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1" r:id="rId4"/>
    <p:sldId id="262" r:id="rId5"/>
    <p:sldId id="263" r:id="rId6"/>
    <p:sldId id="256" r:id="rId7"/>
    <p:sldId id="272" r:id="rId8"/>
    <p:sldId id="260" r:id="rId9"/>
    <p:sldId id="264" r:id="rId10"/>
    <p:sldId id="257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1" autoAdjust="0"/>
    <p:restoredTop sz="94660"/>
  </p:normalViewPr>
  <p:slideViewPr>
    <p:cSldViewPr snapToGrid="0">
      <p:cViewPr>
        <p:scale>
          <a:sx n="86" d="100"/>
          <a:sy n="86" d="100"/>
        </p:scale>
        <p:origin x="4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A0C0D-CCD9-4EFC-85CC-ABE71D36FFA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8E033-ADCF-43AD-ADCE-AAA300854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7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52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f57655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f57655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58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f57655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f57655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f576559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f576559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53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a3800b8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a3800b8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5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f57655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7f57655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2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30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2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1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2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3800b8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3800b8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6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c8640d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c8640d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0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a3800b8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a3800b8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9170" lvl="1" indent="-47412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64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44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3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1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31E9-E4BD-4258-93FD-001586D58E9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31F4-FD4E-4300-892E-8611238DD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studio/intro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898800" y="1448467"/>
            <a:ext cx="10877600" cy="40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Launcher icons for apps</a:t>
            </a:r>
            <a:endParaRPr dirty="0"/>
          </a:p>
          <a:p>
            <a:pPr>
              <a:buChar char="●"/>
            </a:pPr>
            <a:r>
              <a:rPr lang="en" dirty="0"/>
              <a:t>Self-updating widgets for live content</a:t>
            </a:r>
            <a:endParaRPr dirty="0"/>
          </a:p>
          <a:p>
            <a:pPr>
              <a:buChar char="●"/>
            </a:pPr>
            <a:r>
              <a:rPr lang="en" dirty="0"/>
              <a:t>Can be multiple pages</a:t>
            </a:r>
            <a:endParaRPr dirty="0"/>
          </a:p>
          <a:p>
            <a:pPr>
              <a:buChar char="●"/>
            </a:pPr>
            <a:r>
              <a:rPr lang="en" dirty="0"/>
              <a:t>Folders to organize apps</a:t>
            </a:r>
            <a:endParaRPr dirty="0"/>
          </a:p>
          <a:p>
            <a:pPr>
              <a:buChar char="●"/>
            </a:pPr>
            <a:r>
              <a:rPr lang="en" dirty="0"/>
              <a:t>"OK Google"</a:t>
            </a:r>
            <a:endParaRPr dirty="0"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800" y="1530267"/>
            <a:ext cx="2124267" cy="4358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b="17450"/>
          <a:stretch/>
        </p:blipFill>
        <p:spPr>
          <a:xfrm>
            <a:off x="655091" y="0"/>
            <a:ext cx="9894627" cy="6673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33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Run your app</a:t>
            </a:r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367"/>
            <a:ext cx="8332899" cy="455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>
            <a:spLocks noGrp="1"/>
          </p:cNvSpPr>
          <p:nvPr>
            <p:ph type="sldNum" idx="12"/>
          </p:nvPr>
        </p:nvSpPr>
        <p:spPr>
          <a:xfrm>
            <a:off x="9986309" y="6322000"/>
            <a:ext cx="692800" cy="4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4305580" y="1511556"/>
            <a:ext cx="692800" cy="4420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56"/>
          <p:cNvSpPr txBox="1"/>
          <p:nvPr/>
        </p:nvSpPr>
        <p:spPr>
          <a:xfrm>
            <a:off x="8555433" y="1524833"/>
            <a:ext cx="19224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buSzPts val="3000"/>
              <a:buAutoNum type="arabicPeriod"/>
            </a:pPr>
            <a:r>
              <a:rPr lang="en" sz="4000"/>
              <a:t>Run</a:t>
            </a:r>
            <a:endParaRPr sz="4000"/>
          </a:p>
        </p:txBody>
      </p:sp>
      <p:cxnSp>
        <p:nvCxnSpPr>
          <p:cNvPr id="351" name="Google Shape;351;p56"/>
          <p:cNvCxnSpPr>
            <a:endCxn id="349" idx="3"/>
          </p:cNvCxnSpPr>
          <p:nvPr/>
        </p:nvCxnSpPr>
        <p:spPr>
          <a:xfrm rot="10800000">
            <a:off x="4998380" y="1732556"/>
            <a:ext cx="3455600" cy="182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56"/>
          <p:cNvSpPr txBox="1"/>
          <p:nvPr/>
        </p:nvSpPr>
        <p:spPr>
          <a:xfrm>
            <a:off x="8453833" y="2983900"/>
            <a:ext cx="3738000" cy="223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/>
              <a:t>2. Select virtual or physical device</a:t>
            </a:r>
            <a:endParaRPr sz="4000"/>
          </a:p>
        </p:txBody>
      </p:sp>
      <p:cxnSp>
        <p:nvCxnSpPr>
          <p:cNvPr id="353" name="Google Shape;353;p56"/>
          <p:cNvCxnSpPr/>
          <p:nvPr/>
        </p:nvCxnSpPr>
        <p:spPr>
          <a:xfrm rot="10800000">
            <a:off x="4970633" y="3105567"/>
            <a:ext cx="3509600" cy="3420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56"/>
          <p:cNvSpPr/>
          <p:nvPr/>
        </p:nvSpPr>
        <p:spPr>
          <a:xfrm>
            <a:off x="7251835" y="5456343"/>
            <a:ext cx="1081200" cy="595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56"/>
          <p:cNvSpPr txBox="1"/>
          <p:nvPr/>
        </p:nvSpPr>
        <p:spPr>
          <a:xfrm>
            <a:off x="8453833" y="5126333"/>
            <a:ext cx="19224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3. OK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9006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Create a virtual device</a:t>
            </a:r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62" name="Google Shape;362;p57"/>
          <p:cNvSpPr txBox="1"/>
          <p:nvPr/>
        </p:nvSpPr>
        <p:spPr>
          <a:xfrm>
            <a:off x="198133" y="1329067"/>
            <a:ext cx="116636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Use emulators to test app on different versions of Android and form factors. </a:t>
            </a:r>
            <a:endParaRPr sz="2400"/>
          </a:p>
          <a:p>
            <a:endParaRPr sz="2400"/>
          </a:p>
          <a:p>
            <a:endParaRPr sz="2400" b="1"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02" y="2787102"/>
            <a:ext cx="6655967" cy="325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/>
          <p:nvPr/>
        </p:nvSpPr>
        <p:spPr>
          <a:xfrm>
            <a:off x="415597" y="5677225"/>
            <a:ext cx="1486400" cy="364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65" name="Google Shape;365;p57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7106501" y="1982367"/>
            <a:ext cx="5001100" cy="351263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7"/>
          <p:cNvSpPr/>
          <p:nvPr/>
        </p:nvSpPr>
        <p:spPr>
          <a:xfrm>
            <a:off x="7314132" y="4980021"/>
            <a:ext cx="2060000" cy="2292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7" name="Google Shape;367;p57"/>
          <p:cNvSpPr txBox="1"/>
          <p:nvPr/>
        </p:nvSpPr>
        <p:spPr>
          <a:xfrm>
            <a:off x="212400" y="2058100"/>
            <a:ext cx="67924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2400"/>
              <a:t>or:</a:t>
            </a: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74499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Configure virtual device</a:t>
            </a:r>
            <a:endParaRPr/>
          </a:p>
        </p:txBody>
      </p:sp>
      <p:sp>
        <p:nvSpPr>
          <p:cNvPr id="373" name="Google Shape;373;p58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1" y="1835429"/>
            <a:ext cx="5381743" cy="36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714" y="2126644"/>
            <a:ext cx="5381743" cy="363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457" y="2432890"/>
            <a:ext cx="5381743" cy="363291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8"/>
          <p:cNvSpPr txBox="1"/>
          <p:nvPr/>
        </p:nvSpPr>
        <p:spPr>
          <a:xfrm>
            <a:off x="12400" y="1263000"/>
            <a:ext cx="4200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AutoNum type="arabicPeriod"/>
            </a:pPr>
            <a:r>
              <a:rPr lang="en" sz="3200"/>
              <a:t>Choose hardware</a:t>
            </a:r>
            <a:endParaRPr sz="3200"/>
          </a:p>
        </p:txBody>
      </p:sp>
      <p:sp>
        <p:nvSpPr>
          <p:cNvPr id="378" name="Google Shape;378;p58"/>
          <p:cNvSpPr txBox="1"/>
          <p:nvPr/>
        </p:nvSpPr>
        <p:spPr>
          <a:xfrm>
            <a:off x="4176533" y="1429033"/>
            <a:ext cx="5002000" cy="69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2. Select Android Version</a:t>
            </a:r>
            <a:endParaRPr sz="3200"/>
          </a:p>
        </p:txBody>
      </p:sp>
      <p:sp>
        <p:nvSpPr>
          <p:cNvPr id="379" name="Google Shape;379;p58"/>
          <p:cNvSpPr txBox="1"/>
          <p:nvPr/>
        </p:nvSpPr>
        <p:spPr>
          <a:xfrm>
            <a:off x="9064067" y="1838167"/>
            <a:ext cx="296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3. Finalize 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40734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Run on a virtual device</a:t>
            </a:r>
            <a:endParaRPr/>
          </a:p>
        </p:txBody>
      </p:sp>
      <p:sp>
        <p:nvSpPr>
          <p:cNvPr id="385" name="Google Shape;385;p5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67" y="1292200"/>
            <a:ext cx="2884420" cy="485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093" y="1292200"/>
            <a:ext cx="578575" cy="419306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/>
          <p:nvPr/>
        </p:nvSpPr>
        <p:spPr>
          <a:xfrm rot="-5400000">
            <a:off x="3123617" y="4504300"/>
            <a:ext cx="731600" cy="93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59"/>
          <p:cNvSpPr/>
          <p:nvPr/>
        </p:nvSpPr>
        <p:spPr>
          <a:xfrm>
            <a:off x="7285097" y="7229792"/>
            <a:ext cx="1486400" cy="364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38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 dirty="0"/>
              <a:t>Android Monitor &gt; logcat pane</a:t>
            </a:r>
            <a:endParaRPr dirty="0"/>
          </a:p>
        </p:txBody>
      </p:sp>
      <p:sp>
        <p:nvSpPr>
          <p:cNvPr id="418" name="Google Shape;418;p63"/>
          <p:cNvSpPr txBox="1">
            <a:spLocks noGrp="1"/>
          </p:cNvSpPr>
          <p:nvPr>
            <p:ph type="body" idx="1"/>
          </p:nvPr>
        </p:nvSpPr>
        <p:spPr>
          <a:xfrm>
            <a:off x="6172400" y="1889900"/>
            <a:ext cx="5932800" cy="20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Log statements in code.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logcat pane shows system and logging messages</a:t>
            </a:r>
            <a:endParaRPr/>
          </a:p>
        </p:txBody>
      </p:sp>
      <p:sp>
        <p:nvSpPr>
          <p:cNvPr id="419" name="Google Shape;419;p6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779"/>
            <a:ext cx="6121400" cy="402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3"/>
          <p:cNvSpPr txBox="1">
            <a:spLocks noGrp="1"/>
          </p:cNvSpPr>
          <p:nvPr>
            <p:ph type="body" idx="1"/>
          </p:nvPr>
        </p:nvSpPr>
        <p:spPr>
          <a:xfrm>
            <a:off x="61900" y="4628833"/>
            <a:ext cx="11360800" cy="140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Set filters to see what's important to you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Search using tags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2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Run on a physical device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534" y="1317165"/>
            <a:ext cx="3642901" cy="48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/>
        </p:nvSpPr>
        <p:spPr>
          <a:xfrm>
            <a:off x="70133" y="1317167"/>
            <a:ext cx="8404400" cy="4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AutoNum type="arabicPeriod"/>
            </a:pPr>
            <a:r>
              <a:rPr lang="en" sz="2400"/>
              <a:t>Turn on Developer Options: </a:t>
            </a:r>
            <a:endParaRPr sz="2400"/>
          </a:p>
          <a:p>
            <a:pPr marL="1219170" lvl="1" indent="-457189">
              <a:buSzPts val="1800"/>
              <a:buAutoNum type="alphaLcPeriod"/>
            </a:pPr>
            <a:r>
              <a:rPr lang="en" sz="2400" b="1">
                <a:solidFill>
                  <a:schemeClr val="dk1"/>
                </a:solidFill>
              </a:rPr>
              <a:t>Settings &gt; About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phone</a:t>
            </a:r>
            <a:endParaRPr sz="2400">
              <a:solidFill>
                <a:schemeClr val="dk1"/>
              </a:solidFill>
            </a:endParaRPr>
          </a:p>
          <a:p>
            <a:pPr marL="1219170" lvl="1" indent="-457189">
              <a:buSzPts val="18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Tap </a:t>
            </a:r>
            <a:r>
              <a:rPr lang="en" sz="2400" b="1">
                <a:solidFill>
                  <a:schemeClr val="dk1"/>
                </a:solidFill>
              </a:rPr>
              <a:t>Build number</a:t>
            </a:r>
            <a:r>
              <a:rPr lang="en" sz="2400">
                <a:solidFill>
                  <a:schemeClr val="dk1"/>
                </a:solidFill>
              </a:rPr>
              <a:t> seven times</a:t>
            </a:r>
            <a:r>
              <a:rPr lang="en" sz="2400"/>
              <a:t> </a:t>
            </a:r>
            <a:endParaRPr sz="2400"/>
          </a:p>
          <a:p>
            <a:pPr marL="609585" indent="-457189">
              <a:spcBef>
                <a:spcPts val="1333"/>
              </a:spcBef>
              <a:buSzPts val="1800"/>
              <a:buAutoNum type="arabicPeriod"/>
            </a:pPr>
            <a:r>
              <a:rPr lang="en" sz="2400"/>
              <a:t>Turn on USB Debugging</a:t>
            </a:r>
            <a:endParaRPr sz="2400"/>
          </a:p>
          <a:p>
            <a:pPr marL="1219170" lvl="1" indent="-457189">
              <a:buSzPts val="1800"/>
              <a:buAutoNum type="alphaLcPeriod"/>
            </a:pPr>
            <a:r>
              <a:rPr lang="en" sz="2400" b="1"/>
              <a:t>Settings &gt; Developer Options &gt; USB Debugging</a:t>
            </a:r>
            <a:endParaRPr sz="2400" b="1"/>
          </a:p>
          <a:p>
            <a:pPr marL="609585" indent="-457189">
              <a:spcBef>
                <a:spcPts val="1333"/>
              </a:spcBef>
              <a:buSzPts val="1800"/>
              <a:buAutoNum type="arabicPeriod"/>
            </a:pPr>
            <a:r>
              <a:rPr lang="en" sz="2400"/>
              <a:t>Connect phone to computer with cable</a:t>
            </a:r>
            <a:endParaRPr sz="2400"/>
          </a:p>
          <a:p>
            <a:endParaRPr sz="2400"/>
          </a:p>
          <a:p>
            <a:r>
              <a:rPr lang="en" sz="2400"/>
              <a:t>Windows/Linux additional setup: 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2400"/>
          </a:p>
          <a:p>
            <a:endParaRPr sz="2400"/>
          </a:p>
          <a:p>
            <a:r>
              <a:rPr lang="en" sz="2400"/>
              <a:t>Windows drivers:</a:t>
            </a:r>
            <a:endParaRPr sz="2400"/>
          </a:p>
          <a:p>
            <a:pPr marL="609585" indent="-457189">
              <a:buSzPts val="1800"/>
              <a:buChar char="●"/>
            </a:pPr>
            <a:r>
              <a:rPr lang="en" sz="2400"/>
              <a:t>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OEM USB Drivers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316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769654" y="1453165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endParaRPr dirty="0"/>
          </a:p>
        </p:txBody>
      </p:sp>
      <p:sp>
        <p:nvSpPr>
          <p:cNvPr id="449" name="Google Shape;449;p6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8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>
              <a:buChar char="●"/>
            </a:pPr>
            <a:r>
              <a:rPr lang="en"/>
              <a:t>Libraries (maps, wearables)</a:t>
            </a:r>
            <a:endParaRPr/>
          </a:p>
          <a:p>
            <a:pPr>
              <a:buChar char="●"/>
            </a:pPr>
            <a:r>
              <a:rPr lang="en"/>
              <a:t>Virtual devices (emulators)</a:t>
            </a:r>
            <a:endParaRPr/>
          </a:p>
          <a:p>
            <a:pPr>
              <a:buChar char="●"/>
            </a:pPr>
            <a:r>
              <a:rPr lang="en"/>
              <a:t>Documentation (developers.android.com)</a:t>
            </a:r>
            <a:endParaRPr/>
          </a:p>
          <a:p>
            <a:pPr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8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415611" y="103759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309" name="Google Shape;309;p52"/>
          <p:cNvSpPr txBox="1"/>
          <p:nvPr/>
        </p:nvSpPr>
        <p:spPr>
          <a:xfrm>
            <a:off x="7470867" y="6157233"/>
            <a:ext cx="2878000" cy="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12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12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4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Android stack</a:t>
            </a:r>
            <a:endParaRPr/>
          </a:p>
        </p:txBody>
      </p:sp>
      <p:sp>
        <p:nvSpPr>
          <p:cNvPr id="315" name="Google Shape;315;p5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01" y="1414868"/>
            <a:ext cx="6226132" cy="466503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3"/>
          <p:cNvSpPr txBox="1"/>
          <p:nvPr/>
        </p:nvSpPr>
        <p:spPr>
          <a:xfrm>
            <a:off x="53633" y="1655367"/>
            <a:ext cx="5029200" cy="39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AutoNum type="arabicPeriod"/>
            </a:pPr>
            <a:r>
              <a:rPr lang="en" sz="3200"/>
              <a:t>System and user apps</a:t>
            </a:r>
            <a:endParaRPr sz="3200"/>
          </a:p>
          <a:p>
            <a:pPr marL="609585" indent="-507987">
              <a:buSzPts val="2400"/>
              <a:buAutoNum type="arabicPeriod"/>
            </a:pPr>
            <a:r>
              <a:rPr lang="en" sz="3200"/>
              <a:t>Android OS API in Java framework</a:t>
            </a:r>
            <a:endParaRPr sz="3200"/>
          </a:p>
          <a:p>
            <a:pPr marL="609585" indent="-507987">
              <a:buSzPts val="2400"/>
              <a:buAutoNum type="arabicPeriod"/>
            </a:pPr>
            <a:r>
              <a:rPr lang="en" sz="3200"/>
              <a:t>Expose native APIs; run apps</a:t>
            </a:r>
            <a:endParaRPr sz="3200"/>
          </a:p>
          <a:p>
            <a:pPr marL="609585" indent="-507987">
              <a:buSzPts val="2400"/>
              <a:buAutoNum type="arabicPeriod"/>
            </a:pPr>
            <a:r>
              <a:rPr lang="en" sz="3200"/>
              <a:t>Expose device hardware capabilities</a:t>
            </a:r>
            <a:endParaRPr sz="3200"/>
          </a:p>
          <a:p>
            <a:pPr marL="609585" indent="-507987">
              <a:buSzPts val="2400"/>
              <a:buAutoNum type="arabicPeriod"/>
            </a:pPr>
            <a:r>
              <a:rPr lang="en" sz="3200"/>
              <a:t>Linux Kernel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4680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D813-452A-4FA1-A551-6C8DF802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stack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6EB-B632-43D5-9D57-78D14A333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A2AF2-075F-481F-9881-5D3B668E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837"/>
            <a:ext cx="12192000" cy="47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" y="163773"/>
            <a:ext cx="11081983" cy="60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What is Android Studio?</a:t>
            </a:r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900"/>
            <a:ext cx="8898339" cy="5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8898339" y="987258"/>
            <a:ext cx="3016445" cy="533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dirty="0"/>
              <a:t>Android IDE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Project structure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Templates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Layout Editor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Testing tools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Gradle-based build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Log Console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Debugger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Monitors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Emulators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162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" y="1390500"/>
            <a:ext cx="6784490" cy="54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6596967" y="1566667"/>
            <a:ext cx="5331600" cy="4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u="sng" dirty="0">
                <a:solidFill>
                  <a:schemeClr val="hlink"/>
                </a:solidFill>
                <a:hlinkClick r:id="rId4"/>
              </a:rPr>
              <a:t>Official Android IDE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Develop, run, debug, test, and package apps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Monitors and performance tools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Virtual devices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Project views</a:t>
            </a:r>
            <a:endParaRPr sz="3200" dirty="0"/>
          </a:p>
          <a:p>
            <a:pPr marL="609585" indent="-507987">
              <a:buSzPts val="2400"/>
              <a:buChar char="●"/>
            </a:pPr>
            <a:r>
              <a:rPr lang="en" sz="3200" dirty="0"/>
              <a:t>Visual layout editor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9007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320" name="Google Shape;320;p53" descr="Screenshot from 2016-09-26 16:30:52.png"/>
          <p:cNvPicPr preferRelativeResize="0"/>
          <p:nvPr/>
        </p:nvPicPr>
        <p:blipFill rotWithShape="1">
          <a:blip r:embed="rId3">
            <a:alphaModFix/>
          </a:blip>
          <a:srcRect t="2505"/>
          <a:stretch/>
        </p:blipFill>
        <p:spPr>
          <a:xfrm>
            <a:off x="0" y="-66032"/>
            <a:ext cx="11296611" cy="625478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149200" y="2668233"/>
            <a:ext cx="1334000" cy="10172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 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7225200" y="-66033"/>
            <a:ext cx="4966800" cy="620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Android Studio Panes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3"/>
          <p:cNvSpPr/>
          <p:nvPr/>
        </p:nvSpPr>
        <p:spPr>
          <a:xfrm>
            <a:off x="2945633" y="713300"/>
            <a:ext cx="8202800" cy="34080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" name="Google Shape;324;p53"/>
          <p:cNvSpPr txBox="1"/>
          <p:nvPr/>
        </p:nvSpPr>
        <p:spPr>
          <a:xfrm>
            <a:off x="2945633" y="713300"/>
            <a:ext cx="1334000" cy="10172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 Editor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2483200" y="4620100"/>
            <a:ext cx="3170400" cy="1017200"/>
          </a:xfrm>
          <a:prstGeom prst="rect">
            <a:avLst/>
          </a:prstGeom>
          <a:solidFill>
            <a:srgbClr val="4CAF5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Monitors: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logcat: log messages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109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67A14-50A1-492B-B160-2F89488C880E}"/>
</file>

<file path=customXml/itemProps2.xml><?xml version="1.0" encoding="utf-8"?>
<ds:datastoreItem xmlns:ds="http://schemas.openxmlformats.org/officeDocument/2006/customXml" ds:itemID="{AC0097A6-AF71-4BD6-9AA7-42633C37C6E5}"/>
</file>

<file path=customXml/itemProps3.xml><?xml version="1.0" encoding="utf-8"?>
<ds:datastoreItem xmlns:ds="http://schemas.openxmlformats.org/officeDocument/2006/customXml" ds:itemID="{69AFC4A8-21FF-4B80-92C2-E3AD778E8B23}"/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313</Words>
  <Application>Microsoft Office PowerPoint</Application>
  <PresentationFormat>Widescreen</PresentationFormat>
  <Paragraphs>91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Android home screen</vt:lpstr>
      <vt:lpstr>Android Software Developer Kit (SDK)</vt:lpstr>
      <vt:lpstr>Android Platform Architecture</vt:lpstr>
      <vt:lpstr>Android stack</vt:lpstr>
      <vt:lpstr>Android stack </vt:lpstr>
      <vt:lpstr>PowerPoint Presentation</vt:lpstr>
      <vt:lpstr>What is Android Studio?</vt:lpstr>
      <vt:lpstr>Android Studio</vt:lpstr>
      <vt:lpstr>PowerPoint Presentation</vt:lpstr>
      <vt:lpstr>PowerPoint Presentation</vt:lpstr>
      <vt:lpstr>Run your app</vt:lpstr>
      <vt:lpstr>Create a virtual device</vt:lpstr>
      <vt:lpstr>Configure virtual device</vt:lpstr>
      <vt:lpstr>Run on a virtual device</vt:lpstr>
      <vt:lpstr>Android Monitor &gt; logcat pane</vt:lpstr>
      <vt:lpstr>Run on a physical device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home screen</dc:title>
  <dc:creator>PRABHAS</dc:creator>
  <cp:lastModifiedBy>PRABHAS</cp:lastModifiedBy>
  <cp:revision>8</cp:revision>
  <dcterms:created xsi:type="dcterms:W3CDTF">2021-02-02T17:38:09Z</dcterms:created>
  <dcterms:modified xsi:type="dcterms:W3CDTF">2021-02-03T06:16:35Z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</Properties>
</file>