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4"/>
    <p:sldMasterId id="2147483733" r:id="rId5"/>
    <p:sldMasterId id="2147483734" r:id="rId6"/>
    <p:sldMasterId id="2147483735" r:id="rId7"/>
    <p:sldMasterId id="2147483736" r:id="rId8"/>
    <p:sldMasterId id="2147483737" r:id="rId9"/>
    <p:sldMasterId id="2147483738" r:id="rId10"/>
  </p:sldMasterIdLst>
  <p:notesMasterIdLst>
    <p:notesMasterId r:id="rId46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Roboto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ACDB6-3BF6-4FCB-AB92-992E03BA06F1}" v="1" dt="2021-02-27T15:10:34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font" Target="fonts/font6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KUL PREETAM REDDY UMMADI 19BCD7091" userId="S::preetam.19bcd7091@vitap.ac.in::b242bd64-a5c1-4ea8-a699-0c346f53789c" providerId="AD" clId="Web-{222ACDB6-3BF6-4FCB-AB92-992E03BA06F1}"/>
    <pc:docChg chg="modSld">
      <pc:chgData name="GOKUL PREETAM REDDY UMMADI 19BCD7091" userId="S::preetam.19bcd7091@vitap.ac.in::b242bd64-a5c1-4ea8-a699-0c346f53789c" providerId="AD" clId="Web-{222ACDB6-3BF6-4FCB-AB92-992E03BA06F1}" dt="2021-02-27T15:10:34.164" v="0" actId="1076"/>
      <pc:docMkLst>
        <pc:docMk/>
      </pc:docMkLst>
      <pc:sldChg chg="modSp">
        <pc:chgData name="GOKUL PREETAM REDDY UMMADI 19BCD7091" userId="S::preetam.19bcd7091@vitap.ac.in::b242bd64-a5c1-4ea8-a699-0c346f53789c" providerId="AD" clId="Web-{222ACDB6-3BF6-4FCB-AB92-992E03BA06F1}" dt="2021-02-27T15:10:34.164" v="0" actId="1076"/>
        <pc:sldMkLst>
          <pc:docMk/>
          <pc:sldMk cId="0" sldId="275"/>
        </pc:sldMkLst>
        <pc:spChg chg="mod">
          <ac:chgData name="GOKUL PREETAM REDDY UMMADI 19BCD7091" userId="S::preetam.19bcd7091@vitap.ac.in::b242bd64-a5c1-4ea8-a699-0c346f53789c" providerId="AD" clId="Web-{222ACDB6-3BF6-4FCB-AB92-992E03BA06F1}" dt="2021-02-27T15:10:34.164" v="0" actId="1076"/>
          <ac:spMkLst>
            <pc:docMk/>
            <pc:sldMk cId="0" sldId="275"/>
            <ac:spMk id="60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4572000" y="-125"/>
            <a:ext cx="4572000" cy="46701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2" name="Google Shape;182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1" name="Google Shape;211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5" name="Google Shape;215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3" name="Google Shape;223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3" name="Google Shape;233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7" name="Google Shape;237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6" name="Google Shape;246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1" name="Google Shape;2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8" name="Google Shape;288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9" name="Google Shape;309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4" name="Google Shape;314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3" name="Google Shape;343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7" name="Google Shape;347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2" name="Google Shape;352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5" name="Google Shape;355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6" name="Google Shape;356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5" name="Google Shape;365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6" name="Google Shape;366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9" name="Google Shape;369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3" name="Google Shape;373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5" name="Google Shape;375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78" name="Google Shape;378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9" name="Google Shape;389;p77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90" name="Google Shape;390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7" name="Google Shape;407;p80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8" name="Google Shape;408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1" name="Google Shape;411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6" name="Google Shape;416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9" name="Google Shape;419;p83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0" name="Google Shape;420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9" name="Google Shape;429;p8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0" name="Google Shape;430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3" name="Google Shape;433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7" name="Google Shape;437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8" name="Google Shape;438;p8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9" name="Google Shape;439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42" name="Google Shape;442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90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9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3" name="Google Shape;453;p90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4" name="Google Shape;454;p9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2381682" y="4761375"/>
            <a:ext cx="2411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5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5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8" name="Google Shape;338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79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9" name="Google Shape;399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p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79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intents/sending.html#AppChoos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CREATE_DOCU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ovider/AlarmClock.html#ACTION_SET_ALAR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content/Intent.html#ACTION_SENDTO" TargetMode="External"/><Relationship Id="rId5" Type="http://schemas.openxmlformats.org/officeDocument/2006/relationships/hyperlink" Target="https://developer.android.com/reference/android/content/Intent.html#ACTION_CREATE_DOCUMENT" TargetMode="External"/><Relationship Id="rId4" Type="http://schemas.openxmlformats.org/officeDocument/2006/relationships/hyperlink" Target="https://developer.android.com/reference/android/provider/MediaStore.html#ACTION_IMAGE_CAPTUR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intents-comm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VIEW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reference/android/content/Intent.html#CATEGORY_ALTERNATIVE" TargetMode="External"/><Relationship Id="rId4" Type="http://schemas.openxmlformats.org/officeDocument/2006/relationships/hyperlink" Target="https://developer.android.com/reference/android/content/Intent.html#ACTION_SEN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basics/intents/filters.html" TargetMode="External"/><Relationship Id="rId3" Type="http://schemas.openxmlformats.org/officeDocument/2006/relationships/hyperlink" Target="https://developer.android.com/reference/android/content/Intent.html" TargetMode="External"/><Relationship Id="rId7" Type="http://schemas.openxmlformats.org/officeDocument/2006/relationships/hyperlink" Target="https://developer.android.com/reference/android/content/Intent.html#CATEGORY_ALTERNATIV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developer.android.com/reference/android/content/Intent.html#ACTION_AIRPLANE_MODE_CHANGED" TargetMode="External"/><Relationship Id="rId5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-training.gitbooks.io/android-developer-fundamentals-course-concepts/content/Unit%201/23_c_activities_and_implicit_intent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android-developer-training.gitbooks.io/android-developer-course/content/Unit%201/23_p_activities_and_implicit_intents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6" name="Google Shape;466;p9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7" name="Google Shape;467;p92"/>
          <p:cNvSpPr txBox="1">
            <a:spLocks noGrp="1"/>
          </p:cNvSpPr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9" name="Google Shape;469;p9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37" name="Google Shape;537;p10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intents do not specify the target activity class, just the intended action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 implicit intents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44" name="Google Shape;544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the Android Manifest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 the user choose one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Implicit Intents</a:t>
            </a:r>
            <a:endParaRPr/>
          </a:p>
        </p:txBody>
      </p:sp>
      <p:sp>
        <p:nvSpPr>
          <p:cNvPr id="558" name="Google Shape;558;p1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button. Start an activity that allows them to make a call. 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20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lang="en" sz="20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2400" b="1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>
            <a:spLocks noGrp="1"/>
          </p:cNvSpPr>
          <p:nvPr>
            <p:ph type="ctrTitle"/>
          </p:nvPr>
        </p:nvSpPr>
        <p:spPr>
          <a:xfrm>
            <a:off x="311708" y="12353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Starting Activities with Implicit Intents</a:t>
            </a:r>
            <a:endParaRPr/>
          </a:p>
        </p:txBody>
      </p:sp>
      <p:sp>
        <p:nvSpPr>
          <p:cNvPr id="476" name="Google Shape;476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45279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activities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lang="en" sz="1800" b="1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sz="1800" i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29" name="Google Shape;629;p11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for implicit intents include: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apps, both system apps and other apps,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</a:t>
            </a:r>
            <a:r>
              <a:rPr lang="en" sz="1800" b="1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common</a:t>
            </a: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 actions for implicit intents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Implicit Intents</a:t>
            </a:r>
            <a:endParaRPr/>
          </a:p>
        </p:txBody>
      </p:sp>
      <p:sp>
        <p:nvSpPr>
          <p:cNvPr id="643" name="Google Shape;643;p1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50" name="Google Shape;650;p1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the Android manifest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activity's ability to accept implicit intents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intents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the Android Manifest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57" name="Google Shape;657;p118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sz="2000" b="1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all intents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all intents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intents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Intents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Implicit intents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Sending implicit intents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Receiving implicit intents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83" name="Google Shape;483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77" name="Google Shape;677;p1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>
            <a:spLocks noGrp="1"/>
          </p:cNvSpPr>
          <p:nvPr>
            <p:ph type="body" idx="1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>
            <a:spLocks noGrp="1"/>
          </p:cNvSpPr>
          <p:nvPr>
            <p:ph type="body" idx="1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9" name="Google Shape;699;p1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C Activities and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P Start Activities with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14" name="Google Shape;714;p1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Intents</a:t>
            </a:r>
            <a:endParaRPr/>
          </a:p>
        </p:txBody>
      </p:sp>
      <p:sp>
        <p:nvSpPr>
          <p:cNvPr id="489" name="Google Shape;489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96" name="Google Shape;496;p96"/>
          <p:cNvSpPr txBox="1">
            <a:spLocks noGrp="1"/>
          </p:cNvSpPr>
          <p:nvPr>
            <p:ph type="body" idx="1"/>
          </p:nvPr>
        </p:nvSpPr>
        <p:spPr>
          <a:xfrm>
            <a:off x="278250" y="1065900"/>
            <a:ext cx="87246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intent is a description of an operation to be performed.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hlinkClick r:id="rId3"/>
              </a:rPr>
              <a:t>Intent</a:t>
            </a:r>
            <a:r>
              <a:rPr lang="en"/>
              <a:t> is a 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An Intent can be used to: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start an Activity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 dirty="0"/>
              <a:t>rt a Service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 dirty="0"/>
              <a:t>r a Broadcast</a:t>
            </a:r>
            <a:endParaRPr i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Services and Broadcasts are covered in later lessons</a:t>
            </a:r>
            <a:endParaRPr dirty="0"/>
          </a:p>
        </p:txBody>
      </p:sp>
      <p:sp>
        <p:nvSpPr>
          <p:cNvPr id="510" name="Google Shape;510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17" name="Google Shape;517;p98"/>
          <p:cNvSpPr txBox="1">
            <a:spLocks noGrp="1"/>
          </p:cNvSpPr>
          <p:nvPr>
            <p:ph type="body" idx="1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Explicit intent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 b="1"/>
              <a:t> </a:t>
            </a:r>
            <a:r>
              <a:rPr lang="en"/>
              <a:t>Starts an activity of a specific class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Implicit intent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Intents</a:t>
            </a:r>
            <a:endParaRPr/>
          </a:p>
        </p:txBody>
      </p:sp>
      <p:sp>
        <p:nvSpPr>
          <p:cNvPr id="523" name="Google Shape;523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intents</a:t>
            </a:r>
            <a:endParaRPr/>
          </a:p>
        </p:txBody>
      </p:sp>
      <p:sp>
        <p:nvSpPr>
          <p:cNvPr id="529" name="Google Shape;529;p100"/>
          <p:cNvSpPr txBox="1">
            <a:spLocks noGrp="1"/>
          </p:cNvSpPr>
          <p:nvPr>
            <p:ph type="body" idx="1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implicit intent allows you to start an activity in another app by describing an action you intend to perform, such as "share an article", "view a map", or "take a picture"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implicit intent specifies an action and may provide data with which to perform the action</a:t>
            </a:r>
            <a:endParaRPr/>
          </a:p>
        </p:txBody>
      </p:sp>
      <p:sp>
        <p:nvSpPr>
          <p:cNvPr id="530" name="Google Shape;530;p10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2829949431E46AD39C9265D4079AD" ma:contentTypeVersion="0" ma:contentTypeDescription="Create a new document." ma:contentTypeScope="" ma:versionID="50b8949ecff1c8eaaf6dcb7034f899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52C720-4C7F-4AD6-AB1E-E384092397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2DD8BE-FF6D-41A0-97BB-EE2AC361A9F2}"/>
</file>

<file path=customXml/itemProps3.xml><?xml version="1.0" encoding="utf-8"?>
<ds:datastoreItem xmlns:ds="http://schemas.openxmlformats.org/officeDocument/2006/customXml" ds:itemID="{0A750E26-C59A-4ED0-9B9F-31A564FD0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957</Words>
  <Application>Microsoft Office PowerPoint</Application>
  <PresentationFormat>On-screen Show (16:9)</PresentationFormat>
  <Paragraphs>206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GDT master</vt:lpstr>
      <vt:lpstr>GDT master</vt:lpstr>
      <vt:lpstr>GDT master</vt:lpstr>
      <vt:lpstr>GDT master</vt:lpstr>
      <vt:lpstr>GDT master</vt:lpstr>
      <vt:lpstr>GDT master</vt:lpstr>
      <vt:lpstr>GDT master</vt:lpstr>
      <vt:lpstr>Activities and Intents</vt:lpstr>
      <vt:lpstr>2.3 Starting Activities with Implicit Intents</vt:lpstr>
      <vt:lpstr>Contents</vt:lpstr>
      <vt:lpstr>Recap: Intents</vt:lpstr>
      <vt:lpstr>What is an intent?</vt:lpstr>
      <vt:lpstr>What can an intent do?</vt:lpstr>
      <vt:lpstr>Explicit and implicit intents</vt:lpstr>
      <vt:lpstr>Implicit Intents</vt:lpstr>
      <vt:lpstr>Implicit intents</vt:lpstr>
      <vt:lpstr>Implicit intents</vt:lpstr>
      <vt:lpstr>How do implicit intents work?</vt:lpstr>
      <vt:lpstr>App Chooser</vt:lpstr>
      <vt:lpstr>Sending Implicit Intents</vt:lpstr>
      <vt:lpstr>Sending an implicit intent</vt:lpstr>
      <vt:lpstr>Avoid exceptions and crashes</vt:lpstr>
      <vt:lpstr>Sending an implicit intent with data URI</vt:lpstr>
      <vt:lpstr>Providing the data as URI</vt:lpstr>
      <vt:lpstr>Implicit Intents - Examples</vt:lpstr>
      <vt:lpstr>Sending an implicit intent with extras</vt:lpstr>
      <vt:lpstr>Category</vt:lpstr>
      <vt:lpstr>Sending an implicit intent with type and category </vt:lpstr>
      <vt:lpstr>Sending an implicit intent with type and category </vt:lpstr>
      <vt:lpstr>Common actions for implicit intents</vt:lpstr>
      <vt:lpstr>Apps that handle common actions</vt:lpstr>
      <vt:lpstr>Receiving Implicit Intents</vt:lpstr>
      <vt:lpstr>Register your app to receive intents</vt:lpstr>
      <vt:lpstr>Intent filter in the Android Manifest</vt:lpstr>
      <vt:lpstr>Intent filters: action and category</vt:lpstr>
      <vt:lpstr>Intent filters: data</vt:lpstr>
      <vt:lpstr>An activity can have multiple filters</vt:lpstr>
      <vt:lpstr>A filter can have multiple actions &amp; data</vt:lpstr>
      <vt:lpstr>Learn more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dc:creator>Anu</dc:creator>
  <cp:lastModifiedBy>PRABHAS</cp:lastModifiedBy>
  <cp:revision>3</cp:revision>
  <dcterms:modified xsi:type="dcterms:W3CDTF">2021-02-27T15:10:34Z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0x01010025C2829949431E46AD39C9265D4079AD</vt:lpwstr>
  </property>
</Properties>
</file>