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23.xml" ContentType="application/vnd.openxmlformats-officedocument.presentationml.slide+xml"/>
  <Override PartName="/ppt/slides/slide4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5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5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5143500" type="screen16x9"/>
  <p:notesSz cx="6858000" cy="9144000"/>
  <p:embeddedFontLst>
    <p:embeddedFont>
      <p:font typeface="Roboto" panose="020B060402020202020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customXml" Target="../customXml/item3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5.fntdata"/><Relationship Id="rId64" Type="http://schemas.openxmlformats.org/officeDocument/2006/relationships/customXml" Target="../customXml/item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04ee73e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04ee73e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8369f89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8369f89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8369f89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68369f89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04ee73e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04ee73e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68369f8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68369f8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e4ee7f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e4ee7f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6e4ee7f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6e4ee7f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04ee73ec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04ee73ec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04ee73e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04ee73e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55bcc6c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55bcc6c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68369f89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68369f89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55bcc6c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55bcc6c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1baec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1baec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955bcc6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955bcc6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77ece51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77ece51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8369f89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8369f89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77ece51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77ece51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04ee73e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04ee73e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77ece517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77ece517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8369f89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8369f89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68369f89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68369f89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68369f8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68369f8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ce5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ce5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04ee73e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04ee73ec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804ee73e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804ee73e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04ee73e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04ee73e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68369f8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68369f8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955bcc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955bcc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955bcc6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955bcc6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955a0ae8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955a0ae8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955a0ae8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955a0ae8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77ece517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77ece517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955bcc6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955bcc6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04ee73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04ee73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804ee73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804ee73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047195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7047195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8369f8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8369f8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6" name="Google Shape;196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6" name="Google Shape;226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6" name="Google Shape;236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9" name="Google Shape;239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8" name="Google Shape;248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" name="Google Shape;251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411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5" name="Google Shape;205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Bundl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ForResult(android.content.Intent,%20int)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content/Intent.html" TargetMode="External"/><Relationship Id="rId3" Type="http://schemas.openxmlformats.org/officeDocument/2006/relationships/hyperlink" Target="http://developer.android.com/guide/components/fundamentals.html" TargetMode="External"/><Relationship Id="rId7" Type="http://schemas.openxmlformats.org/officeDocument/2006/relationships/hyperlink" Target="http://developer.android.com/guide/components/intents-filter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developer.android.com/reference/android/app/Activity.html" TargetMode="External"/><Relationship Id="rId5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s://developer.android.com/design/patterns/navigation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-training.gitbooks.io/android-developer-fundamentals-course-concepts/content/Unit%201/21_c_understanding_activities_and_intent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ndroid-developer-training.gitbooks.io/android-developer-course/content/Unit%201/21_p_create_and_start_activities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ubTitle" idx="4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 txBox="1">
            <a:spLocks noGrp="1"/>
          </p:cNvSpPr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1" name="Google Shape;341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Define layout in XML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Define Activity Java class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 smtClean="0"/>
              <a:t>Connect </a:t>
            </a:r>
            <a:r>
              <a:rPr lang="en" dirty="0"/>
              <a:t>Activity with Layout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 smtClean="0"/>
              <a:t>Declare </a:t>
            </a:r>
            <a:r>
              <a:rPr lang="en" dirty="0"/>
              <a:t>Activity in the Android manifest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4" name="Google Shape;354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00" i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 i="1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sz="1800" b="1" dirty="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lang="en" sz="1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sz="1800" b="1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sz="1800" b="1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sz="1800" b="1" dirty="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1" name="Google Shape;361;p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8" name="Google Shape;368;p6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0" name="Google Shape;370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66"/>
          <p:cNvSpPr/>
          <p:nvPr/>
        </p:nvSpPr>
        <p:spPr>
          <a:xfrm>
            <a:off x="3776700" y="3613550"/>
            <a:ext cx="97875" cy="293650"/>
          </a:xfrm>
          <a:custGeom>
            <a:avLst/>
            <a:gdLst/>
            <a:ahLst/>
            <a:cxnLst/>
            <a:rect l="l" t="t" r="r" b="b"/>
            <a:pathLst>
              <a:path w="3915" h="11746" extrusionOk="0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4" name="Google Shape;374;p66"/>
          <p:cNvSpPr/>
          <p:nvPr/>
        </p:nvSpPr>
        <p:spPr>
          <a:xfrm>
            <a:off x="4673975" y="3605400"/>
            <a:ext cx="16300" cy="269175"/>
          </a:xfrm>
          <a:custGeom>
            <a:avLst/>
            <a:gdLst/>
            <a:ahLst/>
            <a:cxnLst/>
            <a:rect l="l" t="t" r="r" b="b"/>
            <a:pathLst>
              <a:path w="652" h="10767" extrusionOk="0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5" name="Google Shape;375;p66"/>
          <p:cNvSpPr/>
          <p:nvPr/>
        </p:nvSpPr>
        <p:spPr>
          <a:xfrm>
            <a:off x="5807775" y="3572775"/>
            <a:ext cx="326300" cy="285475"/>
          </a:xfrm>
          <a:custGeom>
            <a:avLst/>
            <a:gdLst/>
            <a:ahLst/>
            <a:cxnLst/>
            <a:rect l="l" t="t" r="r" b="b"/>
            <a:pathLst>
              <a:path w="13052" h="11419" extrusionOk="0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1" name="Google Shape;381;p6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20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5" name="Google Shape;395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1" name="Google Shape;401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2" name="Google Shape;402;p70"/>
          <p:cNvSpPr txBox="1">
            <a:spLocks noGrp="1"/>
          </p:cNvSpPr>
          <p:nvPr>
            <p:ph type="body" idx="1"/>
          </p:nvPr>
        </p:nvSpPr>
        <p:spPr>
          <a:xfrm>
            <a:off x="278250" y="1065900"/>
            <a:ext cx="87246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intent is a description of an operation to be performed.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An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Intent</a:t>
            </a:r>
            <a:r>
              <a:rPr lang="en" dirty="0"/>
              <a:t> is an object used to request an action from another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 dirty="0"/>
              <a:t> via the Android system.  </a:t>
            </a:r>
            <a:endParaRPr dirty="0"/>
          </a:p>
        </p:txBody>
      </p:sp>
      <p:sp>
        <p:nvSpPr>
          <p:cNvPr id="403" name="Google Shape;403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5" name="Google Shape;405;p70"/>
          <p:cNvSpPr/>
          <p:nvPr/>
        </p:nvSpPr>
        <p:spPr>
          <a:xfrm>
            <a:off x="935475" y="35757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6" name="Google Shape;406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7" name="Google Shape;407;p70"/>
          <p:cNvSpPr/>
          <p:nvPr/>
        </p:nvSpPr>
        <p:spPr>
          <a:xfrm>
            <a:off x="2028500" y="35839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8" name="Google Shape;408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9" name="Google Shape;409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6" name="Google Shape;416;p71"/>
          <p:cNvSpPr txBox="1">
            <a:spLocks noGrp="1"/>
          </p:cNvSpPr>
          <p:nvPr>
            <p:ph type="body" idx="1"/>
          </p:nvPr>
        </p:nvSpPr>
        <p:spPr>
          <a:xfrm>
            <a:off x="278250" y="913500"/>
            <a:ext cx="8724600" cy="3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Start activities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/>
              <a:t>Start </a:t>
            </a:r>
            <a:r>
              <a:rPr lang="en" dirty="0"/>
              <a:t>services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/>
              <a:t>Deliver </a:t>
            </a:r>
            <a:r>
              <a:rPr lang="en" dirty="0"/>
              <a:t>broadcasts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3" name="Google Shape;423;p72"/>
          <p:cNvSpPr txBox="1">
            <a:spLocks noGrp="1"/>
          </p:cNvSpPr>
          <p:nvPr>
            <p:ph type="body" idx="1"/>
          </p:nvPr>
        </p:nvSpPr>
        <p:spPr>
          <a:xfrm>
            <a:off x="278250" y="913500"/>
            <a:ext cx="8724600" cy="3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Explicit Intent </a:t>
            </a:r>
            <a:endParaRPr b="1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Starts a specific activity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 smtClean="0"/>
              <a:t>Implicit </a:t>
            </a:r>
            <a:r>
              <a:rPr lang="en" b="1" dirty="0"/>
              <a:t>Intent </a:t>
            </a:r>
            <a:endParaRPr b="1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Asks system to find an activity that can handle this request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Activities</a:t>
            </a:r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9" name="Google Shape;429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5" name="Google Shape;435;p7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1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To start a specific activity, use an explicit intent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Create an intent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Use the intent to start the activity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2" name="Google Shape;442;p7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1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Activity to handle your request, use an implicit intent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intent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intent to start the 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50" name="Google Shape;450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6" name="Google Shape;456;p77"/>
          <p:cNvSpPr txBox="1">
            <a:spLocks noGrp="1"/>
          </p:cNvSpPr>
          <p:nvPr>
            <p:ph type="body" idx="1"/>
          </p:nvPr>
        </p:nvSpPr>
        <p:spPr>
          <a:xfrm>
            <a:off x="16200" y="953900"/>
            <a:ext cx="8816100" cy="12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activities are managed by the Android runtime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by an "intent", a message to the Android runtime to run an activity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8" name="Google Shape;458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3" name="Google Shape;463;p77"/>
          <p:cNvSpPr/>
          <p:nvPr/>
        </p:nvSpPr>
        <p:spPr>
          <a:xfrm>
            <a:off x="10116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4" name="Google Shape;464;p77"/>
          <p:cNvSpPr txBox="1"/>
          <p:nvPr/>
        </p:nvSpPr>
        <p:spPr>
          <a:xfrm>
            <a:off x="334725" y="3363275"/>
            <a:ext cx="1567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Intent: Start app </a:t>
            </a:r>
            <a:endParaRPr/>
          </a:p>
        </p:txBody>
      </p:sp>
      <p:sp>
        <p:nvSpPr>
          <p:cNvPr id="465" name="Google Shape;465;p77"/>
          <p:cNvSpPr/>
          <p:nvPr/>
        </p:nvSpPr>
        <p:spPr>
          <a:xfrm>
            <a:off x="21047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6" name="Google Shape;466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7" name="Google Shape;467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8" name="Google Shape;468;p77"/>
          <p:cNvSpPr/>
          <p:nvPr/>
        </p:nvSpPr>
        <p:spPr>
          <a:xfrm>
            <a:off x="35262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9" name="Google Shape;469;p77"/>
          <p:cNvSpPr/>
          <p:nvPr/>
        </p:nvSpPr>
        <p:spPr>
          <a:xfrm>
            <a:off x="46193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0" name="Google Shape;470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1" name="Google Shape;471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2" name="Google Shape;472;p77"/>
          <p:cNvSpPr/>
          <p:nvPr/>
        </p:nvSpPr>
        <p:spPr>
          <a:xfrm>
            <a:off x="5862113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3" name="Google Shape;473;p77"/>
          <p:cNvSpPr/>
          <p:nvPr/>
        </p:nvSpPr>
        <p:spPr>
          <a:xfrm>
            <a:off x="69815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4" name="Google Shape;474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3263385" y="3366075"/>
            <a:ext cx="1175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Intent: Shop</a:t>
            </a:r>
            <a:endParaRPr/>
          </a:p>
        </p:txBody>
      </p:sp>
      <p:sp>
        <p:nvSpPr>
          <p:cNvPr id="476" name="Google Shape;476;p77"/>
          <p:cNvSpPr txBox="1"/>
          <p:nvPr/>
        </p:nvSpPr>
        <p:spPr>
          <a:xfrm>
            <a:off x="5744736" y="3363250"/>
            <a:ext cx="1267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Intent: order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2" name="Google Shape;482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8" name="Google Shape;488;p7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5" name="Google Shape;495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activity: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Intent object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intent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activity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activity,: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intent object the activity was started with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Intent object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2" name="Google Shape;502;p81"/>
          <p:cNvSpPr txBox="1">
            <a:spLocks noGrp="1"/>
          </p:cNvSpPr>
          <p:nvPr>
            <p:ph type="body" idx="1"/>
          </p:nvPr>
        </p:nvSpPr>
        <p:spPr>
          <a:xfrm>
            <a:off x="89800" y="1076275"/>
            <a:ext cx="8931300" cy="3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9" name="Google Shape;509;p82"/>
          <p:cNvSpPr txBox="1">
            <a:spLocks noGrp="1"/>
          </p:cNvSpPr>
          <p:nvPr>
            <p:ph type="body" idx="1"/>
          </p:nvPr>
        </p:nvSpPr>
        <p:spPr>
          <a:xfrm>
            <a:off x="0" y="1028700"/>
            <a:ext cx="8973900" cy="3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2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</a:rPr>
              <a:t>⇒ if lots of data, first create a bundle and pass the bundle.</a:t>
            </a:r>
            <a:endParaRPr sz="2200">
              <a:solidFill>
                <a:srgbClr val="585858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>
                <a:solidFill>
                  <a:srgbClr val="585858"/>
                </a:solidFill>
              </a:rPr>
              <a:t>See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10" name="Google Shape;510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0" name="Google Shape;290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 an activity 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activity with an intent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6" name="Google Shape;516;p8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"com.example.android.twoactivities.extra.MESSAGE";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SecondActivity.class);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3" name="Google Shape;523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bundle.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30" name="Google Shape;530;p85"/>
          <p:cNvSpPr txBox="1">
            <a:spLocks noGrp="1"/>
          </p:cNvSpPr>
          <p:nvPr>
            <p:ph type="body" idx="1"/>
          </p:nvPr>
        </p:nvSpPr>
        <p:spPr>
          <a:xfrm>
            <a:off x="146950" y="1017750"/>
            <a:ext cx="8948100" cy="3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/>
              <a:t>) to start the second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 return data from the second Activity: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</a:t>
            </a:r>
            <a:r>
              <a:rPr lang="en" sz="2000" b="1" i="1"/>
              <a:t>new</a:t>
            </a:r>
            <a:r>
              <a:rPr lang="en" sz="2000"/>
              <a:t> Intent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Put the response data in the Intent using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 the result to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000"/>
              <a:t>  </a:t>
            </a:r>
            <a:br>
              <a:rPr lang="en" sz="2000"/>
            </a:br>
            <a:r>
              <a:rPr lang="en" sz="2000"/>
              <a:t>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000"/>
              <a:t>, if the user cancelled out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000"/>
              <a:t> to close the activity</a:t>
            </a:r>
            <a:endParaRPr sz="20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/>
              <a:t> in first activity</a:t>
            </a:r>
            <a:endParaRPr/>
          </a:p>
        </p:txBody>
      </p:sp>
      <p:sp>
        <p:nvSpPr>
          <p:cNvPr id="531" name="Google Shape;531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6"/>
          <p:cNvSpPr txBox="1">
            <a:spLocks noGrp="1"/>
          </p:cNvSpPr>
          <p:nvPr>
            <p:ph type="title"/>
          </p:nvPr>
        </p:nvSpPr>
        <p:spPr>
          <a:xfrm>
            <a:off x="122400" y="170825"/>
            <a:ext cx="87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startActivityForResult()</a:t>
            </a:r>
            <a:endParaRPr dirty="0"/>
          </a:p>
        </p:txBody>
      </p:sp>
      <p:sp>
        <p:nvSpPr>
          <p:cNvPr id="537" name="Google Shape;537;p86"/>
          <p:cNvSpPr txBox="1">
            <a:spLocks noGrp="1"/>
          </p:cNvSpPr>
          <p:nvPr>
            <p:ph type="body" idx="1"/>
          </p:nvPr>
        </p:nvSpPr>
        <p:spPr>
          <a:xfrm>
            <a:off x="122475" y="974275"/>
            <a:ext cx="9021600" cy="3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Starts activity (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/>
              <a:t>), assigns it identifier (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dirty="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Gets </a:t>
            </a:r>
            <a:r>
              <a:rPr lang="en" dirty="0"/>
              <a:t>Return data via intent extras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When done, pop stack, return to previous activity, and execute 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dirty="0"/>
              <a:t> callback to process returned data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dirty="0"/>
              <a:t> to identify which activity has "returned"</a:t>
            </a:r>
            <a:endParaRPr dirty="0"/>
          </a:p>
        </p:txBody>
      </p:sp>
      <p:sp>
        <p:nvSpPr>
          <p:cNvPr id="538" name="Google Shape;538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4" name="Google Shape;544;p87"/>
          <p:cNvSpPr txBox="1">
            <a:spLocks noGrp="1"/>
          </p:cNvSpPr>
          <p:nvPr>
            <p:ph type="body" idx="1"/>
          </p:nvPr>
        </p:nvSpPr>
        <p:spPr>
          <a:xfrm>
            <a:off x="246400" y="1084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1" name="Google Shape;551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8" name="Google Shape;558;p89"/>
          <p:cNvSpPr txBox="1">
            <a:spLocks noGrp="1"/>
          </p:cNvSpPr>
          <p:nvPr>
            <p:ph type="body" idx="1"/>
          </p:nvPr>
        </p:nvSpPr>
        <p:spPr>
          <a:xfrm>
            <a:off x="159300" y="1076275"/>
            <a:ext cx="89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 data.getStringExtra(SecondActivity.EXTRA_REPLY);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9" name="Google Shape;559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5" name="Google Shape;565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1" name="Google Shape;571;p91"/>
          <p:cNvSpPr txBox="1">
            <a:spLocks noGrp="1"/>
          </p:cNvSpPr>
          <p:nvPr>
            <p:ph type="body" idx="1"/>
          </p:nvPr>
        </p:nvSpPr>
        <p:spPr>
          <a:xfrm>
            <a:off x="83100" y="1106300"/>
            <a:ext cx="88161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activity is started, the previous activity is stopped and pushed on the activity back stack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activity ends, or the  user presses the Back         button, it is popped from the stack and the previous activity resumes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573" name="Google Shape;573;p91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3779150" y="272158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2"/>
          <p:cNvSpPr/>
          <p:nvPr/>
        </p:nvSpPr>
        <p:spPr>
          <a:xfrm rot="6853157">
            <a:off x="2443930" y="2752558"/>
            <a:ext cx="178052" cy="424177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9" name="Google Shape;579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80" name="Google Shape;580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81" name="Google Shape;581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4" name="Google Shape;594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5" name="Google Shape;595;p92"/>
          <p:cNvSpPr/>
          <p:nvPr/>
        </p:nvSpPr>
        <p:spPr>
          <a:xfrm>
            <a:off x="118553" y="33394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Google Shape;596;p92"/>
          <p:cNvSpPr/>
          <p:nvPr/>
        </p:nvSpPr>
        <p:spPr>
          <a:xfrm>
            <a:off x="231228" y="28727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Google Shape;597;p92"/>
          <p:cNvSpPr/>
          <p:nvPr/>
        </p:nvSpPr>
        <p:spPr>
          <a:xfrm>
            <a:off x="4732303" y="2452975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8" name="Google Shape;598;p92"/>
          <p:cNvSpPr/>
          <p:nvPr/>
        </p:nvSpPr>
        <p:spPr>
          <a:xfrm>
            <a:off x="4421100" y="2986722"/>
            <a:ext cx="440475" cy="352675"/>
          </a:xfrm>
          <a:custGeom>
            <a:avLst/>
            <a:gdLst/>
            <a:ahLst/>
            <a:cxnLst/>
            <a:rect l="l" t="t" r="r" b="b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9" name="Google Shape;599;p92"/>
          <p:cNvSpPr/>
          <p:nvPr/>
        </p:nvSpPr>
        <p:spPr>
          <a:xfrm>
            <a:off x="6831697" y="2482925"/>
            <a:ext cx="215950" cy="1296950"/>
          </a:xfrm>
          <a:custGeom>
            <a:avLst/>
            <a:gdLst/>
            <a:ahLst/>
            <a:cxnLst/>
            <a:rect l="l" t="t" r="r" b="b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00" name="Google Shape;600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601" name="Google Shape;601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Google Shape;603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4" name="Google Shape;604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6" name="Google Shape;606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7" name="Google Shape;607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9" name="Google Shape;609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10" name="Google Shape;610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2" name="Google Shape;612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6" name="Google Shape;296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8" name="Google Shape;618;p93"/>
          <p:cNvSpPr txBox="1">
            <a:spLocks noGrp="1"/>
          </p:cNvSpPr>
          <p:nvPr>
            <p:ph type="body" idx="1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back button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app's action bar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9" name="Google Shape;619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620" name="Google Shape;620;p93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93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 navigation</a:t>
            </a:r>
            <a:endParaRPr/>
          </a:p>
        </p:txBody>
      </p:sp>
      <p:sp>
        <p:nvSpPr>
          <p:cNvPr id="627" name="Google Shape;627;p94"/>
          <p:cNvSpPr txBox="1">
            <a:spLocks noGrp="1"/>
          </p:cNvSpPr>
          <p:nvPr>
            <p:ph type="body" idx="1"/>
          </p:nvPr>
        </p:nvSpPr>
        <p:spPr>
          <a:xfrm>
            <a:off x="311700" y="1110238"/>
            <a:ext cx="85206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activities that have been launched by the user in reverse order </a:t>
            </a:r>
            <a:r>
              <a:rPr lang="en" sz="2000" i="1">
                <a:solidFill>
                  <a:schemeClr val="dk1"/>
                </a:solidFill>
              </a:rPr>
              <a:t>for the current task</a:t>
            </a:r>
            <a:endParaRPr sz="2000" i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Launching an activity from the home screen         starts a new task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Navigate between tasks         with the overview or recent tasks screen</a:t>
            </a:r>
            <a:endParaRPr sz="20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28" name="Google Shape;628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629" name="Google Shape;629;p94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214025" y="338548"/>
            <a:ext cx="436401" cy="3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94"/>
          <p:cNvPicPr preferRelativeResize="0"/>
          <p:nvPr/>
        </p:nvPicPr>
        <p:blipFill rotWithShape="1">
          <a:blip r:embed="rId3">
            <a:alphaModFix/>
          </a:blip>
          <a:srcRect l="74030" t="23464" r="18469" b="25603"/>
          <a:stretch/>
        </p:blipFill>
        <p:spPr>
          <a:xfrm>
            <a:off x="3630750" y="3919923"/>
            <a:ext cx="436401" cy="3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94"/>
          <p:cNvPicPr preferRelativeResize="0"/>
          <p:nvPr/>
        </p:nvPicPr>
        <p:blipFill rotWithShape="1">
          <a:blip r:embed="rId3">
            <a:alphaModFix/>
          </a:blip>
          <a:srcRect l="46251" t="23464" r="46248" b="25603"/>
          <a:stretch/>
        </p:blipFill>
        <p:spPr>
          <a:xfrm>
            <a:off x="5828175" y="3420848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Up navigation</a:t>
            </a:r>
            <a:endParaRPr/>
          </a:p>
        </p:txBody>
      </p:sp>
      <p:sp>
        <p:nvSpPr>
          <p:cNvPr id="637" name="Google Shape;637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638" name="Google Shape;638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39" name="Google Shape;639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activity's parent in Android manifest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parentActivityName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p95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175900" y="39075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52" name="Google Shape;652;p97"/>
          <p:cNvSpPr txBox="1">
            <a:spLocks noGrp="1"/>
          </p:cNvSpPr>
          <p:nvPr>
            <p:ph type="body" idx="1"/>
          </p:nvPr>
        </p:nvSpPr>
        <p:spPr>
          <a:xfrm>
            <a:off x="311700" y="1151175"/>
            <a:ext cx="8696400" cy="32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Activity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Activity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Activity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Intents and Intent Filters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3" name="Google Shape;653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9" name="Google Shape;659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60" name="Google Shape;660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C Understanding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P Create and Start Activities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6" name="Google Shape;666;p9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68" name="Google Shape;668;p9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3" name="Google Shape;303;p57"/>
          <p:cNvSpPr txBox="1">
            <a:spLocks noGrp="1"/>
          </p:cNvSpPr>
          <p:nvPr>
            <p:ph type="body" idx="1"/>
          </p:nvPr>
        </p:nvSpPr>
        <p:spPr>
          <a:xfrm>
            <a:off x="311700" y="11094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 is an application component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Represents one window, one hierarchy of views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Typically fills the screen, but can be embedded in other activity or </a:t>
            </a:r>
            <a:r>
              <a:rPr lang="en" dirty="0" smtClean="0"/>
              <a:t> </a:t>
            </a:r>
            <a:r>
              <a:rPr lang="en" dirty="0"/>
              <a:t>appear as floating window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Java class, typically one activity in one file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10" name="Google Shape;310;p58"/>
          <p:cNvSpPr txBox="1">
            <a:spLocks noGrp="1"/>
          </p:cNvSpPr>
          <p:nvPr>
            <p:ph type="body" idx="1"/>
          </p:nvPr>
        </p:nvSpPr>
        <p:spPr>
          <a:xfrm>
            <a:off x="311700" y="1033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17" name="Google Shape;317;p59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5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9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1" name="Google Shape;321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8" name="Google Shape;328;p60"/>
          <p:cNvSpPr txBox="1">
            <a:spLocks noGrp="1"/>
          </p:cNvSpPr>
          <p:nvPr>
            <p:ph type="body" idx="1"/>
          </p:nvPr>
        </p:nvSpPr>
        <p:spPr>
          <a:xfrm>
            <a:off x="311700" y="1185675"/>
            <a:ext cx="8520600" cy="32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Activities are loosely tied together to make up an app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First activity user sees is typically called "main activity"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Activities can be organized in parent-child relationships in the Android manifest  to aid navigation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activity typically has a UI layout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"inflates" layout as part of being created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0" ma:contentTypeDescription="Create a new document." ma:contentTypeScope="" ma:versionID="50b8949ecff1c8eaaf6dcb7034f899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1E168F-F277-4B61-9306-5A7F135D827D}"/>
</file>

<file path=customXml/itemProps2.xml><?xml version="1.0" encoding="utf-8"?>
<ds:datastoreItem xmlns:ds="http://schemas.openxmlformats.org/officeDocument/2006/customXml" ds:itemID="{DC1CD67C-CF83-4B3C-A29C-1111893BD5AC}"/>
</file>

<file path=customXml/itemProps3.xml><?xml version="1.0" encoding="utf-8"?>
<ds:datastoreItem xmlns:ds="http://schemas.openxmlformats.org/officeDocument/2006/customXml" ds:itemID="{C7E24867-6EBB-4F78-8E55-E357F0D9444B}"/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1330</Words>
  <Application>Microsoft Office PowerPoint</Application>
  <PresentationFormat>On-screen Show (16:9)</PresentationFormat>
  <Paragraphs>308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Roboto</vt:lpstr>
      <vt:lpstr>Arial</vt:lpstr>
      <vt:lpstr>Courier New</vt:lpstr>
      <vt:lpstr>Consolas</vt:lpstr>
      <vt:lpstr>GDT master</vt:lpstr>
      <vt:lpstr>GDT master</vt:lpstr>
      <vt:lpstr>GDT master</vt:lpstr>
      <vt:lpstr>GDT master</vt:lpstr>
      <vt:lpstr>Activities and Intents</vt:lpstr>
      <vt:lpstr>2.1 Activities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Implementing Activities</vt:lpstr>
      <vt:lpstr>Implement new activities</vt:lpstr>
      <vt:lpstr>Define layout in XML</vt:lpstr>
      <vt:lpstr>2. Define Activity Java class</vt:lpstr>
      <vt:lpstr>3. Connect activity with layout</vt:lpstr>
      <vt:lpstr>4. Declare activity in Android manifest</vt:lpstr>
      <vt:lpstr>Intents</vt:lpstr>
      <vt:lpstr>What is an intent?</vt:lpstr>
      <vt:lpstr>What can intents do?</vt:lpstr>
      <vt:lpstr>Explicit and implicit intents</vt:lpstr>
      <vt:lpstr>Starting Activities</vt:lpstr>
      <vt:lpstr>Start an Activity with an explicit intent</vt:lpstr>
      <vt:lpstr>Start an Activity with implicit intent</vt:lpstr>
      <vt:lpstr>Implicit Intents - Examples</vt:lpstr>
      <vt:lpstr>How Activities Run</vt:lpstr>
      <vt:lpstr>Sending and Receiving Data</vt:lpstr>
      <vt:lpstr>Two types of sending data with intents</vt:lpstr>
      <vt:lpstr>Sending and retrieving data</vt:lpstr>
      <vt:lpstr>Putting a URI as intent data</vt:lpstr>
      <vt:lpstr>Put information into intent extras</vt:lpstr>
      <vt:lpstr>Sending data to an activity with extras</vt:lpstr>
      <vt:lpstr>Get data from intents</vt:lpstr>
      <vt:lpstr>Returning data to the starting activity</vt:lpstr>
      <vt:lpstr>startActivityForResult()</vt:lpstr>
      <vt:lpstr>startActivityForResult() Example</vt:lpstr>
      <vt:lpstr>Return data and finish second activity</vt:lpstr>
      <vt:lpstr>Implement onActivityResult()</vt:lpstr>
      <vt:lpstr>Navigation</vt:lpstr>
      <vt:lpstr>Activity stack</vt:lpstr>
      <vt:lpstr>Activity Stack</vt:lpstr>
      <vt:lpstr>Two forms of navigation</vt:lpstr>
      <vt:lpstr>    Back navigation</vt:lpstr>
      <vt:lpstr>    Up navigation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dc:creator>PRABHAS</dc:creator>
  <cp:lastModifiedBy>PRABHAS</cp:lastModifiedBy>
  <cp:revision>6</cp:revision>
  <dcterms:modified xsi:type="dcterms:W3CDTF">2021-02-12T08:14:57Z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0x01010025C2829949431E46AD39C9265D4079AD</vt:lpwstr>
  </property>
</Properties>
</file>