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2.xml" ContentType="application/vnd.openxmlformats-officedocument.drawingml.diagramData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1.png" ContentType="image/png"/>
  <Override PartName="/ppt/media/image2.png" ContentType="image/png"/>
  <Override PartName="/ppt/media/image11.png" ContentType="image/png"/>
  <Override PartName="/ppt/media/image9.png" ContentType="image/png"/>
  <Override PartName="/ppt/media/image12.png" ContentType="image/png"/>
  <Override PartName="/ppt/media/image10.png" ContentType="image/png"/>
  <Override PartName="/ppt/media/image8.png" ContentType="image/png"/>
  <Override PartName="/ppt/media/image7.png" ContentType="image/png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00DE4-03BA-4E14-8F7B-A9914A49A6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9E835A-C2C4-4DEE-83C2-D17FEF5884A8}">
      <dgm:prSet phldrT="[Text]"/>
      <dgm:spPr/>
      <dgm:t>
        <a:bodyPr/>
        <a:lstStyle/>
        <a:p>
          <a:r>
            <a:rPr lang="en-US" dirty="0" smtClean="0"/>
            <a:t>ISA</a:t>
          </a:r>
          <a:endParaRPr lang="en-US" dirty="0"/>
        </a:p>
      </dgm:t>
    </dgm:pt>
    <dgm:pt modelId="{10425E91-BBEC-4350-B6CB-6EA18D969E3E}" type="parTrans" cxnId="{55D3A52C-1D63-4BBC-93E0-52654FCE3B1E}">
      <dgm:prSet/>
      <dgm:spPr/>
      <dgm:t>
        <a:bodyPr/>
        <a:lstStyle/>
        <a:p>
          <a:endParaRPr lang="en-US"/>
        </a:p>
      </dgm:t>
    </dgm:pt>
    <dgm:pt modelId="{CEB76751-123E-43D0-BC45-23C1A72F248F}" type="sibTrans" cxnId="{55D3A52C-1D63-4BBC-93E0-52654FCE3B1E}">
      <dgm:prSet/>
      <dgm:spPr/>
      <dgm:t>
        <a:bodyPr/>
        <a:lstStyle/>
        <a:p>
          <a:endParaRPr lang="en-US"/>
        </a:p>
      </dgm:t>
    </dgm:pt>
    <dgm:pt modelId="{19EAD640-BFCD-4D29-A4E6-E9822E3F5B17}">
      <dgm:prSet phldrT="[Text]"/>
      <dgm:spPr/>
      <dgm:t>
        <a:bodyPr/>
        <a:lstStyle/>
        <a:p>
          <a:r>
            <a:rPr lang="en-US" dirty="0" smtClean="0"/>
            <a:t>Instruction format</a:t>
          </a:r>
          <a:endParaRPr lang="en-US" dirty="0"/>
        </a:p>
      </dgm:t>
    </dgm:pt>
    <dgm:pt modelId="{3A023FAC-3B77-47E6-8F7B-B39BCABF784C}" type="parTrans" cxnId="{E085E2B4-EE52-48F0-8B19-2304EAB303EB}">
      <dgm:prSet/>
      <dgm:spPr/>
      <dgm:t>
        <a:bodyPr/>
        <a:lstStyle/>
        <a:p>
          <a:endParaRPr lang="en-US"/>
        </a:p>
      </dgm:t>
    </dgm:pt>
    <dgm:pt modelId="{B2031556-03C9-4A67-872B-8C1F79070C12}" type="sibTrans" cxnId="{E085E2B4-EE52-48F0-8B19-2304EAB303EB}">
      <dgm:prSet/>
      <dgm:spPr/>
      <dgm:t>
        <a:bodyPr/>
        <a:lstStyle/>
        <a:p>
          <a:endParaRPr lang="en-US"/>
        </a:p>
      </dgm:t>
    </dgm:pt>
    <dgm:pt modelId="{6B1AF529-2D7C-4427-839C-217E4F13C218}">
      <dgm:prSet phldrT="[Text]"/>
      <dgm:spPr/>
      <dgm:t>
        <a:bodyPr/>
        <a:lstStyle/>
        <a:p>
          <a:r>
            <a:rPr lang="en-US" dirty="0" smtClean="0"/>
            <a:t>Instruction opcode</a:t>
          </a:r>
          <a:endParaRPr lang="en-US" dirty="0"/>
        </a:p>
      </dgm:t>
    </dgm:pt>
    <dgm:pt modelId="{068F2476-20B8-444C-BE49-5BFC3EF58A35}" type="parTrans" cxnId="{458EA370-5BE7-4557-98C1-BBF83A59A457}">
      <dgm:prSet/>
      <dgm:spPr/>
      <dgm:t>
        <a:bodyPr/>
        <a:lstStyle/>
        <a:p>
          <a:endParaRPr lang="en-US"/>
        </a:p>
      </dgm:t>
    </dgm:pt>
    <dgm:pt modelId="{EC1F4A6F-CBE4-4767-AEA4-37D7078D2BF1}" type="sibTrans" cxnId="{458EA370-5BE7-4557-98C1-BBF83A59A457}">
      <dgm:prSet/>
      <dgm:spPr/>
      <dgm:t>
        <a:bodyPr/>
        <a:lstStyle/>
        <a:p>
          <a:endParaRPr lang="en-US"/>
        </a:p>
      </dgm:t>
    </dgm:pt>
    <dgm:pt modelId="{A22D6FD0-164D-448E-8B54-983F94332338}">
      <dgm:prSet phldrT="[Text]"/>
      <dgm:spPr/>
      <dgm:t>
        <a:bodyPr/>
        <a:lstStyle/>
        <a:p>
          <a:r>
            <a:rPr lang="en-US" dirty="0" smtClean="0"/>
            <a:t>Register</a:t>
          </a:r>
          <a:endParaRPr lang="en-US" dirty="0"/>
        </a:p>
      </dgm:t>
    </dgm:pt>
    <dgm:pt modelId="{91A60FB0-2A6B-4746-9C1E-68DE9DF9A1B4}" type="parTrans" cxnId="{04961DAB-68B6-4E81-8517-551A8782EE8A}">
      <dgm:prSet/>
      <dgm:spPr/>
      <dgm:t>
        <a:bodyPr/>
        <a:lstStyle/>
        <a:p>
          <a:endParaRPr lang="en-US"/>
        </a:p>
      </dgm:t>
    </dgm:pt>
    <dgm:pt modelId="{87EBB6F5-4D01-4425-8101-83FBDA6C0B35}" type="sibTrans" cxnId="{04961DAB-68B6-4E81-8517-551A8782EE8A}">
      <dgm:prSet/>
      <dgm:spPr/>
      <dgm:t>
        <a:bodyPr/>
        <a:lstStyle/>
        <a:p>
          <a:endParaRPr lang="en-US"/>
        </a:p>
      </dgm:t>
    </dgm:pt>
    <dgm:pt modelId="{5BDBE929-BFF9-49A2-BAEA-A3B400ACBF27}">
      <dgm:prSet/>
      <dgm:spPr/>
      <dgm:t>
        <a:bodyPr/>
        <a:lstStyle/>
        <a:p>
          <a:r>
            <a:rPr lang="en-US" dirty="0" smtClean="0"/>
            <a:t>Instruction and Data memory</a:t>
          </a:r>
          <a:endParaRPr lang="en-US" dirty="0"/>
        </a:p>
      </dgm:t>
    </dgm:pt>
    <dgm:pt modelId="{F1E92E50-7113-4307-9138-A296543EB5C2}" type="parTrans" cxnId="{E19F923D-C040-430B-BA09-29E68C1BF134}">
      <dgm:prSet/>
      <dgm:spPr/>
      <dgm:t>
        <a:bodyPr/>
        <a:lstStyle/>
        <a:p>
          <a:endParaRPr lang="en-US"/>
        </a:p>
      </dgm:t>
    </dgm:pt>
    <dgm:pt modelId="{FDE3CA6A-B2AE-4D71-9829-6A97ED228DCE}" type="sibTrans" cxnId="{E19F923D-C040-430B-BA09-29E68C1BF134}">
      <dgm:prSet/>
      <dgm:spPr/>
      <dgm:t>
        <a:bodyPr/>
        <a:lstStyle/>
        <a:p>
          <a:endParaRPr lang="en-US"/>
        </a:p>
      </dgm:t>
    </dgm:pt>
    <dgm:pt modelId="{C3E539EF-578C-491B-BEA5-4F9E064AD35D}" type="pres">
      <dgm:prSet presAssocID="{CC100DE4-03BA-4E14-8F7B-A9914A49A6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A7822AC-73EB-4FAE-BAB0-B731B9DEB1D0}" type="pres">
      <dgm:prSet presAssocID="{859E835A-C2C4-4DEE-83C2-D17FEF5884A8}" presName="hierRoot1" presStyleCnt="0">
        <dgm:presLayoutVars>
          <dgm:hierBranch val="init"/>
        </dgm:presLayoutVars>
      </dgm:prSet>
      <dgm:spPr/>
    </dgm:pt>
    <dgm:pt modelId="{162D594A-00EB-4F77-904A-CCC8E3128FF4}" type="pres">
      <dgm:prSet presAssocID="{859E835A-C2C4-4DEE-83C2-D17FEF5884A8}" presName="rootComposite1" presStyleCnt="0"/>
      <dgm:spPr/>
    </dgm:pt>
    <dgm:pt modelId="{15E372EA-A4C7-49A6-AED4-F0408A81E07E}" type="pres">
      <dgm:prSet presAssocID="{859E835A-C2C4-4DEE-83C2-D17FEF5884A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5653DD-28C3-41EE-8A18-87BE2EB12936}" type="pres">
      <dgm:prSet presAssocID="{859E835A-C2C4-4DEE-83C2-D17FEF5884A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35AE4DA-45B6-4FAD-87DF-C52DB72DAE12}" type="pres">
      <dgm:prSet presAssocID="{859E835A-C2C4-4DEE-83C2-D17FEF5884A8}" presName="hierChild2" presStyleCnt="0"/>
      <dgm:spPr/>
    </dgm:pt>
    <dgm:pt modelId="{DFB41BD2-2689-45B5-93D9-D0BE9257B7BB}" type="pres">
      <dgm:prSet presAssocID="{3A023FAC-3B77-47E6-8F7B-B39BCABF784C}" presName="Name37" presStyleLbl="parChTrans1D2" presStyleIdx="0" presStyleCnt="4"/>
      <dgm:spPr/>
      <dgm:t>
        <a:bodyPr/>
        <a:lstStyle/>
        <a:p>
          <a:endParaRPr lang="en-US"/>
        </a:p>
      </dgm:t>
    </dgm:pt>
    <dgm:pt modelId="{97A86D6D-251A-4457-9123-1D30D8F3FE86}" type="pres">
      <dgm:prSet presAssocID="{19EAD640-BFCD-4D29-A4E6-E9822E3F5B17}" presName="hierRoot2" presStyleCnt="0">
        <dgm:presLayoutVars>
          <dgm:hierBranch val="init"/>
        </dgm:presLayoutVars>
      </dgm:prSet>
      <dgm:spPr/>
    </dgm:pt>
    <dgm:pt modelId="{42B7320C-EC47-4212-9184-67A5FD3F22E8}" type="pres">
      <dgm:prSet presAssocID="{19EAD640-BFCD-4D29-A4E6-E9822E3F5B17}" presName="rootComposite" presStyleCnt="0"/>
      <dgm:spPr/>
    </dgm:pt>
    <dgm:pt modelId="{87713E3A-F1DB-4F03-8152-29F9B885A0F8}" type="pres">
      <dgm:prSet presAssocID="{19EAD640-BFCD-4D29-A4E6-E9822E3F5B17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CD9F29-53A0-4958-8789-3937B4AE81D7}" type="pres">
      <dgm:prSet presAssocID="{19EAD640-BFCD-4D29-A4E6-E9822E3F5B17}" presName="rootConnector" presStyleLbl="node2" presStyleIdx="0" presStyleCnt="4"/>
      <dgm:spPr/>
      <dgm:t>
        <a:bodyPr/>
        <a:lstStyle/>
        <a:p>
          <a:endParaRPr lang="en-US"/>
        </a:p>
      </dgm:t>
    </dgm:pt>
    <dgm:pt modelId="{D390D5DC-E9CF-44E7-8415-1E2B8D12859D}" type="pres">
      <dgm:prSet presAssocID="{19EAD640-BFCD-4D29-A4E6-E9822E3F5B17}" presName="hierChild4" presStyleCnt="0"/>
      <dgm:spPr/>
    </dgm:pt>
    <dgm:pt modelId="{0B9B0123-8EEF-402A-85DA-CC80F8AD8D5D}" type="pres">
      <dgm:prSet presAssocID="{19EAD640-BFCD-4D29-A4E6-E9822E3F5B17}" presName="hierChild5" presStyleCnt="0"/>
      <dgm:spPr/>
    </dgm:pt>
    <dgm:pt modelId="{F7082799-BCBF-4227-A0D1-E90B5729BAD3}" type="pres">
      <dgm:prSet presAssocID="{068F2476-20B8-444C-BE49-5BFC3EF58A35}" presName="Name37" presStyleLbl="parChTrans1D2" presStyleIdx="1" presStyleCnt="4"/>
      <dgm:spPr/>
      <dgm:t>
        <a:bodyPr/>
        <a:lstStyle/>
        <a:p>
          <a:endParaRPr lang="en-US"/>
        </a:p>
      </dgm:t>
    </dgm:pt>
    <dgm:pt modelId="{430CA2ED-6794-4110-8621-A9933156859C}" type="pres">
      <dgm:prSet presAssocID="{6B1AF529-2D7C-4427-839C-217E4F13C218}" presName="hierRoot2" presStyleCnt="0">
        <dgm:presLayoutVars>
          <dgm:hierBranch val="init"/>
        </dgm:presLayoutVars>
      </dgm:prSet>
      <dgm:spPr/>
    </dgm:pt>
    <dgm:pt modelId="{4817C072-A852-46E3-9F57-542B1766E171}" type="pres">
      <dgm:prSet presAssocID="{6B1AF529-2D7C-4427-839C-217E4F13C218}" presName="rootComposite" presStyleCnt="0"/>
      <dgm:spPr/>
    </dgm:pt>
    <dgm:pt modelId="{58EF7AF7-9D59-4DA6-A1D1-036F71B56BD8}" type="pres">
      <dgm:prSet presAssocID="{6B1AF529-2D7C-4427-839C-217E4F13C218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DA44A2-5CB4-4D79-A497-69E32E2FC68B}" type="pres">
      <dgm:prSet presAssocID="{6B1AF529-2D7C-4427-839C-217E4F13C218}" presName="rootConnector" presStyleLbl="node2" presStyleIdx="1" presStyleCnt="4"/>
      <dgm:spPr/>
      <dgm:t>
        <a:bodyPr/>
        <a:lstStyle/>
        <a:p>
          <a:endParaRPr lang="en-US"/>
        </a:p>
      </dgm:t>
    </dgm:pt>
    <dgm:pt modelId="{9199D232-462A-43F5-95B6-825E1A61E456}" type="pres">
      <dgm:prSet presAssocID="{6B1AF529-2D7C-4427-839C-217E4F13C218}" presName="hierChild4" presStyleCnt="0"/>
      <dgm:spPr/>
    </dgm:pt>
    <dgm:pt modelId="{B135551F-BB01-453A-821D-077BCFF4E5B8}" type="pres">
      <dgm:prSet presAssocID="{6B1AF529-2D7C-4427-839C-217E4F13C218}" presName="hierChild5" presStyleCnt="0"/>
      <dgm:spPr/>
    </dgm:pt>
    <dgm:pt modelId="{2365989B-4C82-439E-B449-60383AF29265}" type="pres">
      <dgm:prSet presAssocID="{91A60FB0-2A6B-4746-9C1E-68DE9DF9A1B4}" presName="Name37" presStyleLbl="parChTrans1D2" presStyleIdx="2" presStyleCnt="4"/>
      <dgm:spPr/>
      <dgm:t>
        <a:bodyPr/>
        <a:lstStyle/>
        <a:p>
          <a:endParaRPr lang="en-US"/>
        </a:p>
      </dgm:t>
    </dgm:pt>
    <dgm:pt modelId="{00CE9C95-4E1D-497E-8811-DEE3D3A53EC1}" type="pres">
      <dgm:prSet presAssocID="{A22D6FD0-164D-448E-8B54-983F94332338}" presName="hierRoot2" presStyleCnt="0">
        <dgm:presLayoutVars>
          <dgm:hierBranch val="init"/>
        </dgm:presLayoutVars>
      </dgm:prSet>
      <dgm:spPr/>
    </dgm:pt>
    <dgm:pt modelId="{0C7FF4DF-D92C-4266-8F7A-2D2B9BC5EE61}" type="pres">
      <dgm:prSet presAssocID="{A22D6FD0-164D-448E-8B54-983F94332338}" presName="rootComposite" presStyleCnt="0"/>
      <dgm:spPr/>
    </dgm:pt>
    <dgm:pt modelId="{267783FA-8F00-42F8-A0AB-750586DFF397}" type="pres">
      <dgm:prSet presAssocID="{A22D6FD0-164D-448E-8B54-983F9433233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1CAC23-1704-41CF-A48D-399C16E211CF}" type="pres">
      <dgm:prSet presAssocID="{A22D6FD0-164D-448E-8B54-983F94332338}" presName="rootConnector" presStyleLbl="node2" presStyleIdx="2" presStyleCnt="4"/>
      <dgm:spPr/>
      <dgm:t>
        <a:bodyPr/>
        <a:lstStyle/>
        <a:p>
          <a:endParaRPr lang="en-US"/>
        </a:p>
      </dgm:t>
    </dgm:pt>
    <dgm:pt modelId="{E8909FC4-E438-4370-AAD9-8C4415C55739}" type="pres">
      <dgm:prSet presAssocID="{A22D6FD0-164D-448E-8B54-983F94332338}" presName="hierChild4" presStyleCnt="0"/>
      <dgm:spPr/>
    </dgm:pt>
    <dgm:pt modelId="{99DB2D99-783E-450E-912F-C092492D5EE6}" type="pres">
      <dgm:prSet presAssocID="{A22D6FD0-164D-448E-8B54-983F94332338}" presName="hierChild5" presStyleCnt="0"/>
      <dgm:spPr/>
    </dgm:pt>
    <dgm:pt modelId="{65E3F4D0-051F-44A2-8D28-ED1EF606B13A}" type="pres">
      <dgm:prSet presAssocID="{F1E92E50-7113-4307-9138-A296543EB5C2}" presName="Name37" presStyleLbl="parChTrans1D2" presStyleIdx="3" presStyleCnt="4"/>
      <dgm:spPr/>
      <dgm:t>
        <a:bodyPr/>
        <a:lstStyle/>
        <a:p>
          <a:endParaRPr lang="en-US"/>
        </a:p>
      </dgm:t>
    </dgm:pt>
    <dgm:pt modelId="{C54FBD5F-14FC-4E05-A256-347022444ACA}" type="pres">
      <dgm:prSet presAssocID="{5BDBE929-BFF9-49A2-BAEA-A3B400ACBF27}" presName="hierRoot2" presStyleCnt="0">
        <dgm:presLayoutVars>
          <dgm:hierBranch val="init"/>
        </dgm:presLayoutVars>
      </dgm:prSet>
      <dgm:spPr/>
    </dgm:pt>
    <dgm:pt modelId="{DDB8D8EC-8CFF-4679-8B7E-C2B55C140C4C}" type="pres">
      <dgm:prSet presAssocID="{5BDBE929-BFF9-49A2-BAEA-A3B400ACBF27}" presName="rootComposite" presStyleCnt="0"/>
      <dgm:spPr/>
    </dgm:pt>
    <dgm:pt modelId="{D5326980-CE63-4FA6-96AE-98D28F39E2AD}" type="pres">
      <dgm:prSet presAssocID="{5BDBE929-BFF9-49A2-BAEA-A3B400ACBF27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238D4B-A600-4886-AF5C-C993CB3B9255}" type="pres">
      <dgm:prSet presAssocID="{5BDBE929-BFF9-49A2-BAEA-A3B400ACBF27}" presName="rootConnector" presStyleLbl="node2" presStyleIdx="3" presStyleCnt="4"/>
      <dgm:spPr/>
      <dgm:t>
        <a:bodyPr/>
        <a:lstStyle/>
        <a:p>
          <a:endParaRPr lang="en-US"/>
        </a:p>
      </dgm:t>
    </dgm:pt>
    <dgm:pt modelId="{9783686B-1728-486D-B5E1-A551D51A1669}" type="pres">
      <dgm:prSet presAssocID="{5BDBE929-BFF9-49A2-BAEA-A3B400ACBF27}" presName="hierChild4" presStyleCnt="0"/>
      <dgm:spPr/>
    </dgm:pt>
    <dgm:pt modelId="{7F27B3D2-B7C1-47CE-A628-D80FC50C7899}" type="pres">
      <dgm:prSet presAssocID="{5BDBE929-BFF9-49A2-BAEA-A3B400ACBF27}" presName="hierChild5" presStyleCnt="0"/>
      <dgm:spPr/>
    </dgm:pt>
    <dgm:pt modelId="{D02A0A0E-240B-4C88-BEEC-2753E81247D3}" type="pres">
      <dgm:prSet presAssocID="{859E835A-C2C4-4DEE-83C2-D17FEF5884A8}" presName="hierChild3" presStyleCnt="0"/>
      <dgm:spPr/>
    </dgm:pt>
  </dgm:ptLst>
  <dgm:cxnLst>
    <dgm:cxn modelId="{E085E2B4-EE52-48F0-8B19-2304EAB303EB}" srcId="{859E835A-C2C4-4DEE-83C2-D17FEF5884A8}" destId="{19EAD640-BFCD-4D29-A4E6-E9822E3F5B17}" srcOrd="0" destOrd="0" parTransId="{3A023FAC-3B77-47E6-8F7B-B39BCABF784C}" sibTransId="{B2031556-03C9-4A67-872B-8C1F79070C12}"/>
    <dgm:cxn modelId="{F380B2EB-D31E-4972-AE71-34C6C53334CC}" type="presOf" srcId="{19EAD640-BFCD-4D29-A4E6-E9822E3F5B17}" destId="{87713E3A-F1DB-4F03-8152-29F9B885A0F8}" srcOrd="0" destOrd="0" presId="urn:microsoft.com/office/officeart/2005/8/layout/orgChart1"/>
    <dgm:cxn modelId="{7424FC9B-A140-403A-9862-8FFC04616FFC}" type="presOf" srcId="{F1E92E50-7113-4307-9138-A296543EB5C2}" destId="{65E3F4D0-051F-44A2-8D28-ED1EF606B13A}" srcOrd="0" destOrd="0" presId="urn:microsoft.com/office/officeart/2005/8/layout/orgChart1"/>
    <dgm:cxn modelId="{B6526773-126B-4C0B-9886-1DCA33C47B6F}" type="presOf" srcId="{5BDBE929-BFF9-49A2-BAEA-A3B400ACBF27}" destId="{87238D4B-A600-4886-AF5C-C993CB3B9255}" srcOrd="1" destOrd="0" presId="urn:microsoft.com/office/officeart/2005/8/layout/orgChart1"/>
    <dgm:cxn modelId="{F2EA986E-75A2-40EA-9A58-BDB3CA5074E5}" type="presOf" srcId="{6B1AF529-2D7C-4427-839C-217E4F13C218}" destId="{58EF7AF7-9D59-4DA6-A1D1-036F71B56BD8}" srcOrd="0" destOrd="0" presId="urn:microsoft.com/office/officeart/2005/8/layout/orgChart1"/>
    <dgm:cxn modelId="{8B132C1E-BB24-4A28-927F-E3D1BA4C63CB}" type="presOf" srcId="{CC100DE4-03BA-4E14-8F7B-A9914A49A6ED}" destId="{C3E539EF-578C-491B-BEA5-4F9E064AD35D}" srcOrd="0" destOrd="0" presId="urn:microsoft.com/office/officeart/2005/8/layout/orgChart1"/>
    <dgm:cxn modelId="{04961DAB-68B6-4E81-8517-551A8782EE8A}" srcId="{859E835A-C2C4-4DEE-83C2-D17FEF5884A8}" destId="{A22D6FD0-164D-448E-8B54-983F94332338}" srcOrd="2" destOrd="0" parTransId="{91A60FB0-2A6B-4746-9C1E-68DE9DF9A1B4}" sibTransId="{87EBB6F5-4D01-4425-8101-83FBDA6C0B35}"/>
    <dgm:cxn modelId="{BDF2D9B6-7BFF-46B2-8A9E-2F7BC9579D70}" type="presOf" srcId="{A22D6FD0-164D-448E-8B54-983F94332338}" destId="{267783FA-8F00-42F8-A0AB-750586DFF397}" srcOrd="0" destOrd="0" presId="urn:microsoft.com/office/officeart/2005/8/layout/orgChart1"/>
    <dgm:cxn modelId="{BD5AABCE-1713-4150-B4E8-4C3F04BAE6AD}" type="presOf" srcId="{19EAD640-BFCD-4D29-A4E6-E9822E3F5B17}" destId="{A2CD9F29-53A0-4958-8789-3937B4AE81D7}" srcOrd="1" destOrd="0" presId="urn:microsoft.com/office/officeart/2005/8/layout/orgChart1"/>
    <dgm:cxn modelId="{458EA370-5BE7-4557-98C1-BBF83A59A457}" srcId="{859E835A-C2C4-4DEE-83C2-D17FEF5884A8}" destId="{6B1AF529-2D7C-4427-839C-217E4F13C218}" srcOrd="1" destOrd="0" parTransId="{068F2476-20B8-444C-BE49-5BFC3EF58A35}" sibTransId="{EC1F4A6F-CBE4-4767-AEA4-37D7078D2BF1}"/>
    <dgm:cxn modelId="{32219CD2-E68C-40D5-9C70-2D8335AD467E}" type="presOf" srcId="{3A023FAC-3B77-47E6-8F7B-B39BCABF784C}" destId="{DFB41BD2-2689-45B5-93D9-D0BE9257B7BB}" srcOrd="0" destOrd="0" presId="urn:microsoft.com/office/officeart/2005/8/layout/orgChart1"/>
    <dgm:cxn modelId="{E107E6A2-4FAE-4489-8199-61032CDE1B58}" type="presOf" srcId="{068F2476-20B8-444C-BE49-5BFC3EF58A35}" destId="{F7082799-BCBF-4227-A0D1-E90B5729BAD3}" srcOrd="0" destOrd="0" presId="urn:microsoft.com/office/officeart/2005/8/layout/orgChart1"/>
    <dgm:cxn modelId="{E37371D3-A01C-4879-8561-217635D139F4}" type="presOf" srcId="{6B1AF529-2D7C-4427-839C-217E4F13C218}" destId="{30DA44A2-5CB4-4D79-A497-69E32E2FC68B}" srcOrd="1" destOrd="0" presId="urn:microsoft.com/office/officeart/2005/8/layout/orgChart1"/>
    <dgm:cxn modelId="{5AAD8AEB-9434-47BA-B582-BF2F1B3D654D}" type="presOf" srcId="{859E835A-C2C4-4DEE-83C2-D17FEF5884A8}" destId="{15E372EA-A4C7-49A6-AED4-F0408A81E07E}" srcOrd="0" destOrd="0" presId="urn:microsoft.com/office/officeart/2005/8/layout/orgChart1"/>
    <dgm:cxn modelId="{FF06D936-C048-49FD-8511-FCE50CB0B3A3}" type="presOf" srcId="{91A60FB0-2A6B-4746-9C1E-68DE9DF9A1B4}" destId="{2365989B-4C82-439E-B449-60383AF29265}" srcOrd="0" destOrd="0" presId="urn:microsoft.com/office/officeart/2005/8/layout/orgChart1"/>
    <dgm:cxn modelId="{E19F923D-C040-430B-BA09-29E68C1BF134}" srcId="{859E835A-C2C4-4DEE-83C2-D17FEF5884A8}" destId="{5BDBE929-BFF9-49A2-BAEA-A3B400ACBF27}" srcOrd="3" destOrd="0" parTransId="{F1E92E50-7113-4307-9138-A296543EB5C2}" sibTransId="{FDE3CA6A-B2AE-4D71-9829-6A97ED228DCE}"/>
    <dgm:cxn modelId="{816A587A-831C-4567-814B-0C1DE5CD1AEF}" type="presOf" srcId="{5BDBE929-BFF9-49A2-BAEA-A3B400ACBF27}" destId="{D5326980-CE63-4FA6-96AE-98D28F39E2AD}" srcOrd="0" destOrd="0" presId="urn:microsoft.com/office/officeart/2005/8/layout/orgChart1"/>
    <dgm:cxn modelId="{B144F666-6D34-4269-BADF-9C67BE3102BA}" type="presOf" srcId="{859E835A-C2C4-4DEE-83C2-D17FEF5884A8}" destId="{CE5653DD-28C3-41EE-8A18-87BE2EB12936}" srcOrd="1" destOrd="0" presId="urn:microsoft.com/office/officeart/2005/8/layout/orgChart1"/>
    <dgm:cxn modelId="{55D3A52C-1D63-4BBC-93E0-52654FCE3B1E}" srcId="{CC100DE4-03BA-4E14-8F7B-A9914A49A6ED}" destId="{859E835A-C2C4-4DEE-83C2-D17FEF5884A8}" srcOrd="0" destOrd="0" parTransId="{10425E91-BBEC-4350-B6CB-6EA18D969E3E}" sibTransId="{CEB76751-123E-43D0-BC45-23C1A72F248F}"/>
    <dgm:cxn modelId="{D6160818-4F0D-4E5F-84EE-329D985E2192}" type="presOf" srcId="{A22D6FD0-164D-448E-8B54-983F94332338}" destId="{F61CAC23-1704-41CF-A48D-399C16E211CF}" srcOrd="1" destOrd="0" presId="urn:microsoft.com/office/officeart/2005/8/layout/orgChart1"/>
    <dgm:cxn modelId="{D4095267-A625-4F45-BB68-07A59D65434F}" type="presParOf" srcId="{C3E539EF-578C-491B-BEA5-4F9E064AD35D}" destId="{9A7822AC-73EB-4FAE-BAB0-B731B9DEB1D0}" srcOrd="0" destOrd="0" presId="urn:microsoft.com/office/officeart/2005/8/layout/orgChart1"/>
    <dgm:cxn modelId="{65B241F7-C466-46A6-8329-1280DDEE902E}" type="presParOf" srcId="{9A7822AC-73EB-4FAE-BAB0-B731B9DEB1D0}" destId="{162D594A-00EB-4F77-904A-CCC8E3128FF4}" srcOrd="0" destOrd="0" presId="urn:microsoft.com/office/officeart/2005/8/layout/orgChart1"/>
    <dgm:cxn modelId="{66DC9105-3F21-4C1A-BFD9-0BA26131A9B1}" type="presParOf" srcId="{162D594A-00EB-4F77-904A-CCC8E3128FF4}" destId="{15E372EA-A4C7-49A6-AED4-F0408A81E07E}" srcOrd="0" destOrd="0" presId="urn:microsoft.com/office/officeart/2005/8/layout/orgChart1"/>
    <dgm:cxn modelId="{AE3399FE-FD03-475E-976A-7AEAB03037F1}" type="presParOf" srcId="{162D594A-00EB-4F77-904A-CCC8E3128FF4}" destId="{CE5653DD-28C3-41EE-8A18-87BE2EB12936}" srcOrd="1" destOrd="0" presId="urn:microsoft.com/office/officeart/2005/8/layout/orgChart1"/>
    <dgm:cxn modelId="{1B0A0085-15F6-45C0-98E0-B72F501BE0A8}" type="presParOf" srcId="{9A7822AC-73EB-4FAE-BAB0-B731B9DEB1D0}" destId="{335AE4DA-45B6-4FAD-87DF-C52DB72DAE12}" srcOrd="1" destOrd="0" presId="urn:microsoft.com/office/officeart/2005/8/layout/orgChart1"/>
    <dgm:cxn modelId="{59063140-5D62-43A8-94CD-AA42484038ED}" type="presParOf" srcId="{335AE4DA-45B6-4FAD-87DF-C52DB72DAE12}" destId="{DFB41BD2-2689-45B5-93D9-D0BE9257B7BB}" srcOrd="0" destOrd="0" presId="urn:microsoft.com/office/officeart/2005/8/layout/orgChart1"/>
    <dgm:cxn modelId="{2CD30DAC-8E63-41A9-8410-9AD199805B1A}" type="presParOf" srcId="{335AE4DA-45B6-4FAD-87DF-C52DB72DAE12}" destId="{97A86D6D-251A-4457-9123-1D30D8F3FE86}" srcOrd="1" destOrd="0" presId="urn:microsoft.com/office/officeart/2005/8/layout/orgChart1"/>
    <dgm:cxn modelId="{DFCC5866-6E14-470E-9947-1D6F91B5D460}" type="presParOf" srcId="{97A86D6D-251A-4457-9123-1D30D8F3FE86}" destId="{42B7320C-EC47-4212-9184-67A5FD3F22E8}" srcOrd="0" destOrd="0" presId="urn:microsoft.com/office/officeart/2005/8/layout/orgChart1"/>
    <dgm:cxn modelId="{E79C846F-24DE-40A4-9146-4045CF63D371}" type="presParOf" srcId="{42B7320C-EC47-4212-9184-67A5FD3F22E8}" destId="{87713E3A-F1DB-4F03-8152-29F9B885A0F8}" srcOrd="0" destOrd="0" presId="urn:microsoft.com/office/officeart/2005/8/layout/orgChart1"/>
    <dgm:cxn modelId="{592EC4AB-C2EC-46EF-B5CC-611ED0E33B0B}" type="presParOf" srcId="{42B7320C-EC47-4212-9184-67A5FD3F22E8}" destId="{A2CD9F29-53A0-4958-8789-3937B4AE81D7}" srcOrd="1" destOrd="0" presId="urn:microsoft.com/office/officeart/2005/8/layout/orgChart1"/>
    <dgm:cxn modelId="{FE510F75-73AA-4DA4-868D-F7837526FF92}" type="presParOf" srcId="{97A86D6D-251A-4457-9123-1D30D8F3FE86}" destId="{D390D5DC-E9CF-44E7-8415-1E2B8D12859D}" srcOrd="1" destOrd="0" presId="urn:microsoft.com/office/officeart/2005/8/layout/orgChart1"/>
    <dgm:cxn modelId="{1270B6AD-9F93-41F1-AF9E-77A96C3CAB26}" type="presParOf" srcId="{97A86D6D-251A-4457-9123-1D30D8F3FE86}" destId="{0B9B0123-8EEF-402A-85DA-CC80F8AD8D5D}" srcOrd="2" destOrd="0" presId="urn:microsoft.com/office/officeart/2005/8/layout/orgChart1"/>
    <dgm:cxn modelId="{F4CB87AB-BA94-4DC1-8D56-F6B2D40B2587}" type="presParOf" srcId="{335AE4DA-45B6-4FAD-87DF-C52DB72DAE12}" destId="{F7082799-BCBF-4227-A0D1-E90B5729BAD3}" srcOrd="2" destOrd="0" presId="urn:microsoft.com/office/officeart/2005/8/layout/orgChart1"/>
    <dgm:cxn modelId="{9877983A-6CCC-4BD1-BDE4-E32CD54F251D}" type="presParOf" srcId="{335AE4DA-45B6-4FAD-87DF-C52DB72DAE12}" destId="{430CA2ED-6794-4110-8621-A9933156859C}" srcOrd="3" destOrd="0" presId="urn:microsoft.com/office/officeart/2005/8/layout/orgChart1"/>
    <dgm:cxn modelId="{E1F8F54B-78EC-427C-912C-78E7ADBA7F2D}" type="presParOf" srcId="{430CA2ED-6794-4110-8621-A9933156859C}" destId="{4817C072-A852-46E3-9F57-542B1766E171}" srcOrd="0" destOrd="0" presId="urn:microsoft.com/office/officeart/2005/8/layout/orgChart1"/>
    <dgm:cxn modelId="{2ABC2285-454B-4FAD-A0DB-46223048E540}" type="presParOf" srcId="{4817C072-A852-46E3-9F57-542B1766E171}" destId="{58EF7AF7-9D59-4DA6-A1D1-036F71B56BD8}" srcOrd="0" destOrd="0" presId="urn:microsoft.com/office/officeart/2005/8/layout/orgChart1"/>
    <dgm:cxn modelId="{266714FE-E398-4789-A2DC-302DCCEA9F74}" type="presParOf" srcId="{4817C072-A852-46E3-9F57-542B1766E171}" destId="{30DA44A2-5CB4-4D79-A497-69E32E2FC68B}" srcOrd="1" destOrd="0" presId="urn:microsoft.com/office/officeart/2005/8/layout/orgChart1"/>
    <dgm:cxn modelId="{15B4A4E4-CD7E-4710-8223-17DA3639E8DF}" type="presParOf" srcId="{430CA2ED-6794-4110-8621-A9933156859C}" destId="{9199D232-462A-43F5-95B6-825E1A61E456}" srcOrd="1" destOrd="0" presId="urn:microsoft.com/office/officeart/2005/8/layout/orgChart1"/>
    <dgm:cxn modelId="{1E55B115-A724-45CD-B70B-90471104D0E6}" type="presParOf" srcId="{430CA2ED-6794-4110-8621-A9933156859C}" destId="{B135551F-BB01-453A-821D-077BCFF4E5B8}" srcOrd="2" destOrd="0" presId="urn:microsoft.com/office/officeart/2005/8/layout/orgChart1"/>
    <dgm:cxn modelId="{0484D615-F7AF-432E-A884-34FF9D16977E}" type="presParOf" srcId="{335AE4DA-45B6-4FAD-87DF-C52DB72DAE12}" destId="{2365989B-4C82-439E-B449-60383AF29265}" srcOrd="4" destOrd="0" presId="urn:microsoft.com/office/officeart/2005/8/layout/orgChart1"/>
    <dgm:cxn modelId="{596CB2B8-4336-49FB-A5EB-0B4A31D26855}" type="presParOf" srcId="{335AE4DA-45B6-4FAD-87DF-C52DB72DAE12}" destId="{00CE9C95-4E1D-497E-8811-DEE3D3A53EC1}" srcOrd="5" destOrd="0" presId="urn:microsoft.com/office/officeart/2005/8/layout/orgChart1"/>
    <dgm:cxn modelId="{4B370BEB-3302-4B8D-8540-9DCE65D5A667}" type="presParOf" srcId="{00CE9C95-4E1D-497E-8811-DEE3D3A53EC1}" destId="{0C7FF4DF-D92C-4266-8F7A-2D2B9BC5EE61}" srcOrd="0" destOrd="0" presId="urn:microsoft.com/office/officeart/2005/8/layout/orgChart1"/>
    <dgm:cxn modelId="{107D7134-D7B3-41D8-B9A0-C2D66CEE6116}" type="presParOf" srcId="{0C7FF4DF-D92C-4266-8F7A-2D2B9BC5EE61}" destId="{267783FA-8F00-42F8-A0AB-750586DFF397}" srcOrd="0" destOrd="0" presId="urn:microsoft.com/office/officeart/2005/8/layout/orgChart1"/>
    <dgm:cxn modelId="{03DBFAEE-2152-4C59-83EF-35810E2EB0CE}" type="presParOf" srcId="{0C7FF4DF-D92C-4266-8F7A-2D2B9BC5EE61}" destId="{F61CAC23-1704-41CF-A48D-399C16E211CF}" srcOrd="1" destOrd="0" presId="urn:microsoft.com/office/officeart/2005/8/layout/orgChart1"/>
    <dgm:cxn modelId="{2AFCD6F9-6E80-4917-9A03-698F22C01F60}" type="presParOf" srcId="{00CE9C95-4E1D-497E-8811-DEE3D3A53EC1}" destId="{E8909FC4-E438-4370-AAD9-8C4415C55739}" srcOrd="1" destOrd="0" presId="urn:microsoft.com/office/officeart/2005/8/layout/orgChart1"/>
    <dgm:cxn modelId="{E4FCF6C0-2AFE-4574-AE2C-619963DB5C6F}" type="presParOf" srcId="{00CE9C95-4E1D-497E-8811-DEE3D3A53EC1}" destId="{99DB2D99-783E-450E-912F-C092492D5EE6}" srcOrd="2" destOrd="0" presId="urn:microsoft.com/office/officeart/2005/8/layout/orgChart1"/>
    <dgm:cxn modelId="{8163C270-4E5A-42A0-801A-D89A4069A459}" type="presParOf" srcId="{335AE4DA-45B6-4FAD-87DF-C52DB72DAE12}" destId="{65E3F4D0-051F-44A2-8D28-ED1EF606B13A}" srcOrd="6" destOrd="0" presId="urn:microsoft.com/office/officeart/2005/8/layout/orgChart1"/>
    <dgm:cxn modelId="{A83799A1-F7D2-4CE6-B3C9-B9E82D1A2F68}" type="presParOf" srcId="{335AE4DA-45B6-4FAD-87DF-C52DB72DAE12}" destId="{C54FBD5F-14FC-4E05-A256-347022444ACA}" srcOrd="7" destOrd="0" presId="urn:microsoft.com/office/officeart/2005/8/layout/orgChart1"/>
    <dgm:cxn modelId="{D0D08E39-7C3A-4B45-AB5B-23D533C9E866}" type="presParOf" srcId="{C54FBD5F-14FC-4E05-A256-347022444ACA}" destId="{DDB8D8EC-8CFF-4679-8B7E-C2B55C140C4C}" srcOrd="0" destOrd="0" presId="urn:microsoft.com/office/officeart/2005/8/layout/orgChart1"/>
    <dgm:cxn modelId="{721EE69D-B2B3-4ED1-A96D-78C7C8867F5E}" type="presParOf" srcId="{DDB8D8EC-8CFF-4679-8B7E-C2B55C140C4C}" destId="{D5326980-CE63-4FA6-96AE-98D28F39E2AD}" srcOrd="0" destOrd="0" presId="urn:microsoft.com/office/officeart/2005/8/layout/orgChart1"/>
    <dgm:cxn modelId="{9A02024A-DF01-4A1F-9BEF-E07CD2122F3B}" type="presParOf" srcId="{DDB8D8EC-8CFF-4679-8B7E-C2B55C140C4C}" destId="{87238D4B-A600-4886-AF5C-C993CB3B9255}" srcOrd="1" destOrd="0" presId="urn:microsoft.com/office/officeart/2005/8/layout/orgChart1"/>
    <dgm:cxn modelId="{C60D9481-9EA5-4451-AF26-171921D12B59}" type="presParOf" srcId="{C54FBD5F-14FC-4E05-A256-347022444ACA}" destId="{9783686B-1728-486D-B5E1-A551D51A1669}" srcOrd="1" destOrd="0" presId="urn:microsoft.com/office/officeart/2005/8/layout/orgChart1"/>
    <dgm:cxn modelId="{AEA77C46-EBC6-4E3E-8953-45C55443DCC3}" type="presParOf" srcId="{C54FBD5F-14FC-4E05-A256-347022444ACA}" destId="{7F27B3D2-B7C1-47CE-A628-D80FC50C7899}" srcOrd="2" destOrd="0" presId="urn:microsoft.com/office/officeart/2005/8/layout/orgChart1"/>
    <dgm:cxn modelId="{A0C71750-4EEB-4414-BE6D-F2DBB3E70B8E}" type="presParOf" srcId="{9A7822AC-73EB-4FAE-BAB0-B731B9DEB1D0}" destId="{D02A0A0E-240B-4C88-BEEC-2753E81247D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100DE4-03BA-4E14-8F7B-A9914A49A6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9E835A-C2C4-4DEE-83C2-D17FEF5884A8}">
      <dgm:prSet phldrT="[Text]"/>
      <dgm:spPr/>
      <dgm:t>
        <a:bodyPr/>
        <a:lstStyle/>
        <a:p>
          <a:r>
            <a:rPr lang="en-GB" altLang="en-US" dirty="0" smtClean="0"/>
            <a:t>Function</a:t>
          </a:r>
          <a:endParaRPr lang="en-US" dirty="0"/>
        </a:p>
      </dgm:t>
    </dgm:pt>
    <dgm:pt modelId="{10425E91-BBEC-4350-B6CB-6EA18D969E3E}" type="parTrans" cxnId="{55D3A52C-1D63-4BBC-93E0-52654FCE3B1E}">
      <dgm:prSet/>
      <dgm:spPr/>
      <dgm:t>
        <a:bodyPr/>
        <a:lstStyle/>
        <a:p>
          <a:endParaRPr lang="en-US"/>
        </a:p>
      </dgm:t>
    </dgm:pt>
    <dgm:pt modelId="{CEB76751-123E-43D0-BC45-23C1A72F248F}" type="sibTrans" cxnId="{55D3A52C-1D63-4BBC-93E0-52654FCE3B1E}">
      <dgm:prSet/>
      <dgm:spPr/>
      <dgm:t>
        <a:bodyPr/>
        <a:lstStyle/>
        <a:p>
          <a:endParaRPr lang="en-US"/>
        </a:p>
      </dgm:t>
    </dgm:pt>
    <dgm:pt modelId="{19EAD640-BFCD-4D29-A4E6-E9822E3F5B17}">
      <dgm:prSet phldrT="[Text]"/>
      <dgm:spPr/>
      <dgm:t>
        <a:bodyPr/>
        <a:lstStyle/>
        <a:p>
          <a:r>
            <a:rPr lang="en-GB" altLang="en-US" dirty="0" smtClean="0"/>
            <a:t>Data processing</a:t>
          </a:r>
        </a:p>
      </dgm:t>
    </dgm:pt>
    <dgm:pt modelId="{3A023FAC-3B77-47E6-8F7B-B39BCABF784C}" type="parTrans" cxnId="{E085E2B4-EE52-48F0-8B19-2304EAB303EB}">
      <dgm:prSet/>
      <dgm:spPr/>
      <dgm:t>
        <a:bodyPr/>
        <a:lstStyle/>
        <a:p>
          <a:endParaRPr lang="en-US"/>
        </a:p>
      </dgm:t>
    </dgm:pt>
    <dgm:pt modelId="{B2031556-03C9-4A67-872B-8C1F79070C12}" type="sibTrans" cxnId="{E085E2B4-EE52-48F0-8B19-2304EAB303EB}">
      <dgm:prSet/>
      <dgm:spPr/>
      <dgm:t>
        <a:bodyPr/>
        <a:lstStyle/>
        <a:p>
          <a:endParaRPr lang="en-US"/>
        </a:p>
      </dgm:t>
    </dgm:pt>
    <dgm:pt modelId="{6B1AF529-2D7C-4427-839C-217E4F13C218}">
      <dgm:prSet phldrT="[Text]"/>
      <dgm:spPr/>
      <dgm:t>
        <a:bodyPr/>
        <a:lstStyle/>
        <a:p>
          <a:r>
            <a:rPr lang="en-GB" altLang="en-US" dirty="0" smtClean="0"/>
            <a:t>Data storage</a:t>
          </a:r>
          <a:endParaRPr lang="en-US" dirty="0"/>
        </a:p>
      </dgm:t>
    </dgm:pt>
    <dgm:pt modelId="{068F2476-20B8-444C-BE49-5BFC3EF58A35}" type="parTrans" cxnId="{458EA370-5BE7-4557-98C1-BBF83A59A457}">
      <dgm:prSet/>
      <dgm:spPr/>
      <dgm:t>
        <a:bodyPr/>
        <a:lstStyle/>
        <a:p>
          <a:endParaRPr lang="en-US"/>
        </a:p>
      </dgm:t>
    </dgm:pt>
    <dgm:pt modelId="{EC1F4A6F-CBE4-4767-AEA4-37D7078D2BF1}" type="sibTrans" cxnId="{458EA370-5BE7-4557-98C1-BBF83A59A457}">
      <dgm:prSet/>
      <dgm:spPr/>
      <dgm:t>
        <a:bodyPr/>
        <a:lstStyle/>
        <a:p>
          <a:endParaRPr lang="en-US"/>
        </a:p>
      </dgm:t>
    </dgm:pt>
    <dgm:pt modelId="{A22D6FD0-164D-448E-8B54-983F94332338}">
      <dgm:prSet phldrT="[Text]"/>
      <dgm:spPr/>
      <dgm:t>
        <a:bodyPr/>
        <a:lstStyle/>
        <a:p>
          <a:r>
            <a:rPr lang="en-GB" altLang="en-US" dirty="0" smtClean="0"/>
            <a:t>Data movement</a:t>
          </a:r>
          <a:endParaRPr lang="en-US" dirty="0"/>
        </a:p>
      </dgm:t>
    </dgm:pt>
    <dgm:pt modelId="{91A60FB0-2A6B-4746-9C1E-68DE9DF9A1B4}" type="parTrans" cxnId="{04961DAB-68B6-4E81-8517-551A8782EE8A}">
      <dgm:prSet/>
      <dgm:spPr/>
      <dgm:t>
        <a:bodyPr/>
        <a:lstStyle/>
        <a:p>
          <a:endParaRPr lang="en-US"/>
        </a:p>
      </dgm:t>
    </dgm:pt>
    <dgm:pt modelId="{87EBB6F5-4D01-4425-8101-83FBDA6C0B35}" type="sibTrans" cxnId="{04961DAB-68B6-4E81-8517-551A8782EE8A}">
      <dgm:prSet/>
      <dgm:spPr/>
      <dgm:t>
        <a:bodyPr/>
        <a:lstStyle/>
        <a:p>
          <a:endParaRPr lang="en-US"/>
        </a:p>
      </dgm:t>
    </dgm:pt>
    <dgm:pt modelId="{5BDBE929-BFF9-49A2-BAEA-A3B400ACBF27}">
      <dgm:prSet/>
      <dgm:spPr/>
      <dgm:t>
        <a:bodyPr/>
        <a:lstStyle/>
        <a:p>
          <a:r>
            <a:rPr lang="en-GB" altLang="en-US" dirty="0" smtClean="0"/>
            <a:t>Control</a:t>
          </a:r>
          <a:endParaRPr lang="en-US" dirty="0"/>
        </a:p>
      </dgm:t>
    </dgm:pt>
    <dgm:pt modelId="{F1E92E50-7113-4307-9138-A296543EB5C2}" type="parTrans" cxnId="{E19F923D-C040-430B-BA09-29E68C1BF134}">
      <dgm:prSet/>
      <dgm:spPr/>
      <dgm:t>
        <a:bodyPr/>
        <a:lstStyle/>
        <a:p>
          <a:endParaRPr lang="en-US"/>
        </a:p>
      </dgm:t>
    </dgm:pt>
    <dgm:pt modelId="{FDE3CA6A-B2AE-4D71-9829-6A97ED228DCE}" type="sibTrans" cxnId="{E19F923D-C040-430B-BA09-29E68C1BF134}">
      <dgm:prSet/>
      <dgm:spPr/>
      <dgm:t>
        <a:bodyPr/>
        <a:lstStyle/>
        <a:p>
          <a:endParaRPr lang="en-US"/>
        </a:p>
      </dgm:t>
    </dgm:pt>
    <dgm:pt modelId="{C3E539EF-578C-491B-BEA5-4F9E064AD35D}" type="pres">
      <dgm:prSet presAssocID="{CC100DE4-03BA-4E14-8F7B-A9914A49A6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A7822AC-73EB-4FAE-BAB0-B731B9DEB1D0}" type="pres">
      <dgm:prSet presAssocID="{859E835A-C2C4-4DEE-83C2-D17FEF5884A8}" presName="hierRoot1" presStyleCnt="0">
        <dgm:presLayoutVars>
          <dgm:hierBranch val="init"/>
        </dgm:presLayoutVars>
      </dgm:prSet>
      <dgm:spPr/>
    </dgm:pt>
    <dgm:pt modelId="{162D594A-00EB-4F77-904A-CCC8E3128FF4}" type="pres">
      <dgm:prSet presAssocID="{859E835A-C2C4-4DEE-83C2-D17FEF5884A8}" presName="rootComposite1" presStyleCnt="0"/>
      <dgm:spPr/>
    </dgm:pt>
    <dgm:pt modelId="{15E372EA-A4C7-49A6-AED4-F0408A81E07E}" type="pres">
      <dgm:prSet presAssocID="{859E835A-C2C4-4DEE-83C2-D17FEF5884A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5653DD-28C3-41EE-8A18-87BE2EB12936}" type="pres">
      <dgm:prSet presAssocID="{859E835A-C2C4-4DEE-83C2-D17FEF5884A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35AE4DA-45B6-4FAD-87DF-C52DB72DAE12}" type="pres">
      <dgm:prSet presAssocID="{859E835A-C2C4-4DEE-83C2-D17FEF5884A8}" presName="hierChild2" presStyleCnt="0"/>
      <dgm:spPr/>
    </dgm:pt>
    <dgm:pt modelId="{DFB41BD2-2689-45B5-93D9-D0BE9257B7BB}" type="pres">
      <dgm:prSet presAssocID="{3A023FAC-3B77-47E6-8F7B-B39BCABF784C}" presName="Name37" presStyleLbl="parChTrans1D2" presStyleIdx="0" presStyleCnt="4"/>
      <dgm:spPr/>
      <dgm:t>
        <a:bodyPr/>
        <a:lstStyle/>
        <a:p>
          <a:endParaRPr lang="en-US"/>
        </a:p>
      </dgm:t>
    </dgm:pt>
    <dgm:pt modelId="{97A86D6D-251A-4457-9123-1D30D8F3FE86}" type="pres">
      <dgm:prSet presAssocID="{19EAD640-BFCD-4D29-A4E6-E9822E3F5B17}" presName="hierRoot2" presStyleCnt="0">
        <dgm:presLayoutVars>
          <dgm:hierBranch val="init"/>
        </dgm:presLayoutVars>
      </dgm:prSet>
      <dgm:spPr/>
    </dgm:pt>
    <dgm:pt modelId="{42B7320C-EC47-4212-9184-67A5FD3F22E8}" type="pres">
      <dgm:prSet presAssocID="{19EAD640-BFCD-4D29-A4E6-E9822E3F5B17}" presName="rootComposite" presStyleCnt="0"/>
      <dgm:spPr/>
    </dgm:pt>
    <dgm:pt modelId="{87713E3A-F1DB-4F03-8152-29F9B885A0F8}" type="pres">
      <dgm:prSet presAssocID="{19EAD640-BFCD-4D29-A4E6-E9822E3F5B17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CD9F29-53A0-4958-8789-3937B4AE81D7}" type="pres">
      <dgm:prSet presAssocID="{19EAD640-BFCD-4D29-A4E6-E9822E3F5B17}" presName="rootConnector" presStyleLbl="node2" presStyleIdx="0" presStyleCnt="4"/>
      <dgm:spPr/>
      <dgm:t>
        <a:bodyPr/>
        <a:lstStyle/>
        <a:p>
          <a:endParaRPr lang="en-US"/>
        </a:p>
      </dgm:t>
    </dgm:pt>
    <dgm:pt modelId="{D390D5DC-E9CF-44E7-8415-1E2B8D12859D}" type="pres">
      <dgm:prSet presAssocID="{19EAD640-BFCD-4D29-A4E6-E9822E3F5B17}" presName="hierChild4" presStyleCnt="0"/>
      <dgm:spPr/>
    </dgm:pt>
    <dgm:pt modelId="{0B9B0123-8EEF-402A-85DA-CC80F8AD8D5D}" type="pres">
      <dgm:prSet presAssocID="{19EAD640-BFCD-4D29-A4E6-E9822E3F5B17}" presName="hierChild5" presStyleCnt="0"/>
      <dgm:spPr/>
    </dgm:pt>
    <dgm:pt modelId="{F7082799-BCBF-4227-A0D1-E90B5729BAD3}" type="pres">
      <dgm:prSet presAssocID="{068F2476-20B8-444C-BE49-5BFC3EF58A35}" presName="Name37" presStyleLbl="parChTrans1D2" presStyleIdx="1" presStyleCnt="4"/>
      <dgm:spPr/>
      <dgm:t>
        <a:bodyPr/>
        <a:lstStyle/>
        <a:p>
          <a:endParaRPr lang="en-US"/>
        </a:p>
      </dgm:t>
    </dgm:pt>
    <dgm:pt modelId="{430CA2ED-6794-4110-8621-A9933156859C}" type="pres">
      <dgm:prSet presAssocID="{6B1AF529-2D7C-4427-839C-217E4F13C218}" presName="hierRoot2" presStyleCnt="0">
        <dgm:presLayoutVars>
          <dgm:hierBranch val="init"/>
        </dgm:presLayoutVars>
      </dgm:prSet>
      <dgm:spPr/>
    </dgm:pt>
    <dgm:pt modelId="{4817C072-A852-46E3-9F57-542B1766E171}" type="pres">
      <dgm:prSet presAssocID="{6B1AF529-2D7C-4427-839C-217E4F13C218}" presName="rootComposite" presStyleCnt="0"/>
      <dgm:spPr/>
    </dgm:pt>
    <dgm:pt modelId="{58EF7AF7-9D59-4DA6-A1D1-036F71B56BD8}" type="pres">
      <dgm:prSet presAssocID="{6B1AF529-2D7C-4427-839C-217E4F13C218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DA44A2-5CB4-4D79-A497-69E32E2FC68B}" type="pres">
      <dgm:prSet presAssocID="{6B1AF529-2D7C-4427-839C-217E4F13C218}" presName="rootConnector" presStyleLbl="node2" presStyleIdx="1" presStyleCnt="4"/>
      <dgm:spPr/>
      <dgm:t>
        <a:bodyPr/>
        <a:lstStyle/>
        <a:p>
          <a:endParaRPr lang="en-US"/>
        </a:p>
      </dgm:t>
    </dgm:pt>
    <dgm:pt modelId="{9199D232-462A-43F5-95B6-825E1A61E456}" type="pres">
      <dgm:prSet presAssocID="{6B1AF529-2D7C-4427-839C-217E4F13C218}" presName="hierChild4" presStyleCnt="0"/>
      <dgm:spPr/>
    </dgm:pt>
    <dgm:pt modelId="{B135551F-BB01-453A-821D-077BCFF4E5B8}" type="pres">
      <dgm:prSet presAssocID="{6B1AF529-2D7C-4427-839C-217E4F13C218}" presName="hierChild5" presStyleCnt="0"/>
      <dgm:spPr/>
    </dgm:pt>
    <dgm:pt modelId="{2365989B-4C82-439E-B449-60383AF29265}" type="pres">
      <dgm:prSet presAssocID="{91A60FB0-2A6B-4746-9C1E-68DE9DF9A1B4}" presName="Name37" presStyleLbl="parChTrans1D2" presStyleIdx="2" presStyleCnt="4"/>
      <dgm:spPr/>
      <dgm:t>
        <a:bodyPr/>
        <a:lstStyle/>
        <a:p>
          <a:endParaRPr lang="en-US"/>
        </a:p>
      </dgm:t>
    </dgm:pt>
    <dgm:pt modelId="{00CE9C95-4E1D-497E-8811-DEE3D3A53EC1}" type="pres">
      <dgm:prSet presAssocID="{A22D6FD0-164D-448E-8B54-983F94332338}" presName="hierRoot2" presStyleCnt="0">
        <dgm:presLayoutVars>
          <dgm:hierBranch val="init"/>
        </dgm:presLayoutVars>
      </dgm:prSet>
      <dgm:spPr/>
    </dgm:pt>
    <dgm:pt modelId="{0C7FF4DF-D92C-4266-8F7A-2D2B9BC5EE61}" type="pres">
      <dgm:prSet presAssocID="{A22D6FD0-164D-448E-8B54-983F94332338}" presName="rootComposite" presStyleCnt="0"/>
      <dgm:spPr/>
    </dgm:pt>
    <dgm:pt modelId="{267783FA-8F00-42F8-A0AB-750586DFF397}" type="pres">
      <dgm:prSet presAssocID="{A22D6FD0-164D-448E-8B54-983F9433233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1CAC23-1704-41CF-A48D-399C16E211CF}" type="pres">
      <dgm:prSet presAssocID="{A22D6FD0-164D-448E-8B54-983F94332338}" presName="rootConnector" presStyleLbl="node2" presStyleIdx="2" presStyleCnt="4"/>
      <dgm:spPr/>
      <dgm:t>
        <a:bodyPr/>
        <a:lstStyle/>
        <a:p>
          <a:endParaRPr lang="en-US"/>
        </a:p>
      </dgm:t>
    </dgm:pt>
    <dgm:pt modelId="{E8909FC4-E438-4370-AAD9-8C4415C55739}" type="pres">
      <dgm:prSet presAssocID="{A22D6FD0-164D-448E-8B54-983F94332338}" presName="hierChild4" presStyleCnt="0"/>
      <dgm:spPr/>
    </dgm:pt>
    <dgm:pt modelId="{99DB2D99-783E-450E-912F-C092492D5EE6}" type="pres">
      <dgm:prSet presAssocID="{A22D6FD0-164D-448E-8B54-983F94332338}" presName="hierChild5" presStyleCnt="0"/>
      <dgm:spPr/>
    </dgm:pt>
    <dgm:pt modelId="{65E3F4D0-051F-44A2-8D28-ED1EF606B13A}" type="pres">
      <dgm:prSet presAssocID="{F1E92E50-7113-4307-9138-A296543EB5C2}" presName="Name37" presStyleLbl="parChTrans1D2" presStyleIdx="3" presStyleCnt="4"/>
      <dgm:spPr/>
      <dgm:t>
        <a:bodyPr/>
        <a:lstStyle/>
        <a:p>
          <a:endParaRPr lang="en-US"/>
        </a:p>
      </dgm:t>
    </dgm:pt>
    <dgm:pt modelId="{C54FBD5F-14FC-4E05-A256-347022444ACA}" type="pres">
      <dgm:prSet presAssocID="{5BDBE929-BFF9-49A2-BAEA-A3B400ACBF27}" presName="hierRoot2" presStyleCnt="0">
        <dgm:presLayoutVars>
          <dgm:hierBranch val="init"/>
        </dgm:presLayoutVars>
      </dgm:prSet>
      <dgm:spPr/>
    </dgm:pt>
    <dgm:pt modelId="{DDB8D8EC-8CFF-4679-8B7E-C2B55C140C4C}" type="pres">
      <dgm:prSet presAssocID="{5BDBE929-BFF9-49A2-BAEA-A3B400ACBF27}" presName="rootComposite" presStyleCnt="0"/>
      <dgm:spPr/>
    </dgm:pt>
    <dgm:pt modelId="{D5326980-CE63-4FA6-96AE-98D28F39E2AD}" type="pres">
      <dgm:prSet presAssocID="{5BDBE929-BFF9-49A2-BAEA-A3B400ACBF27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238D4B-A600-4886-AF5C-C993CB3B9255}" type="pres">
      <dgm:prSet presAssocID="{5BDBE929-BFF9-49A2-BAEA-A3B400ACBF27}" presName="rootConnector" presStyleLbl="node2" presStyleIdx="3" presStyleCnt="4"/>
      <dgm:spPr/>
      <dgm:t>
        <a:bodyPr/>
        <a:lstStyle/>
        <a:p>
          <a:endParaRPr lang="en-US"/>
        </a:p>
      </dgm:t>
    </dgm:pt>
    <dgm:pt modelId="{9783686B-1728-486D-B5E1-A551D51A1669}" type="pres">
      <dgm:prSet presAssocID="{5BDBE929-BFF9-49A2-BAEA-A3B400ACBF27}" presName="hierChild4" presStyleCnt="0"/>
      <dgm:spPr/>
    </dgm:pt>
    <dgm:pt modelId="{7F27B3D2-B7C1-47CE-A628-D80FC50C7899}" type="pres">
      <dgm:prSet presAssocID="{5BDBE929-BFF9-49A2-BAEA-A3B400ACBF27}" presName="hierChild5" presStyleCnt="0"/>
      <dgm:spPr/>
    </dgm:pt>
    <dgm:pt modelId="{D02A0A0E-240B-4C88-BEEC-2753E81247D3}" type="pres">
      <dgm:prSet presAssocID="{859E835A-C2C4-4DEE-83C2-D17FEF5884A8}" presName="hierChild3" presStyleCnt="0"/>
      <dgm:spPr/>
    </dgm:pt>
  </dgm:ptLst>
  <dgm:cxnLst>
    <dgm:cxn modelId="{E085E2B4-EE52-48F0-8B19-2304EAB303EB}" srcId="{859E835A-C2C4-4DEE-83C2-D17FEF5884A8}" destId="{19EAD640-BFCD-4D29-A4E6-E9822E3F5B17}" srcOrd="0" destOrd="0" parTransId="{3A023FAC-3B77-47E6-8F7B-B39BCABF784C}" sibTransId="{B2031556-03C9-4A67-872B-8C1F79070C12}"/>
    <dgm:cxn modelId="{F380B2EB-D31E-4972-AE71-34C6C53334CC}" type="presOf" srcId="{19EAD640-BFCD-4D29-A4E6-E9822E3F5B17}" destId="{87713E3A-F1DB-4F03-8152-29F9B885A0F8}" srcOrd="0" destOrd="0" presId="urn:microsoft.com/office/officeart/2005/8/layout/orgChart1"/>
    <dgm:cxn modelId="{7424FC9B-A140-403A-9862-8FFC04616FFC}" type="presOf" srcId="{F1E92E50-7113-4307-9138-A296543EB5C2}" destId="{65E3F4D0-051F-44A2-8D28-ED1EF606B13A}" srcOrd="0" destOrd="0" presId="urn:microsoft.com/office/officeart/2005/8/layout/orgChart1"/>
    <dgm:cxn modelId="{B6526773-126B-4C0B-9886-1DCA33C47B6F}" type="presOf" srcId="{5BDBE929-BFF9-49A2-BAEA-A3B400ACBF27}" destId="{87238D4B-A600-4886-AF5C-C993CB3B9255}" srcOrd="1" destOrd="0" presId="urn:microsoft.com/office/officeart/2005/8/layout/orgChart1"/>
    <dgm:cxn modelId="{F2EA986E-75A2-40EA-9A58-BDB3CA5074E5}" type="presOf" srcId="{6B1AF529-2D7C-4427-839C-217E4F13C218}" destId="{58EF7AF7-9D59-4DA6-A1D1-036F71B56BD8}" srcOrd="0" destOrd="0" presId="urn:microsoft.com/office/officeart/2005/8/layout/orgChart1"/>
    <dgm:cxn modelId="{8B132C1E-BB24-4A28-927F-E3D1BA4C63CB}" type="presOf" srcId="{CC100DE4-03BA-4E14-8F7B-A9914A49A6ED}" destId="{C3E539EF-578C-491B-BEA5-4F9E064AD35D}" srcOrd="0" destOrd="0" presId="urn:microsoft.com/office/officeart/2005/8/layout/orgChart1"/>
    <dgm:cxn modelId="{04961DAB-68B6-4E81-8517-551A8782EE8A}" srcId="{859E835A-C2C4-4DEE-83C2-D17FEF5884A8}" destId="{A22D6FD0-164D-448E-8B54-983F94332338}" srcOrd="2" destOrd="0" parTransId="{91A60FB0-2A6B-4746-9C1E-68DE9DF9A1B4}" sibTransId="{87EBB6F5-4D01-4425-8101-83FBDA6C0B35}"/>
    <dgm:cxn modelId="{BDF2D9B6-7BFF-46B2-8A9E-2F7BC9579D70}" type="presOf" srcId="{A22D6FD0-164D-448E-8B54-983F94332338}" destId="{267783FA-8F00-42F8-A0AB-750586DFF397}" srcOrd="0" destOrd="0" presId="urn:microsoft.com/office/officeart/2005/8/layout/orgChart1"/>
    <dgm:cxn modelId="{BD5AABCE-1713-4150-B4E8-4C3F04BAE6AD}" type="presOf" srcId="{19EAD640-BFCD-4D29-A4E6-E9822E3F5B17}" destId="{A2CD9F29-53A0-4958-8789-3937B4AE81D7}" srcOrd="1" destOrd="0" presId="urn:microsoft.com/office/officeart/2005/8/layout/orgChart1"/>
    <dgm:cxn modelId="{458EA370-5BE7-4557-98C1-BBF83A59A457}" srcId="{859E835A-C2C4-4DEE-83C2-D17FEF5884A8}" destId="{6B1AF529-2D7C-4427-839C-217E4F13C218}" srcOrd="1" destOrd="0" parTransId="{068F2476-20B8-444C-BE49-5BFC3EF58A35}" sibTransId="{EC1F4A6F-CBE4-4767-AEA4-37D7078D2BF1}"/>
    <dgm:cxn modelId="{32219CD2-E68C-40D5-9C70-2D8335AD467E}" type="presOf" srcId="{3A023FAC-3B77-47E6-8F7B-B39BCABF784C}" destId="{DFB41BD2-2689-45B5-93D9-D0BE9257B7BB}" srcOrd="0" destOrd="0" presId="urn:microsoft.com/office/officeart/2005/8/layout/orgChart1"/>
    <dgm:cxn modelId="{E107E6A2-4FAE-4489-8199-61032CDE1B58}" type="presOf" srcId="{068F2476-20B8-444C-BE49-5BFC3EF58A35}" destId="{F7082799-BCBF-4227-A0D1-E90B5729BAD3}" srcOrd="0" destOrd="0" presId="urn:microsoft.com/office/officeart/2005/8/layout/orgChart1"/>
    <dgm:cxn modelId="{E37371D3-A01C-4879-8561-217635D139F4}" type="presOf" srcId="{6B1AF529-2D7C-4427-839C-217E4F13C218}" destId="{30DA44A2-5CB4-4D79-A497-69E32E2FC68B}" srcOrd="1" destOrd="0" presId="urn:microsoft.com/office/officeart/2005/8/layout/orgChart1"/>
    <dgm:cxn modelId="{5AAD8AEB-9434-47BA-B582-BF2F1B3D654D}" type="presOf" srcId="{859E835A-C2C4-4DEE-83C2-D17FEF5884A8}" destId="{15E372EA-A4C7-49A6-AED4-F0408A81E07E}" srcOrd="0" destOrd="0" presId="urn:microsoft.com/office/officeart/2005/8/layout/orgChart1"/>
    <dgm:cxn modelId="{FF06D936-C048-49FD-8511-FCE50CB0B3A3}" type="presOf" srcId="{91A60FB0-2A6B-4746-9C1E-68DE9DF9A1B4}" destId="{2365989B-4C82-439E-B449-60383AF29265}" srcOrd="0" destOrd="0" presId="urn:microsoft.com/office/officeart/2005/8/layout/orgChart1"/>
    <dgm:cxn modelId="{E19F923D-C040-430B-BA09-29E68C1BF134}" srcId="{859E835A-C2C4-4DEE-83C2-D17FEF5884A8}" destId="{5BDBE929-BFF9-49A2-BAEA-A3B400ACBF27}" srcOrd="3" destOrd="0" parTransId="{F1E92E50-7113-4307-9138-A296543EB5C2}" sibTransId="{FDE3CA6A-B2AE-4D71-9829-6A97ED228DCE}"/>
    <dgm:cxn modelId="{816A587A-831C-4567-814B-0C1DE5CD1AEF}" type="presOf" srcId="{5BDBE929-BFF9-49A2-BAEA-A3B400ACBF27}" destId="{D5326980-CE63-4FA6-96AE-98D28F39E2AD}" srcOrd="0" destOrd="0" presId="urn:microsoft.com/office/officeart/2005/8/layout/orgChart1"/>
    <dgm:cxn modelId="{B144F666-6D34-4269-BADF-9C67BE3102BA}" type="presOf" srcId="{859E835A-C2C4-4DEE-83C2-D17FEF5884A8}" destId="{CE5653DD-28C3-41EE-8A18-87BE2EB12936}" srcOrd="1" destOrd="0" presId="urn:microsoft.com/office/officeart/2005/8/layout/orgChart1"/>
    <dgm:cxn modelId="{55D3A52C-1D63-4BBC-93E0-52654FCE3B1E}" srcId="{CC100DE4-03BA-4E14-8F7B-A9914A49A6ED}" destId="{859E835A-C2C4-4DEE-83C2-D17FEF5884A8}" srcOrd="0" destOrd="0" parTransId="{10425E91-BBEC-4350-B6CB-6EA18D969E3E}" sibTransId="{CEB76751-123E-43D0-BC45-23C1A72F248F}"/>
    <dgm:cxn modelId="{D6160818-4F0D-4E5F-84EE-329D985E2192}" type="presOf" srcId="{A22D6FD0-164D-448E-8B54-983F94332338}" destId="{F61CAC23-1704-41CF-A48D-399C16E211CF}" srcOrd="1" destOrd="0" presId="urn:microsoft.com/office/officeart/2005/8/layout/orgChart1"/>
    <dgm:cxn modelId="{D4095267-A625-4F45-BB68-07A59D65434F}" type="presParOf" srcId="{C3E539EF-578C-491B-BEA5-4F9E064AD35D}" destId="{9A7822AC-73EB-4FAE-BAB0-B731B9DEB1D0}" srcOrd="0" destOrd="0" presId="urn:microsoft.com/office/officeart/2005/8/layout/orgChart1"/>
    <dgm:cxn modelId="{65B241F7-C466-46A6-8329-1280DDEE902E}" type="presParOf" srcId="{9A7822AC-73EB-4FAE-BAB0-B731B9DEB1D0}" destId="{162D594A-00EB-4F77-904A-CCC8E3128FF4}" srcOrd="0" destOrd="0" presId="urn:microsoft.com/office/officeart/2005/8/layout/orgChart1"/>
    <dgm:cxn modelId="{66DC9105-3F21-4C1A-BFD9-0BA26131A9B1}" type="presParOf" srcId="{162D594A-00EB-4F77-904A-CCC8E3128FF4}" destId="{15E372EA-A4C7-49A6-AED4-F0408A81E07E}" srcOrd="0" destOrd="0" presId="urn:microsoft.com/office/officeart/2005/8/layout/orgChart1"/>
    <dgm:cxn modelId="{AE3399FE-FD03-475E-976A-7AEAB03037F1}" type="presParOf" srcId="{162D594A-00EB-4F77-904A-CCC8E3128FF4}" destId="{CE5653DD-28C3-41EE-8A18-87BE2EB12936}" srcOrd="1" destOrd="0" presId="urn:microsoft.com/office/officeart/2005/8/layout/orgChart1"/>
    <dgm:cxn modelId="{1B0A0085-15F6-45C0-98E0-B72F501BE0A8}" type="presParOf" srcId="{9A7822AC-73EB-4FAE-BAB0-B731B9DEB1D0}" destId="{335AE4DA-45B6-4FAD-87DF-C52DB72DAE12}" srcOrd="1" destOrd="0" presId="urn:microsoft.com/office/officeart/2005/8/layout/orgChart1"/>
    <dgm:cxn modelId="{59063140-5D62-43A8-94CD-AA42484038ED}" type="presParOf" srcId="{335AE4DA-45B6-4FAD-87DF-C52DB72DAE12}" destId="{DFB41BD2-2689-45B5-93D9-D0BE9257B7BB}" srcOrd="0" destOrd="0" presId="urn:microsoft.com/office/officeart/2005/8/layout/orgChart1"/>
    <dgm:cxn modelId="{2CD30DAC-8E63-41A9-8410-9AD199805B1A}" type="presParOf" srcId="{335AE4DA-45B6-4FAD-87DF-C52DB72DAE12}" destId="{97A86D6D-251A-4457-9123-1D30D8F3FE86}" srcOrd="1" destOrd="0" presId="urn:microsoft.com/office/officeart/2005/8/layout/orgChart1"/>
    <dgm:cxn modelId="{DFCC5866-6E14-470E-9947-1D6F91B5D460}" type="presParOf" srcId="{97A86D6D-251A-4457-9123-1D30D8F3FE86}" destId="{42B7320C-EC47-4212-9184-67A5FD3F22E8}" srcOrd="0" destOrd="0" presId="urn:microsoft.com/office/officeart/2005/8/layout/orgChart1"/>
    <dgm:cxn modelId="{E79C846F-24DE-40A4-9146-4045CF63D371}" type="presParOf" srcId="{42B7320C-EC47-4212-9184-67A5FD3F22E8}" destId="{87713E3A-F1DB-4F03-8152-29F9B885A0F8}" srcOrd="0" destOrd="0" presId="urn:microsoft.com/office/officeart/2005/8/layout/orgChart1"/>
    <dgm:cxn modelId="{592EC4AB-C2EC-46EF-B5CC-611ED0E33B0B}" type="presParOf" srcId="{42B7320C-EC47-4212-9184-67A5FD3F22E8}" destId="{A2CD9F29-53A0-4958-8789-3937B4AE81D7}" srcOrd="1" destOrd="0" presId="urn:microsoft.com/office/officeart/2005/8/layout/orgChart1"/>
    <dgm:cxn modelId="{FE510F75-73AA-4DA4-868D-F7837526FF92}" type="presParOf" srcId="{97A86D6D-251A-4457-9123-1D30D8F3FE86}" destId="{D390D5DC-E9CF-44E7-8415-1E2B8D12859D}" srcOrd="1" destOrd="0" presId="urn:microsoft.com/office/officeart/2005/8/layout/orgChart1"/>
    <dgm:cxn modelId="{1270B6AD-9F93-41F1-AF9E-77A96C3CAB26}" type="presParOf" srcId="{97A86D6D-251A-4457-9123-1D30D8F3FE86}" destId="{0B9B0123-8EEF-402A-85DA-CC80F8AD8D5D}" srcOrd="2" destOrd="0" presId="urn:microsoft.com/office/officeart/2005/8/layout/orgChart1"/>
    <dgm:cxn modelId="{F4CB87AB-BA94-4DC1-8D56-F6B2D40B2587}" type="presParOf" srcId="{335AE4DA-45B6-4FAD-87DF-C52DB72DAE12}" destId="{F7082799-BCBF-4227-A0D1-E90B5729BAD3}" srcOrd="2" destOrd="0" presId="urn:microsoft.com/office/officeart/2005/8/layout/orgChart1"/>
    <dgm:cxn modelId="{9877983A-6CCC-4BD1-BDE4-E32CD54F251D}" type="presParOf" srcId="{335AE4DA-45B6-4FAD-87DF-C52DB72DAE12}" destId="{430CA2ED-6794-4110-8621-A9933156859C}" srcOrd="3" destOrd="0" presId="urn:microsoft.com/office/officeart/2005/8/layout/orgChart1"/>
    <dgm:cxn modelId="{E1F8F54B-78EC-427C-912C-78E7ADBA7F2D}" type="presParOf" srcId="{430CA2ED-6794-4110-8621-A9933156859C}" destId="{4817C072-A852-46E3-9F57-542B1766E171}" srcOrd="0" destOrd="0" presId="urn:microsoft.com/office/officeart/2005/8/layout/orgChart1"/>
    <dgm:cxn modelId="{2ABC2285-454B-4FAD-A0DB-46223048E540}" type="presParOf" srcId="{4817C072-A852-46E3-9F57-542B1766E171}" destId="{58EF7AF7-9D59-4DA6-A1D1-036F71B56BD8}" srcOrd="0" destOrd="0" presId="urn:microsoft.com/office/officeart/2005/8/layout/orgChart1"/>
    <dgm:cxn modelId="{266714FE-E398-4789-A2DC-302DCCEA9F74}" type="presParOf" srcId="{4817C072-A852-46E3-9F57-542B1766E171}" destId="{30DA44A2-5CB4-4D79-A497-69E32E2FC68B}" srcOrd="1" destOrd="0" presId="urn:microsoft.com/office/officeart/2005/8/layout/orgChart1"/>
    <dgm:cxn modelId="{15B4A4E4-CD7E-4710-8223-17DA3639E8DF}" type="presParOf" srcId="{430CA2ED-6794-4110-8621-A9933156859C}" destId="{9199D232-462A-43F5-95B6-825E1A61E456}" srcOrd="1" destOrd="0" presId="urn:microsoft.com/office/officeart/2005/8/layout/orgChart1"/>
    <dgm:cxn modelId="{1E55B115-A724-45CD-B70B-90471104D0E6}" type="presParOf" srcId="{430CA2ED-6794-4110-8621-A9933156859C}" destId="{B135551F-BB01-453A-821D-077BCFF4E5B8}" srcOrd="2" destOrd="0" presId="urn:microsoft.com/office/officeart/2005/8/layout/orgChart1"/>
    <dgm:cxn modelId="{0484D615-F7AF-432E-A884-34FF9D16977E}" type="presParOf" srcId="{335AE4DA-45B6-4FAD-87DF-C52DB72DAE12}" destId="{2365989B-4C82-439E-B449-60383AF29265}" srcOrd="4" destOrd="0" presId="urn:microsoft.com/office/officeart/2005/8/layout/orgChart1"/>
    <dgm:cxn modelId="{596CB2B8-4336-49FB-A5EB-0B4A31D26855}" type="presParOf" srcId="{335AE4DA-45B6-4FAD-87DF-C52DB72DAE12}" destId="{00CE9C95-4E1D-497E-8811-DEE3D3A53EC1}" srcOrd="5" destOrd="0" presId="urn:microsoft.com/office/officeart/2005/8/layout/orgChart1"/>
    <dgm:cxn modelId="{4B370BEB-3302-4B8D-8540-9DCE65D5A667}" type="presParOf" srcId="{00CE9C95-4E1D-497E-8811-DEE3D3A53EC1}" destId="{0C7FF4DF-D92C-4266-8F7A-2D2B9BC5EE61}" srcOrd="0" destOrd="0" presId="urn:microsoft.com/office/officeart/2005/8/layout/orgChart1"/>
    <dgm:cxn modelId="{107D7134-D7B3-41D8-B9A0-C2D66CEE6116}" type="presParOf" srcId="{0C7FF4DF-D92C-4266-8F7A-2D2B9BC5EE61}" destId="{267783FA-8F00-42F8-A0AB-750586DFF397}" srcOrd="0" destOrd="0" presId="urn:microsoft.com/office/officeart/2005/8/layout/orgChart1"/>
    <dgm:cxn modelId="{03DBFAEE-2152-4C59-83EF-35810E2EB0CE}" type="presParOf" srcId="{0C7FF4DF-D92C-4266-8F7A-2D2B9BC5EE61}" destId="{F61CAC23-1704-41CF-A48D-399C16E211CF}" srcOrd="1" destOrd="0" presId="urn:microsoft.com/office/officeart/2005/8/layout/orgChart1"/>
    <dgm:cxn modelId="{2AFCD6F9-6E80-4917-9A03-698F22C01F60}" type="presParOf" srcId="{00CE9C95-4E1D-497E-8811-DEE3D3A53EC1}" destId="{E8909FC4-E438-4370-AAD9-8C4415C55739}" srcOrd="1" destOrd="0" presId="urn:microsoft.com/office/officeart/2005/8/layout/orgChart1"/>
    <dgm:cxn modelId="{E4FCF6C0-2AFE-4574-AE2C-619963DB5C6F}" type="presParOf" srcId="{00CE9C95-4E1D-497E-8811-DEE3D3A53EC1}" destId="{99DB2D99-783E-450E-912F-C092492D5EE6}" srcOrd="2" destOrd="0" presId="urn:microsoft.com/office/officeart/2005/8/layout/orgChart1"/>
    <dgm:cxn modelId="{8163C270-4E5A-42A0-801A-D89A4069A459}" type="presParOf" srcId="{335AE4DA-45B6-4FAD-87DF-C52DB72DAE12}" destId="{65E3F4D0-051F-44A2-8D28-ED1EF606B13A}" srcOrd="6" destOrd="0" presId="urn:microsoft.com/office/officeart/2005/8/layout/orgChart1"/>
    <dgm:cxn modelId="{A83799A1-F7D2-4CE6-B3C9-B9E82D1A2F68}" type="presParOf" srcId="{335AE4DA-45B6-4FAD-87DF-C52DB72DAE12}" destId="{C54FBD5F-14FC-4E05-A256-347022444ACA}" srcOrd="7" destOrd="0" presId="urn:microsoft.com/office/officeart/2005/8/layout/orgChart1"/>
    <dgm:cxn modelId="{D0D08E39-7C3A-4B45-AB5B-23D533C9E866}" type="presParOf" srcId="{C54FBD5F-14FC-4E05-A256-347022444ACA}" destId="{DDB8D8EC-8CFF-4679-8B7E-C2B55C140C4C}" srcOrd="0" destOrd="0" presId="urn:microsoft.com/office/officeart/2005/8/layout/orgChart1"/>
    <dgm:cxn modelId="{721EE69D-B2B3-4ED1-A96D-78C7C8867F5E}" type="presParOf" srcId="{DDB8D8EC-8CFF-4679-8B7E-C2B55C140C4C}" destId="{D5326980-CE63-4FA6-96AE-98D28F39E2AD}" srcOrd="0" destOrd="0" presId="urn:microsoft.com/office/officeart/2005/8/layout/orgChart1"/>
    <dgm:cxn modelId="{9A02024A-DF01-4A1F-9BEF-E07CD2122F3B}" type="presParOf" srcId="{DDB8D8EC-8CFF-4679-8B7E-C2B55C140C4C}" destId="{87238D4B-A600-4886-AF5C-C993CB3B9255}" srcOrd="1" destOrd="0" presId="urn:microsoft.com/office/officeart/2005/8/layout/orgChart1"/>
    <dgm:cxn modelId="{C60D9481-9EA5-4451-AF26-171921D12B59}" type="presParOf" srcId="{C54FBD5F-14FC-4E05-A256-347022444ACA}" destId="{9783686B-1728-486D-B5E1-A551D51A1669}" srcOrd="1" destOrd="0" presId="urn:microsoft.com/office/officeart/2005/8/layout/orgChart1"/>
    <dgm:cxn modelId="{AEA77C46-EBC6-4E3E-8953-45C55443DCC3}" type="presParOf" srcId="{C54FBD5F-14FC-4E05-A256-347022444ACA}" destId="{7F27B3D2-B7C1-47CE-A628-D80FC50C7899}" srcOrd="2" destOrd="0" presId="urn:microsoft.com/office/officeart/2005/8/layout/orgChart1"/>
    <dgm:cxn modelId="{A0C71750-4EEB-4414-BE6D-F2DBB3E70B8E}" type="presParOf" srcId="{9A7822AC-73EB-4FAE-BAB0-B731B9DEB1D0}" destId="{D02A0A0E-240B-4C88-BEEC-2753E81247D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3F4D0-051F-44A2-8D28-ED1EF606B13A}">
      <dsp:nvSpPr>
        <dsp:cNvPr id="0" name=""/>
        <dsp:cNvSpPr/>
      </dsp:nvSpPr>
      <dsp:spPr>
        <a:xfrm>
          <a:off x="3670710" y="576938"/>
          <a:ext cx="2094180" cy="24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150"/>
              </a:lnTo>
              <a:lnTo>
                <a:pt x="2094180" y="121150"/>
              </a:lnTo>
              <a:lnTo>
                <a:pt x="2094180" y="242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5989B-4C82-439E-B449-60383AF29265}">
      <dsp:nvSpPr>
        <dsp:cNvPr id="0" name=""/>
        <dsp:cNvSpPr/>
      </dsp:nvSpPr>
      <dsp:spPr>
        <a:xfrm>
          <a:off x="3670710" y="576938"/>
          <a:ext cx="698060" cy="24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150"/>
              </a:lnTo>
              <a:lnTo>
                <a:pt x="698060" y="121150"/>
              </a:lnTo>
              <a:lnTo>
                <a:pt x="698060" y="242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82799-BCBF-4227-A0D1-E90B5729BAD3}">
      <dsp:nvSpPr>
        <dsp:cNvPr id="0" name=""/>
        <dsp:cNvSpPr/>
      </dsp:nvSpPr>
      <dsp:spPr>
        <a:xfrm>
          <a:off x="2972650" y="576938"/>
          <a:ext cx="698060" cy="242301"/>
        </a:xfrm>
        <a:custGeom>
          <a:avLst/>
          <a:gdLst/>
          <a:ahLst/>
          <a:cxnLst/>
          <a:rect l="0" t="0" r="0" b="0"/>
          <a:pathLst>
            <a:path>
              <a:moveTo>
                <a:pt x="698060" y="0"/>
              </a:moveTo>
              <a:lnTo>
                <a:pt x="698060" y="121150"/>
              </a:lnTo>
              <a:lnTo>
                <a:pt x="0" y="121150"/>
              </a:lnTo>
              <a:lnTo>
                <a:pt x="0" y="242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41BD2-2689-45B5-93D9-D0BE9257B7BB}">
      <dsp:nvSpPr>
        <dsp:cNvPr id="0" name=""/>
        <dsp:cNvSpPr/>
      </dsp:nvSpPr>
      <dsp:spPr>
        <a:xfrm>
          <a:off x="1576530" y="576938"/>
          <a:ext cx="2094180" cy="242301"/>
        </a:xfrm>
        <a:custGeom>
          <a:avLst/>
          <a:gdLst/>
          <a:ahLst/>
          <a:cxnLst/>
          <a:rect l="0" t="0" r="0" b="0"/>
          <a:pathLst>
            <a:path>
              <a:moveTo>
                <a:pt x="2094180" y="0"/>
              </a:moveTo>
              <a:lnTo>
                <a:pt x="2094180" y="121150"/>
              </a:lnTo>
              <a:lnTo>
                <a:pt x="0" y="121150"/>
              </a:lnTo>
              <a:lnTo>
                <a:pt x="0" y="242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372EA-A4C7-49A6-AED4-F0408A81E07E}">
      <dsp:nvSpPr>
        <dsp:cNvPr id="0" name=""/>
        <dsp:cNvSpPr/>
      </dsp:nvSpPr>
      <dsp:spPr>
        <a:xfrm>
          <a:off x="3093801" y="29"/>
          <a:ext cx="1153818" cy="576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ISA</a:t>
          </a:r>
          <a:endParaRPr lang="en-US" sz="1400" kern="1200" dirty="0"/>
        </a:p>
      </dsp:txBody>
      <dsp:txXfrm>
        <a:off x="3093801" y="29"/>
        <a:ext cx="1153818" cy="576909"/>
      </dsp:txXfrm>
    </dsp:sp>
    <dsp:sp modelId="{87713E3A-F1DB-4F03-8152-29F9B885A0F8}">
      <dsp:nvSpPr>
        <dsp:cNvPr id="0" name=""/>
        <dsp:cNvSpPr/>
      </dsp:nvSpPr>
      <dsp:spPr>
        <a:xfrm>
          <a:off x="999621" y="819240"/>
          <a:ext cx="1153818" cy="576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Instruction format</a:t>
          </a:r>
          <a:endParaRPr lang="en-US" sz="1400" kern="1200" dirty="0"/>
        </a:p>
      </dsp:txBody>
      <dsp:txXfrm>
        <a:off x="999621" y="819240"/>
        <a:ext cx="1153818" cy="576909"/>
      </dsp:txXfrm>
    </dsp:sp>
    <dsp:sp modelId="{58EF7AF7-9D59-4DA6-A1D1-036F71B56BD8}">
      <dsp:nvSpPr>
        <dsp:cNvPr id="0" name=""/>
        <dsp:cNvSpPr/>
      </dsp:nvSpPr>
      <dsp:spPr>
        <a:xfrm>
          <a:off x="2395741" y="819240"/>
          <a:ext cx="1153818" cy="576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Instruction opcode</a:t>
          </a:r>
          <a:endParaRPr lang="en-US" sz="1400" kern="1200" dirty="0"/>
        </a:p>
      </dsp:txBody>
      <dsp:txXfrm>
        <a:off x="2395741" y="819240"/>
        <a:ext cx="1153818" cy="576909"/>
      </dsp:txXfrm>
    </dsp:sp>
    <dsp:sp modelId="{267783FA-8F00-42F8-A0AB-750586DFF397}">
      <dsp:nvSpPr>
        <dsp:cNvPr id="0" name=""/>
        <dsp:cNvSpPr/>
      </dsp:nvSpPr>
      <dsp:spPr>
        <a:xfrm>
          <a:off x="3791861" y="819240"/>
          <a:ext cx="1153818" cy="576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Register</a:t>
          </a:r>
          <a:endParaRPr lang="en-US" sz="1400" kern="1200" dirty="0"/>
        </a:p>
      </dsp:txBody>
      <dsp:txXfrm>
        <a:off x="3791861" y="819240"/>
        <a:ext cx="1153818" cy="576909"/>
      </dsp:txXfrm>
    </dsp:sp>
    <dsp:sp modelId="{D5326980-CE63-4FA6-96AE-98D28F39E2AD}">
      <dsp:nvSpPr>
        <dsp:cNvPr id="0" name=""/>
        <dsp:cNvSpPr/>
      </dsp:nvSpPr>
      <dsp:spPr>
        <a:xfrm>
          <a:off x="5187981" y="819240"/>
          <a:ext cx="1153818" cy="576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Instruction and Data memory</a:t>
          </a:r>
          <a:endParaRPr lang="en-US" sz="1400" kern="1200" dirty="0"/>
        </a:p>
      </dsp:txBody>
      <dsp:txXfrm>
        <a:off x="5187981" y="819240"/>
        <a:ext cx="1153818" cy="576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3F4D0-051F-44A2-8D28-ED1EF606B13A}">
      <dsp:nvSpPr>
        <dsp:cNvPr id="0" name=""/>
        <dsp:cNvSpPr/>
      </dsp:nvSpPr>
      <dsp:spPr>
        <a:xfrm>
          <a:off x="2628900" y="736292"/>
          <a:ext cx="2058970" cy="23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14"/>
              </a:lnTo>
              <a:lnTo>
                <a:pt x="2058970" y="119114"/>
              </a:lnTo>
              <a:lnTo>
                <a:pt x="2058970" y="238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5989B-4C82-439E-B449-60383AF29265}">
      <dsp:nvSpPr>
        <dsp:cNvPr id="0" name=""/>
        <dsp:cNvSpPr/>
      </dsp:nvSpPr>
      <dsp:spPr>
        <a:xfrm>
          <a:off x="2628900" y="736292"/>
          <a:ext cx="686323" cy="23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14"/>
              </a:lnTo>
              <a:lnTo>
                <a:pt x="686323" y="119114"/>
              </a:lnTo>
              <a:lnTo>
                <a:pt x="686323" y="238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82799-BCBF-4227-A0D1-E90B5729BAD3}">
      <dsp:nvSpPr>
        <dsp:cNvPr id="0" name=""/>
        <dsp:cNvSpPr/>
      </dsp:nvSpPr>
      <dsp:spPr>
        <a:xfrm>
          <a:off x="1942576" y="736292"/>
          <a:ext cx="686323" cy="238228"/>
        </a:xfrm>
        <a:custGeom>
          <a:avLst/>
          <a:gdLst/>
          <a:ahLst/>
          <a:cxnLst/>
          <a:rect l="0" t="0" r="0" b="0"/>
          <a:pathLst>
            <a:path>
              <a:moveTo>
                <a:pt x="686323" y="0"/>
              </a:moveTo>
              <a:lnTo>
                <a:pt x="686323" y="119114"/>
              </a:lnTo>
              <a:lnTo>
                <a:pt x="0" y="119114"/>
              </a:lnTo>
              <a:lnTo>
                <a:pt x="0" y="238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41BD2-2689-45B5-93D9-D0BE9257B7BB}">
      <dsp:nvSpPr>
        <dsp:cNvPr id="0" name=""/>
        <dsp:cNvSpPr/>
      </dsp:nvSpPr>
      <dsp:spPr>
        <a:xfrm>
          <a:off x="569929" y="736292"/>
          <a:ext cx="2058970" cy="238228"/>
        </a:xfrm>
        <a:custGeom>
          <a:avLst/>
          <a:gdLst/>
          <a:ahLst/>
          <a:cxnLst/>
          <a:rect l="0" t="0" r="0" b="0"/>
          <a:pathLst>
            <a:path>
              <a:moveTo>
                <a:pt x="2058970" y="0"/>
              </a:moveTo>
              <a:lnTo>
                <a:pt x="2058970" y="119114"/>
              </a:lnTo>
              <a:lnTo>
                <a:pt x="0" y="119114"/>
              </a:lnTo>
              <a:lnTo>
                <a:pt x="0" y="238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372EA-A4C7-49A6-AED4-F0408A81E07E}">
      <dsp:nvSpPr>
        <dsp:cNvPr id="0" name=""/>
        <dsp:cNvSpPr/>
      </dsp:nvSpPr>
      <dsp:spPr>
        <a:xfrm>
          <a:off x="2061690" y="169082"/>
          <a:ext cx="1134419" cy="567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1900" kern="1200" dirty="0" smtClean="0"/>
            <a:t>Function</a:t>
          </a:r>
          <a:endParaRPr lang="en-US" sz="1900" kern="1200" dirty="0"/>
        </a:p>
      </dsp:txBody>
      <dsp:txXfrm>
        <a:off x="2061690" y="169082"/>
        <a:ext cx="1134419" cy="567209"/>
      </dsp:txXfrm>
    </dsp:sp>
    <dsp:sp modelId="{87713E3A-F1DB-4F03-8152-29F9B885A0F8}">
      <dsp:nvSpPr>
        <dsp:cNvPr id="0" name=""/>
        <dsp:cNvSpPr/>
      </dsp:nvSpPr>
      <dsp:spPr>
        <a:xfrm>
          <a:off x="2719" y="974520"/>
          <a:ext cx="1134419" cy="567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1900" kern="1200" dirty="0" smtClean="0"/>
            <a:t>Data processing</a:t>
          </a:r>
        </a:p>
      </dsp:txBody>
      <dsp:txXfrm>
        <a:off x="2719" y="974520"/>
        <a:ext cx="1134419" cy="567209"/>
      </dsp:txXfrm>
    </dsp:sp>
    <dsp:sp modelId="{58EF7AF7-9D59-4DA6-A1D1-036F71B56BD8}">
      <dsp:nvSpPr>
        <dsp:cNvPr id="0" name=""/>
        <dsp:cNvSpPr/>
      </dsp:nvSpPr>
      <dsp:spPr>
        <a:xfrm>
          <a:off x="1375366" y="974520"/>
          <a:ext cx="1134419" cy="567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1900" kern="1200" dirty="0" smtClean="0"/>
            <a:t>Data storage</a:t>
          </a:r>
          <a:endParaRPr lang="en-US" sz="1900" kern="1200" dirty="0"/>
        </a:p>
      </dsp:txBody>
      <dsp:txXfrm>
        <a:off x="1375366" y="974520"/>
        <a:ext cx="1134419" cy="567209"/>
      </dsp:txXfrm>
    </dsp:sp>
    <dsp:sp modelId="{267783FA-8F00-42F8-A0AB-750586DFF397}">
      <dsp:nvSpPr>
        <dsp:cNvPr id="0" name=""/>
        <dsp:cNvSpPr/>
      </dsp:nvSpPr>
      <dsp:spPr>
        <a:xfrm>
          <a:off x="2748014" y="974520"/>
          <a:ext cx="1134419" cy="567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1900" kern="1200" dirty="0" smtClean="0"/>
            <a:t>Data movement</a:t>
          </a:r>
          <a:endParaRPr lang="en-US" sz="1900" kern="1200" dirty="0"/>
        </a:p>
      </dsp:txBody>
      <dsp:txXfrm>
        <a:off x="2748014" y="974520"/>
        <a:ext cx="1134419" cy="567209"/>
      </dsp:txXfrm>
    </dsp:sp>
    <dsp:sp modelId="{D5326980-CE63-4FA6-96AE-98D28F39E2AD}">
      <dsp:nvSpPr>
        <dsp:cNvPr id="0" name=""/>
        <dsp:cNvSpPr/>
      </dsp:nvSpPr>
      <dsp:spPr>
        <a:xfrm>
          <a:off x="4120661" y="974520"/>
          <a:ext cx="1134419" cy="567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1900" kern="1200" dirty="0" smtClean="0"/>
            <a:t>Control</a:t>
          </a:r>
          <a:endParaRPr lang="en-US" sz="1900" kern="1200" dirty="0"/>
        </a:p>
      </dsp:txBody>
      <dsp:txXfrm>
        <a:off x="4120661" y="974520"/>
        <a:ext cx="1134419" cy="567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3BF168E-4431-47B8-993D-065B80EF70A4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7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F85645D-22C6-4856-8B3C-BAE8D2F2D860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7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A93E179-6FF1-4F5C-8899-65620F62AE5E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7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DE484BF-41B8-492D-B30A-86F393068BB3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7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8C3B610-FE57-4C4A-8064-9A53464B2A88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7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ECCAF19-ED8D-4DFB-B821-C423011D536E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7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79C1760-FD36-4D11-9385-72C5F65DBF88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7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CAD06D6-5C7C-46FB-8589-688394CC7C1E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 descr=""/>
          <p:cNvPicPr/>
          <p:nvPr/>
        </p:nvPicPr>
        <p:blipFill>
          <a:blip r:embed="rId1"/>
          <a:srcRect l="29795" t="22446" r="30415" b="13729"/>
          <a:stretch/>
        </p:blipFill>
        <p:spPr>
          <a:xfrm>
            <a:off x="2477880" y="777960"/>
            <a:ext cx="7058880" cy="522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2"/>
          <p:cNvSpPr/>
          <p:nvPr/>
        </p:nvSpPr>
        <p:spPr>
          <a:xfrm>
            <a:off x="275400" y="152280"/>
            <a:ext cx="11808000" cy="97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4000"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Operation (4) Processing from storage to I/O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48" name="Picture 62" descr=""/>
          <p:cNvPicPr/>
          <p:nvPr/>
        </p:nvPicPr>
        <p:blipFill>
          <a:blip r:embed="rId1"/>
          <a:srcRect l="54906" t="50000" r="7790" b="13638"/>
          <a:stretch/>
        </p:blipFill>
        <p:spPr>
          <a:xfrm>
            <a:off x="3809880" y="1066680"/>
            <a:ext cx="4583880" cy="579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2"/>
          <p:cNvSpPr/>
          <p:nvPr/>
        </p:nvSpPr>
        <p:spPr>
          <a:xfrm>
            <a:off x="541800" y="152280"/>
            <a:ext cx="10938240" cy="97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新細明體"/>
              </a:rPr>
              <a:t>Structure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0" name="Rectangle 3"/>
          <p:cNvSpPr/>
          <p:nvPr/>
        </p:nvSpPr>
        <p:spPr>
          <a:xfrm>
            <a:off x="228240" y="1125360"/>
            <a:ext cx="5328360" cy="52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新細明體"/>
              </a:rPr>
              <a:t>The Computer</a:t>
            </a:r>
            <a:endParaRPr b="0" lang="en-IN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新細明體"/>
              </a:rPr>
              <a:t>CPU</a:t>
            </a:r>
            <a:endParaRPr b="0" lang="en-IN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新細明體"/>
              </a:rPr>
              <a:t>Controls the operation of the computer and performs its data processing functions.</a:t>
            </a:r>
            <a:endParaRPr b="0" lang="en-IN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新細明體"/>
              </a:rPr>
              <a:t>Main memory</a:t>
            </a:r>
            <a:endParaRPr b="0" lang="en-IN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新細明體"/>
              </a:rPr>
              <a:t>Stores data</a:t>
            </a:r>
            <a:endParaRPr b="0" lang="en-IN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新細明體"/>
              </a:rPr>
              <a:t>Fast Page Mode RAM</a:t>
            </a:r>
            <a:endParaRPr b="0" lang="en-IN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新細明體"/>
              </a:rPr>
              <a:t>Synchronous DRAM</a:t>
            </a:r>
            <a:endParaRPr b="0" lang="en-IN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新細明體"/>
              </a:rPr>
              <a:t>Extended data output </a:t>
            </a: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新細明體"/>
              </a:rPr>
              <a:t>RAM</a:t>
            </a:r>
            <a:endParaRPr b="0" lang="en-IN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新細明體"/>
              </a:rPr>
              <a:t>I/O</a:t>
            </a:r>
            <a:endParaRPr b="0" lang="en-IN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新細明體"/>
              </a:rPr>
              <a:t>Moves data between the computer and its external environment</a:t>
            </a:r>
            <a:endParaRPr b="0" lang="en-IN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新細明體"/>
              </a:rPr>
              <a:t>System interconnection</a:t>
            </a:r>
            <a:endParaRPr b="0" lang="en-IN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新細明體"/>
              </a:rPr>
              <a:t>Provides for communication among CPU, main memory, and I/O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51" name="Picture 4" descr=""/>
          <p:cNvPicPr/>
          <p:nvPr/>
        </p:nvPicPr>
        <p:blipFill>
          <a:blip r:embed="rId1"/>
          <a:srcRect l="0" t="0" r="0" b="7958"/>
          <a:stretch/>
        </p:blipFill>
        <p:spPr>
          <a:xfrm>
            <a:off x="5365080" y="1125360"/>
            <a:ext cx="6428520" cy="481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Structure - Top Level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53" name="Picture 1" descr=""/>
          <p:cNvPicPr/>
          <p:nvPr/>
        </p:nvPicPr>
        <p:blipFill>
          <a:blip r:embed="rId1"/>
          <a:stretch/>
        </p:blipFill>
        <p:spPr>
          <a:xfrm>
            <a:off x="6095880" y="365040"/>
            <a:ext cx="5502600" cy="626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/>
          <p:nvPr/>
        </p:nvSpPr>
        <p:spPr>
          <a:xfrm>
            <a:off x="838080" y="227520"/>
            <a:ext cx="1051488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Multicore computer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55" name="Content Placeholder 4" descr=""/>
          <p:cNvPicPr/>
          <p:nvPr/>
        </p:nvPicPr>
        <p:blipFill>
          <a:blip r:embed="rId1"/>
          <a:stretch/>
        </p:blipFill>
        <p:spPr>
          <a:xfrm>
            <a:off x="3824640" y="845640"/>
            <a:ext cx="5151240" cy="586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" descr=""/>
          <p:cNvPicPr/>
          <p:nvPr/>
        </p:nvPicPr>
        <p:blipFill>
          <a:blip r:embed="rId1"/>
          <a:srcRect l="18608" t="25599" r="22219" b="17267"/>
          <a:stretch/>
        </p:blipFill>
        <p:spPr>
          <a:xfrm>
            <a:off x="1582920" y="383400"/>
            <a:ext cx="9300600" cy="592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" descr=""/>
          <p:cNvPicPr/>
          <p:nvPr/>
        </p:nvPicPr>
        <p:blipFill>
          <a:blip r:embed="rId1"/>
          <a:stretch/>
        </p:blipFill>
        <p:spPr>
          <a:xfrm>
            <a:off x="766800" y="561960"/>
            <a:ext cx="10657800" cy="573336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2" descr="Microprocessor Education - Addressing Modes of 8085 Microprocessor ..."/>
          <p:cNvPicPr/>
          <p:nvPr/>
        </p:nvPicPr>
        <p:blipFill>
          <a:blip r:embed="rId2"/>
          <a:srcRect l="52674" t="32517" r="16359" b="34450"/>
          <a:stretch/>
        </p:blipFill>
        <p:spPr>
          <a:xfrm>
            <a:off x="10009080" y="1956600"/>
            <a:ext cx="1769040" cy="188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/>
          <p:nvPr/>
        </p:nvSpPr>
        <p:spPr>
          <a:xfrm>
            <a:off x="838080" y="365040"/>
            <a:ext cx="1051488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7000"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Architecture &amp; Organization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5" name="Content Placeholder 2"/>
          <p:cNvSpPr/>
          <p:nvPr/>
        </p:nvSpPr>
        <p:spPr>
          <a:xfrm>
            <a:off x="838080" y="973440"/>
            <a:ext cx="10514880" cy="57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4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Architecture is those attributes visible to the programmer</a:t>
            </a:r>
            <a:endParaRPr b="0" lang="en-IN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Instruction set, number of bits used for data representation, I/O mechanisms, addressing techniques.</a:t>
            </a:r>
            <a:endParaRPr b="0" lang="en-IN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b050"/>
                </a:solidFill>
                <a:latin typeface="Calibri"/>
              </a:rPr>
              <a:t>e.g. Is there a multiply instruction?</a:t>
            </a:r>
            <a:endParaRPr b="0" lang="en-IN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Computer Architecture is also referred as Instruction set architecture (ISA) which has an algorithm to control various components.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Organization is how features are implemented by interconnecting the operational units to realize the specific architectural specifications.</a:t>
            </a:r>
            <a:endParaRPr b="0" lang="en-IN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Control signals, interfaces, memory technology.</a:t>
            </a:r>
            <a:endParaRPr b="0" lang="en-IN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b05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b050"/>
                </a:solidFill>
                <a:latin typeface="Calibri"/>
              </a:rPr>
              <a:t>e.g. Is there a hardware multiply unit or is it done by repeated addition?</a:t>
            </a:r>
            <a:endParaRPr b="0" lang="en-IN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All Intel x86 family share the same basic architecture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IBM System/370 family share the same basic architecture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This gives code compatibility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ff0000"/>
                </a:solidFill>
                <a:latin typeface="Calibri"/>
              </a:rPr>
              <a:t>Organization differs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between different versions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ff0000"/>
                </a:solidFill>
                <a:latin typeface="Calibri"/>
              </a:rPr>
              <a:t>    </a:t>
            </a:r>
            <a:r>
              <a:rPr b="0" lang="en-GB" sz="2800" spc="-1" strike="noStrike">
                <a:solidFill>
                  <a:srgbClr val="ff0000"/>
                </a:solidFill>
                <a:latin typeface="Calibri"/>
              </a:rPr>
              <a:t>Ex: Pipelining</a:t>
            </a:r>
            <a:endParaRPr b="0" lang="en-IN" sz="28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50300848"/>
              </p:ext>
            </p:extLst>
          </p:nvPr>
        </p:nvGraphicFramePr>
        <p:xfrm>
          <a:off x="2425320" y="2261520"/>
          <a:ext cx="7340760" cy="1395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2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Structure &amp; Function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7" name="Rectangl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Structure is the way in which components </a:t>
            </a:r>
            <a:r>
              <a:rPr b="0" lang="en-GB" sz="2800" spc="-1" strike="noStrike">
                <a:solidFill>
                  <a:srgbClr val="ff0000"/>
                </a:solidFill>
                <a:latin typeface="Calibri"/>
              </a:rPr>
              <a:t>relate to each other</a:t>
            </a:r>
            <a:endParaRPr b="0" lang="en-IN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Function is the operation of individual components as  </a:t>
            </a:r>
            <a:endParaRPr b="0" lang="en-IN" sz="2800" spc="-1" strike="noStrike"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1870501"/>
              </p:ext>
            </p:extLst>
          </p:nvPr>
        </p:nvGraphicFramePr>
        <p:xfrm>
          <a:off x="6329160" y="3254400"/>
          <a:ext cx="5257080" cy="17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128" name="Group 1"/>
          <p:cNvGrpSpPr/>
          <p:nvPr/>
        </p:nvGrpSpPr>
        <p:grpSpPr>
          <a:xfrm>
            <a:off x="468000" y="3401640"/>
            <a:ext cx="5627520" cy="1469880"/>
            <a:chOff x="468000" y="3401640"/>
            <a:chExt cx="5627520" cy="1469880"/>
          </a:xfrm>
        </p:grpSpPr>
        <p:sp>
          <p:nvSpPr>
            <p:cNvPr id="129" name="Freeform 2"/>
            <p:cNvSpPr/>
            <p:nvPr/>
          </p:nvSpPr>
          <p:spPr>
            <a:xfrm>
              <a:off x="3282120" y="4009320"/>
              <a:ext cx="2205360" cy="254520"/>
            </a:xfrm>
            <a:custGeom>
              <a:avLst/>
              <a:gdLst/>
              <a:ahLst/>
              <a:rect l="l" t="t" r="r" b="b"/>
              <a:pathLst>
                <a:path w="2206246" h="255268">
                  <a:moveTo>
                    <a:pt x="0" y="0"/>
                  </a:moveTo>
                  <a:lnTo>
                    <a:pt x="0" y="127634"/>
                  </a:lnTo>
                  <a:lnTo>
                    <a:pt x="2206246" y="127634"/>
                  </a:lnTo>
                  <a:lnTo>
                    <a:pt x="2206246" y="255268"/>
                  </a:lnTo>
                </a:path>
              </a:pathLst>
            </a:custGeom>
            <a:noFill/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/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0" name="Freeform 5"/>
            <p:cNvSpPr/>
            <p:nvPr/>
          </p:nvSpPr>
          <p:spPr>
            <a:xfrm>
              <a:off x="3282120" y="4009320"/>
              <a:ext cx="734760" cy="254520"/>
            </a:xfrm>
            <a:custGeom>
              <a:avLst/>
              <a:gdLst/>
              <a:ahLst/>
              <a:rect l="l" t="t" r="r" b="b"/>
              <a:pathLst>
                <a:path w="735415" h="255268">
                  <a:moveTo>
                    <a:pt x="0" y="0"/>
                  </a:moveTo>
                  <a:lnTo>
                    <a:pt x="0" y="127634"/>
                  </a:lnTo>
                  <a:lnTo>
                    <a:pt x="735415" y="127634"/>
                  </a:lnTo>
                  <a:lnTo>
                    <a:pt x="735415" y="255268"/>
                  </a:lnTo>
                </a:path>
              </a:pathLst>
            </a:custGeom>
            <a:noFill/>
            <a:ln>
              <a:solidFill>
                <a:srgbClr val="487caa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/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1" name="Freeform 6"/>
            <p:cNvSpPr/>
            <p:nvPr/>
          </p:nvSpPr>
          <p:spPr>
            <a:xfrm>
              <a:off x="2546640" y="4009320"/>
              <a:ext cx="734760" cy="254520"/>
            </a:xfrm>
            <a:custGeom>
              <a:avLst/>
              <a:gdLst/>
              <a:ahLst/>
              <a:rect l="l" t="t" r="r" b="b"/>
              <a:pathLst>
                <a:path w="735415" h="255268">
                  <a:moveTo>
                    <a:pt x="735415" y="0"/>
                  </a:moveTo>
                  <a:lnTo>
                    <a:pt x="735415" y="127634"/>
                  </a:lnTo>
                  <a:lnTo>
                    <a:pt x="0" y="127634"/>
                  </a:lnTo>
                  <a:lnTo>
                    <a:pt x="0" y="255268"/>
                  </a:lnTo>
                </a:path>
              </a:pathLst>
            </a:custGeom>
            <a:noFill/>
            <a:ln>
              <a:solidFill>
                <a:srgbClr val="487caa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/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2" name="Freeform 7"/>
            <p:cNvSpPr/>
            <p:nvPr/>
          </p:nvSpPr>
          <p:spPr>
            <a:xfrm>
              <a:off x="1075680" y="4009320"/>
              <a:ext cx="2205360" cy="254520"/>
            </a:xfrm>
            <a:custGeom>
              <a:avLst/>
              <a:gdLst/>
              <a:ahLst/>
              <a:rect l="l" t="t" r="r" b="b"/>
              <a:pathLst>
                <a:path w="2206246" h="255268">
                  <a:moveTo>
                    <a:pt x="2206246" y="0"/>
                  </a:moveTo>
                  <a:lnTo>
                    <a:pt x="2206246" y="127634"/>
                  </a:lnTo>
                  <a:lnTo>
                    <a:pt x="0" y="127634"/>
                  </a:lnTo>
                  <a:lnTo>
                    <a:pt x="0" y="255268"/>
                  </a:lnTo>
                </a:path>
              </a:pathLst>
            </a:custGeom>
            <a:noFill/>
            <a:ln>
              <a:solidFill>
                <a:srgbClr val="487caa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/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3" name="Freeform 8"/>
            <p:cNvSpPr/>
            <p:nvPr/>
          </p:nvSpPr>
          <p:spPr>
            <a:xfrm>
              <a:off x="2674080" y="3401640"/>
              <a:ext cx="1215000" cy="606960"/>
            </a:xfrm>
            <a:custGeom>
              <a:avLst/>
              <a:gdLst/>
              <a:ahLst/>
              <a:rect l="l" t="t" r="r" b="b"/>
              <a:pathLst>
                <a:path w="1215562" h="607781">
                  <a:moveTo>
                    <a:pt x="0" y="0"/>
                  </a:moveTo>
                  <a:lnTo>
                    <a:pt x="1215562" y="0"/>
                  </a:lnTo>
                  <a:lnTo>
                    <a:pt x="1215562" y="607781"/>
                  </a:lnTo>
                  <a:lnTo>
                    <a:pt x="0" y="6077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solidFill>
                <a:srgbClr val="ffff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9000" rIns="9000" tIns="9000" bIns="900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GB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Structure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34" name="Freeform 9"/>
            <p:cNvSpPr/>
            <p:nvPr/>
          </p:nvSpPr>
          <p:spPr>
            <a:xfrm>
              <a:off x="468000" y="4264560"/>
              <a:ext cx="1215000" cy="606960"/>
            </a:xfrm>
            <a:custGeom>
              <a:avLst/>
              <a:gdLst/>
              <a:ahLst/>
              <a:rect l="l" t="t" r="r" b="b"/>
              <a:pathLst>
                <a:path w="1215562" h="607781">
                  <a:moveTo>
                    <a:pt x="0" y="0"/>
                  </a:moveTo>
                  <a:lnTo>
                    <a:pt x="1215562" y="0"/>
                  </a:lnTo>
                  <a:lnTo>
                    <a:pt x="1215562" y="607781"/>
                  </a:lnTo>
                  <a:lnTo>
                    <a:pt x="0" y="6077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solidFill>
                <a:srgbClr val="ffff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9000" rIns="9000" tIns="9000" bIns="900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US" sz="1400" spc="-1" strike="noStrike">
                  <a:solidFill>
                    <a:srgbClr val="ffffff"/>
                  </a:solidFill>
                  <a:latin typeface="Calibri"/>
                  <a:ea typeface="新細明體"/>
                </a:rPr>
                <a:t>CPU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35" name="Freeform 10"/>
            <p:cNvSpPr/>
            <p:nvPr/>
          </p:nvSpPr>
          <p:spPr>
            <a:xfrm>
              <a:off x="1938600" y="4264560"/>
              <a:ext cx="1215000" cy="606960"/>
            </a:xfrm>
            <a:custGeom>
              <a:avLst/>
              <a:gdLst/>
              <a:ahLst/>
              <a:rect l="l" t="t" r="r" b="b"/>
              <a:pathLst>
                <a:path w="1215562" h="607781">
                  <a:moveTo>
                    <a:pt x="0" y="0"/>
                  </a:moveTo>
                  <a:lnTo>
                    <a:pt x="1215562" y="0"/>
                  </a:lnTo>
                  <a:lnTo>
                    <a:pt x="1215562" y="607781"/>
                  </a:lnTo>
                  <a:lnTo>
                    <a:pt x="0" y="6077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solidFill>
                <a:srgbClr val="ffff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9000" rIns="9000" tIns="9000" bIns="900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US" sz="1400" spc="-1" strike="noStrike">
                  <a:solidFill>
                    <a:srgbClr val="ffffff"/>
                  </a:solidFill>
                  <a:latin typeface="Calibri"/>
                  <a:ea typeface="新細明體"/>
                </a:rPr>
                <a:t>Main memory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36" name="Freeform 11"/>
            <p:cNvSpPr/>
            <p:nvPr/>
          </p:nvSpPr>
          <p:spPr>
            <a:xfrm>
              <a:off x="3409560" y="4264560"/>
              <a:ext cx="1215000" cy="606960"/>
            </a:xfrm>
            <a:custGeom>
              <a:avLst/>
              <a:gdLst/>
              <a:ahLst/>
              <a:rect l="l" t="t" r="r" b="b"/>
              <a:pathLst>
                <a:path w="1215562" h="607781">
                  <a:moveTo>
                    <a:pt x="0" y="0"/>
                  </a:moveTo>
                  <a:lnTo>
                    <a:pt x="1215562" y="0"/>
                  </a:lnTo>
                  <a:lnTo>
                    <a:pt x="1215562" y="607781"/>
                  </a:lnTo>
                  <a:lnTo>
                    <a:pt x="0" y="6077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solidFill>
                <a:srgbClr val="ffff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9000" rIns="9000" tIns="9000" bIns="900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US" sz="1400" spc="-1" strike="noStrike">
                  <a:solidFill>
                    <a:srgbClr val="ffffff"/>
                  </a:solidFill>
                  <a:latin typeface="Calibri"/>
                  <a:ea typeface="新細明體"/>
                </a:rPr>
                <a:t>I/O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37" name="Freeform 12"/>
            <p:cNvSpPr/>
            <p:nvPr/>
          </p:nvSpPr>
          <p:spPr>
            <a:xfrm>
              <a:off x="4880520" y="4264560"/>
              <a:ext cx="1215000" cy="606960"/>
            </a:xfrm>
            <a:custGeom>
              <a:avLst/>
              <a:gdLst/>
              <a:ahLst/>
              <a:rect l="l" t="t" r="r" b="b"/>
              <a:pathLst>
                <a:path w="1215562" h="607781">
                  <a:moveTo>
                    <a:pt x="0" y="0"/>
                  </a:moveTo>
                  <a:lnTo>
                    <a:pt x="1215562" y="0"/>
                  </a:lnTo>
                  <a:lnTo>
                    <a:pt x="1215562" y="607781"/>
                  </a:lnTo>
                  <a:lnTo>
                    <a:pt x="0" y="6077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solidFill>
                <a:srgbClr val="ffff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9000" rIns="9000" tIns="9000" bIns="900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US" sz="1400" spc="-1" strike="noStrike">
                  <a:solidFill>
                    <a:srgbClr val="ffffff"/>
                  </a:solidFill>
                  <a:latin typeface="Calibri"/>
                  <a:ea typeface="新細明體"/>
                </a:rPr>
                <a:t>System interconnection</a:t>
              </a:r>
              <a:endParaRPr b="0" lang="en-IN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Function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9" name="Rectangl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All computer functions are:</a:t>
            </a:r>
            <a:endParaRPr b="0" lang="en-IN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Data processing</a:t>
            </a:r>
            <a:endParaRPr b="0" lang="en-IN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Data storage</a:t>
            </a:r>
            <a:endParaRPr b="0" lang="en-IN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Data movement</a:t>
            </a:r>
            <a:endParaRPr b="0" lang="en-IN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Control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40" name="Picture 0" descr=""/>
          <p:cNvPicPr/>
          <p:nvPr/>
        </p:nvPicPr>
        <p:blipFill>
          <a:blip r:embed="rId1"/>
          <a:srcRect l="25030" t="11362" r="23866" b="17046"/>
          <a:stretch/>
        </p:blipFill>
        <p:spPr>
          <a:xfrm>
            <a:off x="7121520" y="549360"/>
            <a:ext cx="3388680" cy="614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2"/>
          <p:cNvSpPr/>
          <p:nvPr/>
        </p:nvSpPr>
        <p:spPr>
          <a:xfrm>
            <a:off x="838080" y="177120"/>
            <a:ext cx="10514880" cy="151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Operations (1) Data movement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42" name="Picture 48" descr=""/>
          <p:cNvPicPr/>
          <p:nvPr/>
        </p:nvPicPr>
        <p:blipFill>
          <a:blip r:embed="rId1"/>
          <a:srcRect l="8833" t="6468" r="54846" b="58244"/>
          <a:stretch/>
        </p:blipFill>
        <p:spPr>
          <a:xfrm>
            <a:off x="3581280" y="1143000"/>
            <a:ext cx="4419000" cy="556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2"/>
          <p:cNvSpPr/>
          <p:nvPr/>
        </p:nvSpPr>
        <p:spPr>
          <a:xfrm>
            <a:off x="838080" y="98280"/>
            <a:ext cx="10514880" cy="15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Operations (2) Storage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44" name="Picture 49" descr=""/>
          <p:cNvPicPr/>
          <p:nvPr/>
        </p:nvPicPr>
        <p:blipFill>
          <a:blip r:embed="rId1"/>
          <a:srcRect l="54971" t="6207" r="9696" b="58509"/>
          <a:stretch/>
        </p:blipFill>
        <p:spPr>
          <a:xfrm>
            <a:off x="3581280" y="1143000"/>
            <a:ext cx="4417200" cy="571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2"/>
          <p:cNvSpPr/>
          <p:nvPr/>
        </p:nvSpPr>
        <p:spPr>
          <a:xfrm>
            <a:off x="1930320" y="152280"/>
            <a:ext cx="8736840" cy="97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4000"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Operation (3) Processing from/to storage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46" name="Picture 61" descr=""/>
          <p:cNvPicPr/>
          <p:nvPr/>
        </p:nvPicPr>
        <p:blipFill>
          <a:blip r:embed="rId1"/>
          <a:srcRect l="8773" t="50000" r="52944" b="13638"/>
          <a:stretch/>
        </p:blipFill>
        <p:spPr>
          <a:xfrm>
            <a:off x="3429000" y="1066680"/>
            <a:ext cx="4704480" cy="579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Application>LibreOffice/7.1.1.2$Linux_X86_64 LibreOffice_project/fe0b08f4af1bacafe4c7ecc87ce55bb426164676</Application>
  <AppVersion>15.0000</AppVersion>
  <Words>624</Words>
  <Paragraphs>144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2018-07-13T07:37:09Z</dcterms:created>
  <dc:creator>Windows User</dc:creator>
  <dc:description/>
  <dc:language>en-IN</dc:language>
  <cp:lastModifiedBy/>
  <dcterms:modified xsi:type="dcterms:W3CDTF">2021-03-19T12:37:08Z</dcterms:modified>
  <cp:revision>50</cp:revision>
  <dc:subject/>
  <dc:title>Computer Organization and Architecture (ECE2002)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