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ppt/_rels/presentation.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_rels/slide8.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12.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0.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5.png" ContentType="image/png"/>
  <Override PartName="/ppt/media/image4.png" ContentType="image/png"/>
  <Override PartName="/ppt/media/image3.png" ContentType="image/png"/>
  <Override PartName="/ppt/media/image6.png" ContentType="image/png"/>
  <Override PartName="/ppt/media/image1.jpeg" ContentType="image/jpeg"/>
  <Override PartName="/ppt/media/image8.png" ContentType="image/png"/>
  <Override PartName="/ppt/media/image2.jpeg" ContentType="image/jpeg"/>
  <Override PartName="/ppt/media/image7.png" ContentType="image/png"/>
  <Override PartName="/ppt/media/image9.png" ContentType="image/png"/>
  <Override PartName="/ppt/media/image10.png" ContentType="image/png"/>
  <Override PartName="/ppt/media/image15.png" ContentType="image/png"/>
  <Override PartName="/ppt/media/image16.png" ContentType="image/png"/>
  <Override PartName="/ppt/media/image14.png" ContentType="image/png"/>
  <Override PartName="/ppt/media/image13.png" ContentType="image/png"/>
  <Override PartName="/ppt/media/image12.png" ContentType="image/png"/>
  <Override PartName="/ppt/media/image11.png" ContentType="image/png"/>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5.xml.rels" ContentType="application/vnd.openxmlformats-package.relationships+xml"/>
  <Override PartName="/ppt/notesSlides/_rels/notesSlide1.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5.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slideMaster5.xml" ContentType="application/vnd.openxmlformats-officedocument.presentationml.slideMaster+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slideLayouts/slideLayout6.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43.xml" ContentType="application/vnd.openxmlformats-officedocument.presentationml.slideLayout+xml"/>
  <Override PartName="/ppt/slideLayouts/slideLayout8.xml" ContentType="application/vnd.openxmlformats-officedocument.presentationml.slideLayout+xml"/>
  <Override PartName="/ppt/slideLayouts/slideLayout44.xml" ContentType="application/vnd.openxmlformats-officedocument.presentationml.slideLayout+xml"/>
  <Override PartName="/ppt/slideLayouts/slideLayout9.xml" ContentType="application/vnd.openxmlformats-officedocument.presentationml.slideLayout+xml"/>
  <Override PartName="/ppt/slideLayouts/slideLayout20.xml" ContentType="application/vnd.openxmlformats-officedocument.presentationml.slideLayout+xml"/>
  <Override PartName="/ppt/slideLayouts/slideLayout45.xml" ContentType="application/vnd.openxmlformats-officedocument.presentationml.slideLayout+xml"/>
  <Override PartName="/ppt/slideLayouts/slideLayout36.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59.xml" ContentType="application/vnd.openxmlformats-officedocument.presentationml.slideLayout+xml"/>
  <Override PartName="/ppt/slideLayouts/slideLayout33.xml" ContentType="application/vnd.openxmlformats-officedocument.presentationml.slideLayout+xml"/>
  <Override PartName="/ppt/slideLayouts/slideLayout58.xml" ContentType="application/vnd.openxmlformats-officedocument.presentationml.slideLayout+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60.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55.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19.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50.xml.rels" ContentType="application/vnd.openxmlformats-package.relationships+xml"/>
  <Override PartName="/ppt/slideLayouts/_rels/slideLayout11.xml.rels" ContentType="application/vnd.openxmlformats-package.relationships+xml"/>
  <Override PartName="/ppt/slideLayouts/_rels/slideLayout58.xml.rels" ContentType="application/vnd.openxmlformats-package.relationships+xml"/>
  <Override PartName="/ppt/slideLayouts/_rels/slideLayout53.xml.rels" ContentType="application/vnd.openxmlformats-package.relationships+xml"/>
  <Override PartName="/ppt/slideLayouts/_rels/slideLayout33.xml.rels" ContentType="application/vnd.openxmlformats-package.relationships+xml"/>
  <Override PartName="/ppt/slideLayouts/_rels/slideLayout8.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36.xml.rels" ContentType="application/vnd.openxmlformats-package.relationships+xml"/>
  <Override PartName="/ppt/slideLayouts/_rels/slideLayout42.xml.rels" ContentType="application/vnd.openxmlformats-package.relationships+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38.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40.xml.rels" ContentType="application/vnd.openxmlformats-package.relationships+xml"/>
  <Override PartName="/ppt/slideLayouts/_rels/slideLayout6.xml.rels" ContentType="application/vnd.openxmlformats-package.relationships+xml"/>
  <Override PartName="/ppt/slideLayouts/_rels/slideLayout41.xml.rels" ContentType="application/vnd.openxmlformats-package.relationships+xml"/>
  <Override PartName="/ppt/slideLayouts/_rels/slideLayout35.xml.rels" ContentType="application/vnd.openxmlformats-package.relationships+xml"/>
  <Override PartName="/ppt/slideLayouts/_rels/slideLayout7.xml.rels" ContentType="application/vnd.openxmlformats-package.relationships+xml"/>
  <Override PartName="/ppt/slideLayouts/_rels/slideLayout43.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15.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54.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54.xml" ContentType="application/vnd.openxmlformats-officedocument.presentationml.slideLayout+xml"/>
  <Override PartName="/ppt/slideLayouts/slideLayout13.xml" ContentType="application/vnd.openxmlformats-officedocument.presentationml.slideLayout+xml"/>
  <Override PartName="/ppt/slideLayouts/slideLayout38.xml" ContentType="application/vnd.openxmlformats-officedocument.presentationml.slideLayout+xml"/>
  <Override PartName="/ppt/slideLayouts/slideLayout52.xml" ContentType="application/vnd.openxmlformats-officedocument.presentationml.slideLayout+xml"/>
  <Override PartName="/ppt/slideLayouts/slideLayout14.xml" ContentType="application/vnd.openxmlformats-officedocument.presentationml.slideLayout+xml"/>
  <Override PartName="/ppt/slideLayouts/slideLayout39.xml" ContentType="application/vnd.openxmlformats-officedocument.presentationml.slideLayout+xml"/>
  <Override PartName="/ppt/slideLayouts/slideLayout60.xml" ContentType="application/vnd.openxmlformats-officedocument.presentationml.slideLayout+xml"/>
  <Override PartName="/ppt/slideLayouts/slideLayout53.xml" ContentType="application/vnd.openxmlformats-officedocument.presentationml.slideLayout+xml"/>
  <Override PartName="/ppt/slideLayouts/slideLayout12.xml" ContentType="application/vnd.openxmlformats-officedocument.presentationml.slideLayout+xml"/>
  <Override PartName="/ppt/slideLayouts/slideLayout37.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_rels/.rels" ContentType="application/vnd.openxmlformats-package.relationship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209" name="PlaceHolder 2"/>
          <p:cNvSpPr>
            <a:spLocks noGrp="1"/>
          </p:cNvSpPr>
          <p:nvPr>
            <p:ph type="body"/>
          </p:nvPr>
        </p:nvSpPr>
        <p:spPr>
          <a:xfrm>
            <a:off x="756000" y="5078520"/>
            <a:ext cx="6047640" cy="4811040"/>
          </a:xfrm>
          <a:prstGeom prst="rect">
            <a:avLst/>
          </a:prstGeom>
        </p:spPr>
        <p:txBody>
          <a:bodyPr lIns="0" rIns="0" tIns="0" bIns="0">
            <a:noAutofit/>
          </a:bodyPr>
          <a:p>
            <a:r>
              <a:rPr b="0" lang="en-IN" sz="2000" spc="-1" strike="noStrike">
                <a:latin typeface="Arial"/>
              </a:rPr>
              <a:t>Click to edit the notes format</a:t>
            </a:r>
            <a:endParaRPr b="0" lang="en-IN" sz="2000" spc="-1" strike="noStrike">
              <a:latin typeface="Arial"/>
            </a:endParaRPr>
          </a:p>
        </p:txBody>
      </p:sp>
      <p:sp>
        <p:nvSpPr>
          <p:cNvPr id="210" name="PlaceHolder 3"/>
          <p:cNvSpPr>
            <a:spLocks noGrp="1"/>
          </p:cNvSpPr>
          <p:nvPr>
            <p:ph type="hdr"/>
          </p:nvPr>
        </p:nvSpPr>
        <p:spPr>
          <a:xfrm>
            <a:off x="0" y="0"/>
            <a:ext cx="3280680" cy="534240"/>
          </a:xfrm>
          <a:prstGeom prst="rect">
            <a:avLst/>
          </a:prstGeom>
        </p:spPr>
        <p:txBody>
          <a:bodyPr lIns="0" rIns="0" tIns="0" bIns="0">
            <a:noAutofit/>
          </a:bodyPr>
          <a:p>
            <a:r>
              <a:rPr b="0" lang="en-IN" sz="1400" spc="-1" strike="noStrike">
                <a:latin typeface="Times New Roman"/>
              </a:rPr>
              <a:t>&lt;header&gt;</a:t>
            </a:r>
            <a:endParaRPr b="0" lang="en-IN" sz="1400" spc="-1" strike="noStrike">
              <a:latin typeface="Times New Roman"/>
            </a:endParaRPr>
          </a:p>
        </p:txBody>
      </p:sp>
      <p:sp>
        <p:nvSpPr>
          <p:cNvPr id="211" name="PlaceHolder 4"/>
          <p:cNvSpPr>
            <a:spLocks noGrp="1"/>
          </p:cNvSpPr>
          <p:nvPr>
            <p:ph type="dt"/>
          </p:nvPr>
        </p:nvSpPr>
        <p:spPr>
          <a:xfrm>
            <a:off x="4278960" y="0"/>
            <a:ext cx="3280680" cy="534240"/>
          </a:xfrm>
          <a:prstGeom prst="rect">
            <a:avLst/>
          </a:prstGeom>
        </p:spPr>
        <p:txBody>
          <a:bodyPr lIns="0" rIns="0" tIns="0" bIns="0">
            <a:noAutofit/>
          </a:bodyPr>
          <a:p>
            <a:pPr algn="r"/>
            <a:r>
              <a:rPr b="0" lang="en-IN" sz="1400" spc="-1" strike="noStrike">
                <a:latin typeface="Times New Roman"/>
              </a:rPr>
              <a:t>&lt;date/time&gt;</a:t>
            </a:r>
            <a:endParaRPr b="0" lang="en-IN" sz="1400" spc="-1" strike="noStrike">
              <a:latin typeface="Times New Roman"/>
            </a:endParaRPr>
          </a:p>
        </p:txBody>
      </p:sp>
      <p:sp>
        <p:nvSpPr>
          <p:cNvPr id="212" name="PlaceHolder 5"/>
          <p:cNvSpPr>
            <a:spLocks noGrp="1"/>
          </p:cNvSpPr>
          <p:nvPr>
            <p:ph type="ftr"/>
          </p:nvPr>
        </p:nvSpPr>
        <p:spPr>
          <a:xfrm>
            <a:off x="0" y="10157400"/>
            <a:ext cx="3280680" cy="534240"/>
          </a:xfrm>
          <a:prstGeom prst="rect">
            <a:avLst/>
          </a:prstGeom>
        </p:spPr>
        <p:txBody>
          <a:bodyPr lIns="0" rIns="0" tIns="0" bIns="0" anchor="b">
            <a:noAutofit/>
          </a:bodyPr>
          <a:p>
            <a:r>
              <a:rPr b="0" lang="en-IN" sz="1400" spc="-1" strike="noStrike">
                <a:latin typeface="Times New Roman"/>
              </a:rPr>
              <a:t>&lt;footer&gt;</a:t>
            </a:r>
            <a:endParaRPr b="0" lang="en-IN" sz="1400" spc="-1" strike="noStrike">
              <a:latin typeface="Times New Roman"/>
            </a:endParaRPr>
          </a:p>
        </p:txBody>
      </p:sp>
      <p:sp>
        <p:nvSpPr>
          <p:cNvPr id="213"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665BA9DF-C199-468F-B42D-80B4A9374EF3}"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Rectangle 7"/>
          <p:cNvSpPr txBox="1"/>
          <p:nvPr/>
        </p:nvSpPr>
        <p:spPr>
          <a:xfrm>
            <a:off x="3884760" y="8685360"/>
            <a:ext cx="2971440" cy="458280"/>
          </a:xfrm>
          <a:prstGeom prst="rect">
            <a:avLst/>
          </a:prstGeom>
          <a:noFill/>
          <a:ln w="0">
            <a:noFill/>
          </a:ln>
        </p:spPr>
        <p:txBody>
          <a:bodyPr anchor="b">
            <a:noAutofit/>
          </a:bodyPr>
          <a:p>
            <a:pPr algn="r">
              <a:lnSpc>
                <a:spcPct val="100000"/>
              </a:lnSpc>
            </a:pPr>
            <a:fld id="{97F0D3CB-9444-4EFD-9129-43FE2CD67B47}" type="slidenum">
              <a:rPr b="0" lang="en-US" sz="1200" spc="-1" strike="noStrike">
                <a:latin typeface="Times New Roman"/>
              </a:rPr>
              <a:t>&lt;number&gt;</a:t>
            </a:fld>
            <a:endParaRPr b="0" lang="en-IN" sz="1200" spc="-1" strike="noStrike">
              <a:latin typeface="Times New Roman"/>
            </a:endParaRPr>
          </a:p>
        </p:txBody>
      </p:sp>
      <p:sp>
        <p:nvSpPr>
          <p:cNvPr id="262" name="PlaceHolder 1"/>
          <p:cNvSpPr>
            <a:spLocks noGrp="1"/>
          </p:cNvSpPr>
          <p:nvPr>
            <p:ph type="sldImg"/>
          </p:nvPr>
        </p:nvSpPr>
        <p:spPr>
          <a:xfrm>
            <a:off x="685800" y="1143000"/>
            <a:ext cx="5486040" cy="3085920"/>
          </a:xfrm>
          <a:prstGeom prst="rect">
            <a:avLst/>
          </a:prstGeom>
        </p:spPr>
      </p:sp>
      <p:sp>
        <p:nvSpPr>
          <p:cNvPr id="263" name="PlaceHolder 2"/>
          <p:cNvSpPr>
            <a:spLocks noGrp="1"/>
          </p:cNvSpPr>
          <p:nvPr>
            <p:ph type="body"/>
          </p:nvPr>
        </p:nvSpPr>
        <p:spPr>
          <a:xfrm>
            <a:off x="685800" y="4400640"/>
            <a:ext cx="5486040" cy="3600000"/>
          </a:xfrm>
          <a:prstGeom prst="rect">
            <a:avLst/>
          </a:prstGeom>
        </p:spPr>
        <p:txBody>
          <a:bodyPr>
            <a:noAutofit/>
          </a:bodyPr>
          <a:p>
            <a:endParaRPr b="0" lang="en-IN" sz="20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Rectangle 7"/>
          <p:cNvSpPr txBox="1"/>
          <p:nvPr/>
        </p:nvSpPr>
        <p:spPr>
          <a:xfrm>
            <a:off x="3884760" y="8685360"/>
            <a:ext cx="2971440" cy="458280"/>
          </a:xfrm>
          <a:prstGeom prst="rect">
            <a:avLst/>
          </a:prstGeom>
          <a:noFill/>
          <a:ln w="0">
            <a:noFill/>
          </a:ln>
        </p:spPr>
        <p:txBody>
          <a:bodyPr anchor="b">
            <a:noAutofit/>
          </a:bodyPr>
          <a:p>
            <a:pPr algn="r">
              <a:lnSpc>
                <a:spcPct val="100000"/>
              </a:lnSpc>
            </a:pPr>
            <a:fld id="{9694192C-7D6F-4320-A17A-329E360416A8}" type="slidenum">
              <a:rPr b="0" lang="en-US" sz="1200" spc="-1" strike="noStrike">
                <a:latin typeface="Times New Roman"/>
              </a:rPr>
              <a:t>&lt;number&gt;</a:t>
            </a:fld>
            <a:endParaRPr b="0" lang="en-IN" sz="1200" spc="-1" strike="noStrike">
              <a:latin typeface="Times New Roman"/>
            </a:endParaRPr>
          </a:p>
        </p:txBody>
      </p:sp>
      <p:sp>
        <p:nvSpPr>
          <p:cNvPr id="265" name="PlaceHolder 1"/>
          <p:cNvSpPr>
            <a:spLocks noGrp="1"/>
          </p:cNvSpPr>
          <p:nvPr>
            <p:ph type="sldImg"/>
          </p:nvPr>
        </p:nvSpPr>
        <p:spPr>
          <a:xfrm>
            <a:off x="685800" y="1143000"/>
            <a:ext cx="5486040" cy="3085920"/>
          </a:xfrm>
          <a:prstGeom prst="rect">
            <a:avLst/>
          </a:prstGeom>
        </p:spPr>
      </p:sp>
      <p:sp>
        <p:nvSpPr>
          <p:cNvPr id="266" name="PlaceHolder 2"/>
          <p:cNvSpPr>
            <a:spLocks noGrp="1"/>
          </p:cNvSpPr>
          <p:nvPr>
            <p:ph type="body"/>
          </p:nvPr>
        </p:nvSpPr>
        <p:spPr>
          <a:xfrm>
            <a:off x="685800" y="4400640"/>
            <a:ext cx="5486040" cy="3600000"/>
          </a:xfrm>
          <a:prstGeom prst="rect">
            <a:avLst/>
          </a:prstGeom>
        </p:spPr>
        <p:txBody>
          <a:bodyPr>
            <a:noAutofit/>
          </a:bodyPr>
          <a:p>
            <a:endParaRPr b="0" lang="en-IN" sz="20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Rectangle 7"/>
          <p:cNvSpPr txBox="1"/>
          <p:nvPr/>
        </p:nvSpPr>
        <p:spPr>
          <a:xfrm>
            <a:off x="3884760" y="8685360"/>
            <a:ext cx="2971440" cy="458280"/>
          </a:xfrm>
          <a:prstGeom prst="rect">
            <a:avLst/>
          </a:prstGeom>
          <a:noFill/>
          <a:ln w="0">
            <a:noFill/>
          </a:ln>
        </p:spPr>
        <p:txBody>
          <a:bodyPr anchor="b">
            <a:noAutofit/>
          </a:bodyPr>
          <a:p>
            <a:pPr algn="r">
              <a:lnSpc>
                <a:spcPct val="100000"/>
              </a:lnSpc>
            </a:pPr>
            <a:fld id="{26F7F292-8BA5-40E3-B03B-42BC69B203C0}" type="slidenum">
              <a:rPr b="0" lang="en-US" sz="1200" spc="-1" strike="noStrike">
                <a:latin typeface="Times New Roman"/>
              </a:rPr>
              <a:t>&lt;number&gt;</a:t>
            </a:fld>
            <a:endParaRPr b="0" lang="en-IN" sz="1200" spc="-1" strike="noStrike">
              <a:latin typeface="Times New Roman"/>
            </a:endParaRPr>
          </a:p>
        </p:txBody>
      </p:sp>
      <p:sp>
        <p:nvSpPr>
          <p:cNvPr id="268" name="PlaceHolder 1"/>
          <p:cNvSpPr>
            <a:spLocks noGrp="1"/>
          </p:cNvSpPr>
          <p:nvPr>
            <p:ph type="sldImg"/>
          </p:nvPr>
        </p:nvSpPr>
        <p:spPr>
          <a:xfrm>
            <a:off x="685800" y="1143000"/>
            <a:ext cx="5486040" cy="3085920"/>
          </a:xfrm>
          <a:prstGeom prst="rect">
            <a:avLst/>
          </a:prstGeom>
        </p:spPr>
      </p:sp>
      <p:sp>
        <p:nvSpPr>
          <p:cNvPr id="269" name="PlaceHolder 2"/>
          <p:cNvSpPr>
            <a:spLocks noGrp="1"/>
          </p:cNvSpPr>
          <p:nvPr>
            <p:ph type="body"/>
          </p:nvPr>
        </p:nvSpPr>
        <p:spPr>
          <a:xfrm>
            <a:off x="685800" y="4400640"/>
            <a:ext cx="5486040" cy="3600000"/>
          </a:xfrm>
          <a:prstGeom prst="rect">
            <a:avLst/>
          </a:prstGeom>
        </p:spPr>
        <p:txBody>
          <a:bodyPr>
            <a:noAutofit/>
          </a:bodyPr>
          <a:p>
            <a:endParaRPr b="0" lang="en-IN" sz="20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Rectangle 7"/>
          <p:cNvSpPr txBox="1"/>
          <p:nvPr/>
        </p:nvSpPr>
        <p:spPr>
          <a:xfrm>
            <a:off x="3884760" y="8685360"/>
            <a:ext cx="2971440" cy="458280"/>
          </a:xfrm>
          <a:prstGeom prst="rect">
            <a:avLst/>
          </a:prstGeom>
          <a:noFill/>
          <a:ln w="0">
            <a:noFill/>
          </a:ln>
        </p:spPr>
        <p:txBody>
          <a:bodyPr anchor="b">
            <a:noAutofit/>
          </a:bodyPr>
          <a:p>
            <a:pPr algn="r">
              <a:lnSpc>
                <a:spcPct val="100000"/>
              </a:lnSpc>
            </a:pPr>
            <a:fld id="{3B60871A-75FF-462D-A51D-86C5D72D3732}" type="slidenum">
              <a:rPr b="0" lang="en-US" sz="1200" spc="-1" strike="noStrike">
                <a:latin typeface="Times New Roman"/>
              </a:rPr>
              <a:t>&lt;number&gt;</a:t>
            </a:fld>
            <a:endParaRPr b="0" lang="en-IN" sz="1200" spc="-1" strike="noStrike">
              <a:latin typeface="Times New Roman"/>
            </a:endParaRPr>
          </a:p>
        </p:txBody>
      </p:sp>
      <p:sp>
        <p:nvSpPr>
          <p:cNvPr id="271" name="PlaceHolder 1"/>
          <p:cNvSpPr>
            <a:spLocks noGrp="1"/>
          </p:cNvSpPr>
          <p:nvPr>
            <p:ph type="sldImg"/>
          </p:nvPr>
        </p:nvSpPr>
        <p:spPr>
          <a:xfrm>
            <a:off x="685800" y="1143000"/>
            <a:ext cx="5486040" cy="3085920"/>
          </a:xfrm>
          <a:prstGeom prst="rect">
            <a:avLst/>
          </a:prstGeom>
        </p:spPr>
      </p:sp>
      <p:sp>
        <p:nvSpPr>
          <p:cNvPr id="272" name="PlaceHolder 2"/>
          <p:cNvSpPr>
            <a:spLocks noGrp="1"/>
          </p:cNvSpPr>
          <p:nvPr>
            <p:ph type="body"/>
          </p:nvPr>
        </p:nvSpPr>
        <p:spPr>
          <a:xfrm>
            <a:off x="685800" y="4400640"/>
            <a:ext cx="5486040" cy="3600000"/>
          </a:xfrm>
          <a:prstGeom prst="rect">
            <a:avLst/>
          </a:prstGeom>
        </p:spPr>
        <p:txBody>
          <a:bodyPr>
            <a:noAutofit/>
          </a:bodyPr>
          <a:p>
            <a:endParaRPr b="0" lang="en-IN" sz="20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Rectangle 7"/>
          <p:cNvSpPr txBox="1"/>
          <p:nvPr/>
        </p:nvSpPr>
        <p:spPr>
          <a:xfrm>
            <a:off x="3884760" y="8685360"/>
            <a:ext cx="2971440" cy="458280"/>
          </a:xfrm>
          <a:prstGeom prst="rect">
            <a:avLst/>
          </a:prstGeom>
          <a:noFill/>
          <a:ln w="0">
            <a:noFill/>
          </a:ln>
        </p:spPr>
        <p:txBody>
          <a:bodyPr anchor="b">
            <a:noAutofit/>
          </a:bodyPr>
          <a:p>
            <a:pPr algn="r">
              <a:lnSpc>
                <a:spcPct val="100000"/>
              </a:lnSpc>
            </a:pPr>
            <a:fld id="{60DE9056-ACB0-4688-A85C-DFD4C3204B87}" type="slidenum">
              <a:rPr b="0" lang="en-US" sz="1200" spc="-1" strike="noStrike">
                <a:latin typeface="Times New Roman"/>
              </a:rPr>
              <a:t>&lt;number&gt;</a:t>
            </a:fld>
            <a:endParaRPr b="0" lang="en-IN" sz="1200" spc="-1" strike="noStrike">
              <a:latin typeface="Times New Roman"/>
            </a:endParaRPr>
          </a:p>
        </p:txBody>
      </p:sp>
      <p:sp>
        <p:nvSpPr>
          <p:cNvPr id="274" name="PlaceHolder 1"/>
          <p:cNvSpPr>
            <a:spLocks noGrp="1"/>
          </p:cNvSpPr>
          <p:nvPr>
            <p:ph type="sldImg"/>
          </p:nvPr>
        </p:nvSpPr>
        <p:spPr>
          <a:xfrm>
            <a:off x="685800" y="1143000"/>
            <a:ext cx="5486040" cy="3085920"/>
          </a:xfrm>
          <a:prstGeom prst="rect">
            <a:avLst/>
          </a:prstGeom>
        </p:spPr>
      </p:sp>
      <p:sp>
        <p:nvSpPr>
          <p:cNvPr id="275" name="PlaceHolder 2"/>
          <p:cNvSpPr>
            <a:spLocks noGrp="1"/>
          </p:cNvSpPr>
          <p:nvPr>
            <p:ph type="body"/>
          </p:nvPr>
        </p:nvSpPr>
        <p:spPr>
          <a:xfrm>
            <a:off x="685800" y="4400640"/>
            <a:ext cx="5486040" cy="3600000"/>
          </a:xfrm>
          <a:prstGeom prst="rect">
            <a:avLst/>
          </a:prstGeom>
        </p:spPr>
        <p:txBody>
          <a:bodyPr>
            <a:noAutofit/>
          </a:bodyPr>
          <a:p>
            <a:endParaRPr b="0" lang="en-IN" sz="20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Rectangle 7"/>
          <p:cNvSpPr txBox="1"/>
          <p:nvPr/>
        </p:nvSpPr>
        <p:spPr>
          <a:xfrm>
            <a:off x="3884760" y="8685360"/>
            <a:ext cx="2971440" cy="458280"/>
          </a:xfrm>
          <a:prstGeom prst="rect">
            <a:avLst/>
          </a:prstGeom>
          <a:noFill/>
          <a:ln w="0">
            <a:noFill/>
          </a:ln>
        </p:spPr>
        <p:txBody>
          <a:bodyPr anchor="b">
            <a:noAutofit/>
          </a:bodyPr>
          <a:p>
            <a:pPr algn="r">
              <a:lnSpc>
                <a:spcPct val="100000"/>
              </a:lnSpc>
            </a:pPr>
            <a:fld id="{2706D82E-84CC-4ED2-BF4A-63C592D6F797}" type="slidenum">
              <a:rPr b="0" lang="en-US" sz="1200" spc="-1" strike="noStrike">
                <a:latin typeface="Times New Roman"/>
              </a:rPr>
              <a:t>&lt;number&gt;</a:t>
            </a:fld>
            <a:endParaRPr b="0" lang="en-IN" sz="1200" spc="-1" strike="noStrike">
              <a:latin typeface="Times New Roman"/>
            </a:endParaRPr>
          </a:p>
        </p:txBody>
      </p:sp>
      <p:sp>
        <p:nvSpPr>
          <p:cNvPr id="277" name="PlaceHolder 1"/>
          <p:cNvSpPr>
            <a:spLocks noGrp="1"/>
          </p:cNvSpPr>
          <p:nvPr>
            <p:ph type="sldImg"/>
          </p:nvPr>
        </p:nvSpPr>
        <p:spPr>
          <a:xfrm>
            <a:off x="685800" y="1143000"/>
            <a:ext cx="5486040" cy="3085920"/>
          </a:xfrm>
          <a:prstGeom prst="rect">
            <a:avLst/>
          </a:prstGeom>
        </p:spPr>
      </p:sp>
      <p:sp>
        <p:nvSpPr>
          <p:cNvPr id="278" name="PlaceHolder 2"/>
          <p:cNvSpPr>
            <a:spLocks noGrp="1"/>
          </p:cNvSpPr>
          <p:nvPr>
            <p:ph type="body"/>
          </p:nvPr>
        </p:nvSpPr>
        <p:spPr>
          <a:xfrm>
            <a:off x="685800" y="4400640"/>
            <a:ext cx="5486040" cy="3600000"/>
          </a:xfrm>
          <a:prstGeom prst="rect">
            <a:avLst/>
          </a:prstGeom>
        </p:spPr>
        <p:txBody>
          <a:bodyPr>
            <a:noAutofit/>
          </a:bodyPr>
          <a:p>
            <a:endParaRPr b="0" lang="en-IN"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5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5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5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6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8"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9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9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9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10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0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0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0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7"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20"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2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2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2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3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1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3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13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3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3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14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4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14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4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4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4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4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5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5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5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5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5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7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7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7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17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8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8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18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8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18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8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9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9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9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9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9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9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9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9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0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0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0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0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0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0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0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noAutofit/>
          </a:bodyPr>
          <a:p>
            <a:pPr algn="ctr">
              <a:lnSpc>
                <a:spcPct val="90000"/>
              </a:lnSpc>
            </a:pPr>
            <a:r>
              <a:rPr b="0" lang="en-US" sz="6000" spc="-1" strike="noStrike">
                <a:solidFill>
                  <a:srgbClr val="000000"/>
                </a:solidFill>
                <a:latin typeface="Calibri Light"/>
              </a:rPr>
              <a:t>Click to edit Master title style</a:t>
            </a:r>
            <a:endParaRPr b="0" lang="en-US" sz="60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noAutofit/>
          </a:bodyPr>
          <a:p>
            <a:pPr>
              <a:lnSpc>
                <a:spcPct val="100000"/>
              </a:lnSpc>
            </a:pPr>
            <a:fld id="{E9AECF64-6BBA-410F-815C-C045C4A8C1F8}" type="datetime">
              <a:rPr b="0" lang="en-IN" sz="1200" spc="-1" strike="noStrike">
                <a:solidFill>
                  <a:srgbClr val="8b8b8b"/>
                </a:solidFill>
                <a:latin typeface="Calibri"/>
              </a:rPr>
              <a:t>19/03/21</a:t>
            </a:fld>
            <a:endParaRPr b="0" lang="en-IN"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noAutofit/>
          </a:bodyPr>
          <a:p>
            <a:endParaRPr b="0" lang="en-IN"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3EDAF403-B7A5-44B0-8FCA-6E4AE6D6BE2A}" type="slidenum">
              <a:rPr b="0" lang="en-IN" sz="1200" spc="-1" strike="noStrike">
                <a:solidFill>
                  <a:srgbClr val="8b8b8b"/>
                </a:solidFill>
                <a:latin typeface="Calibri"/>
              </a:rPr>
              <a:t>&lt;number&gt;</a:t>
            </a:fld>
            <a:endParaRPr b="0" lang="en-IN"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noAutofit/>
          </a:bodyP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p:nvPr>
        </p:nvSpPr>
        <p:spPr>
          <a:xfrm>
            <a:off x="838080" y="6356520"/>
            <a:ext cx="2742840" cy="364680"/>
          </a:xfrm>
          <a:prstGeom prst="rect">
            <a:avLst/>
          </a:prstGeom>
        </p:spPr>
        <p:txBody>
          <a:bodyPr anchor="ctr">
            <a:noAutofit/>
          </a:bodyPr>
          <a:p>
            <a:pPr>
              <a:lnSpc>
                <a:spcPct val="100000"/>
              </a:lnSpc>
            </a:pPr>
            <a:fld id="{EB875C7F-5BBF-4555-8075-0214F7121AF4}" type="datetime">
              <a:rPr b="0" lang="en-IN" sz="1200" spc="-1" strike="noStrike">
                <a:solidFill>
                  <a:srgbClr val="8b8b8b"/>
                </a:solidFill>
                <a:latin typeface="Calibri"/>
              </a:rPr>
              <a:t>19/03/21</a:t>
            </a:fld>
            <a:endParaRPr b="0" lang="en-IN" sz="12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noAutofit/>
          </a:bodyPr>
          <a:p>
            <a:endParaRPr b="0" lang="en-IN" sz="24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93D8EE8F-3746-438F-8904-A8D30F147E25}" type="slidenum">
              <a:rPr b="0" lang="en-IN" sz="1200" spc="-1" strike="noStrike">
                <a:solidFill>
                  <a:srgbClr val="8b8b8b"/>
                </a:solidFill>
                <a:latin typeface="Calibri"/>
              </a:rPr>
              <a:t>&lt;number&gt;</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dt"/>
          </p:nvPr>
        </p:nvSpPr>
        <p:spPr>
          <a:xfrm>
            <a:off x="838080" y="6356520"/>
            <a:ext cx="2742840" cy="364680"/>
          </a:xfrm>
          <a:prstGeom prst="rect">
            <a:avLst/>
          </a:prstGeom>
        </p:spPr>
        <p:txBody>
          <a:bodyPr anchor="ctr">
            <a:noAutofit/>
          </a:bodyPr>
          <a:p>
            <a:pPr>
              <a:lnSpc>
                <a:spcPct val="100000"/>
              </a:lnSpc>
            </a:pPr>
            <a:fld id="{1521408F-F6A4-4C42-9849-9DBFBE28198C}" type="datetime">
              <a:rPr b="0" lang="en-IN" sz="1200" spc="-1" strike="noStrike">
                <a:solidFill>
                  <a:srgbClr val="8b8b8b"/>
                </a:solidFill>
                <a:latin typeface="Calibri"/>
              </a:rPr>
              <a:t>19/03/21</a:t>
            </a:fld>
            <a:endParaRPr b="0" lang="en-IN" sz="1200" spc="-1" strike="noStrike">
              <a:latin typeface="Times New Roman"/>
            </a:endParaRPr>
          </a:p>
        </p:txBody>
      </p:sp>
      <p:sp>
        <p:nvSpPr>
          <p:cNvPr id="83" name="PlaceHolder 2"/>
          <p:cNvSpPr>
            <a:spLocks noGrp="1"/>
          </p:cNvSpPr>
          <p:nvPr>
            <p:ph type="ftr"/>
          </p:nvPr>
        </p:nvSpPr>
        <p:spPr>
          <a:xfrm>
            <a:off x="4038480" y="6356520"/>
            <a:ext cx="4114440" cy="364680"/>
          </a:xfrm>
          <a:prstGeom prst="rect">
            <a:avLst/>
          </a:prstGeom>
        </p:spPr>
        <p:txBody>
          <a:bodyPr anchor="ctr">
            <a:noAutofit/>
          </a:bodyPr>
          <a:p>
            <a:endParaRPr b="0" lang="en-IN" sz="2400" spc="-1" strike="noStrike">
              <a:latin typeface="Times New Roman"/>
            </a:endParaRPr>
          </a:p>
        </p:txBody>
      </p:sp>
      <p:sp>
        <p:nvSpPr>
          <p:cNvPr id="84" name="PlaceHolder 3"/>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5A9A1014-A823-4C0D-ABD2-574154B752BA}" type="slidenum">
              <a:rPr b="0" lang="en-IN" sz="1200" spc="-1" strike="noStrike">
                <a:solidFill>
                  <a:srgbClr val="8b8b8b"/>
                </a:solidFill>
                <a:latin typeface="Calibri"/>
              </a:rPr>
              <a:t>&lt;number&gt;</a:t>
            </a:fld>
            <a:endParaRPr b="0" lang="en-IN" sz="1200" spc="-1" strike="noStrike">
              <a:latin typeface="Times New Roman"/>
            </a:endParaRPr>
          </a:p>
        </p:txBody>
      </p:sp>
      <p:sp>
        <p:nvSpPr>
          <p:cNvPr id="85" name="PlaceHolder 4"/>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
        <p:nvSpPr>
          <p:cNvPr id="86"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3" name="PlaceHolder 1"/>
          <p:cNvSpPr>
            <a:spLocks noGrp="1"/>
          </p:cNvSpPr>
          <p:nvPr>
            <p:ph type="title"/>
          </p:nvPr>
        </p:nvSpPr>
        <p:spPr>
          <a:xfrm>
            <a:off x="838080" y="365040"/>
            <a:ext cx="10515240" cy="1325160"/>
          </a:xfrm>
          <a:prstGeom prst="rect">
            <a:avLst/>
          </a:prstGeom>
        </p:spPr>
        <p:txBody>
          <a:bodyPr anchor="ctr">
            <a:noAutofit/>
          </a:bodyP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124" name="PlaceHolder 2"/>
          <p:cNvSpPr>
            <a:spLocks noGrp="1"/>
          </p:cNvSpPr>
          <p:nvPr>
            <p:ph type="dt"/>
          </p:nvPr>
        </p:nvSpPr>
        <p:spPr>
          <a:xfrm>
            <a:off x="838080" y="6356520"/>
            <a:ext cx="2742840" cy="364680"/>
          </a:xfrm>
          <a:prstGeom prst="rect">
            <a:avLst/>
          </a:prstGeom>
        </p:spPr>
        <p:txBody>
          <a:bodyPr anchor="ctr">
            <a:noAutofit/>
          </a:bodyPr>
          <a:p>
            <a:pPr>
              <a:lnSpc>
                <a:spcPct val="100000"/>
              </a:lnSpc>
            </a:pPr>
            <a:fld id="{4F3001A7-27B7-4EE3-BD57-FCDA6F846F30}" type="datetime">
              <a:rPr b="0" lang="en-IN" sz="1200" spc="-1" strike="noStrike">
                <a:solidFill>
                  <a:srgbClr val="8b8b8b"/>
                </a:solidFill>
                <a:latin typeface="Calibri"/>
              </a:rPr>
              <a:t>19/03/21</a:t>
            </a:fld>
            <a:endParaRPr b="0" lang="en-IN" sz="1200" spc="-1" strike="noStrike">
              <a:latin typeface="Times New Roman"/>
            </a:endParaRPr>
          </a:p>
        </p:txBody>
      </p:sp>
      <p:sp>
        <p:nvSpPr>
          <p:cNvPr id="125" name="PlaceHolder 3"/>
          <p:cNvSpPr>
            <a:spLocks noGrp="1"/>
          </p:cNvSpPr>
          <p:nvPr>
            <p:ph type="ftr"/>
          </p:nvPr>
        </p:nvSpPr>
        <p:spPr>
          <a:xfrm>
            <a:off x="4038480" y="6356520"/>
            <a:ext cx="4114440" cy="364680"/>
          </a:xfrm>
          <a:prstGeom prst="rect">
            <a:avLst/>
          </a:prstGeom>
        </p:spPr>
        <p:txBody>
          <a:bodyPr anchor="ctr">
            <a:noAutofit/>
          </a:bodyPr>
          <a:p>
            <a:endParaRPr b="0" lang="en-IN" sz="2400" spc="-1" strike="noStrike">
              <a:latin typeface="Times New Roman"/>
            </a:endParaRPr>
          </a:p>
        </p:txBody>
      </p:sp>
      <p:sp>
        <p:nvSpPr>
          <p:cNvPr id="126" name="PlaceHolder 4"/>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6E5B5679-8746-4234-A97B-BC796BD0741A}" type="slidenum">
              <a:rPr b="0" lang="en-IN" sz="1200" spc="-1" strike="noStrike">
                <a:solidFill>
                  <a:srgbClr val="8b8b8b"/>
                </a:solidFill>
                <a:latin typeface="Calibri"/>
              </a:rPr>
              <a:t>&lt;number&gt;</a:t>
            </a:fld>
            <a:endParaRPr b="0" lang="en-IN" sz="1200" spc="-1" strike="noStrike">
              <a:latin typeface="Times New Roman"/>
            </a:endParaRPr>
          </a:p>
        </p:txBody>
      </p:sp>
      <p:sp>
        <p:nvSpPr>
          <p:cNvPr id="127"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4" name="PlaceHolder 1"/>
          <p:cNvSpPr>
            <a:spLocks noGrp="1"/>
          </p:cNvSpPr>
          <p:nvPr>
            <p:ph type="title"/>
          </p:nvPr>
        </p:nvSpPr>
        <p:spPr>
          <a:xfrm>
            <a:off x="839880" y="365040"/>
            <a:ext cx="10515240" cy="1325160"/>
          </a:xfrm>
          <a:prstGeom prst="rect">
            <a:avLst/>
          </a:prstGeom>
        </p:spPr>
        <p:txBody>
          <a:bodyPr anchor="ctr">
            <a:noAutofit/>
          </a:bodyP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165" name="PlaceHolder 2"/>
          <p:cNvSpPr>
            <a:spLocks noGrp="1"/>
          </p:cNvSpPr>
          <p:nvPr>
            <p:ph type="body"/>
          </p:nvPr>
        </p:nvSpPr>
        <p:spPr>
          <a:xfrm>
            <a:off x="839880" y="1681200"/>
            <a:ext cx="5157360" cy="823680"/>
          </a:xfrm>
          <a:prstGeom prst="rect">
            <a:avLst/>
          </a:prstGeom>
        </p:spPr>
        <p:txBody>
          <a:bodyPr anchor="b">
            <a:noAutofit/>
          </a:bodyPr>
          <a:p>
            <a:pPr>
              <a:lnSpc>
                <a:spcPct val="90000"/>
              </a:lnSpc>
              <a:spcBef>
                <a:spcPts val="1001"/>
              </a:spcBef>
              <a:tabLst>
                <a:tab algn="l" pos="0"/>
              </a:tabLst>
            </a:pPr>
            <a:r>
              <a:rPr b="1" lang="en-US" sz="2400" spc="-1" strike="noStrike">
                <a:solidFill>
                  <a:srgbClr val="000000"/>
                </a:solidFill>
                <a:latin typeface="Calibri"/>
              </a:rPr>
              <a:t>Edit Master text styles</a:t>
            </a:r>
            <a:endParaRPr b="0" lang="en-US" sz="2400" spc="-1" strike="noStrike">
              <a:solidFill>
                <a:srgbClr val="000000"/>
              </a:solidFill>
              <a:latin typeface="Calibri"/>
            </a:endParaRPr>
          </a:p>
        </p:txBody>
      </p:sp>
      <p:sp>
        <p:nvSpPr>
          <p:cNvPr id="166" name="PlaceHolder 3"/>
          <p:cNvSpPr>
            <a:spLocks noGrp="1"/>
          </p:cNvSpPr>
          <p:nvPr>
            <p:ph type="body"/>
          </p:nvPr>
        </p:nvSpPr>
        <p:spPr>
          <a:xfrm>
            <a:off x="839880" y="2505240"/>
            <a:ext cx="5157360" cy="3684240"/>
          </a:xfrm>
          <a:prstGeom prst="rect">
            <a:avLst/>
          </a:prstGeom>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167" name="PlaceHolder 4"/>
          <p:cNvSpPr>
            <a:spLocks noGrp="1"/>
          </p:cNvSpPr>
          <p:nvPr>
            <p:ph type="body"/>
          </p:nvPr>
        </p:nvSpPr>
        <p:spPr>
          <a:xfrm>
            <a:off x="6172200" y="1681200"/>
            <a:ext cx="5182920" cy="823680"/>
          </a:xfrm>
          <a:prstGeom prst="rect">
            <a:avLst/>
          </a:prstGeom>
        </p:spPr>
        <p:txBody>
          <a:bodyPr anchor="b">
            <a:noAutofit/>
          </a:bodyPr>
          <a:p>
            <a:pPr>
              <a:lnSpc>
                <a:spcPct val="90000"/>
              </a:lnSpc>
              <a:spcBef>
                <a:spcPts val="1001"/>
              </a:spcBef>
              <a:tabLst>
                <a:tab algn="l" pos="0"/>
              </a:tabLst>
            </a:pPr>
            <a:r>
              <a:rPr b="1" lang="en-US" sz="2400" spc="-1" strike="noStrike">
                <a:solidFill>
                  <a:srgbClr val="000000"/>
                </a:solidFill>
                <a:latin typeface="Calibri"/>
              </a:rPr>
              <a:t>Edit Master text styles</a:t>
            </a:r>
            <a:endParaRPr b="0" lang="en-US" sz="2400" spc="-1" strike="noStrike">
              <a:solidFill>
                <a:srgbClr val="000000"/>
              </a:solidFill>
              <a:latin typeface="Calibri"/>
            </a:endParaRPr>
          </a:p>
        </p:txBody>
      </p:sp>
      <p:sp>
        <p:nvSpPr>
          <p:cNvPr id="168" name="PlaceHolder 5"/>
          <p:cNvSpPr>
            <a:spLocks noGrp="1"/>
          </p:cNvSpPr>
          <p:nvPr>
            <p:ph type="body"/>
          </p:nvPr>
        </p:nvSpPr>
        <p:spPr>
          <a:xfrm>
            <a:off x="6172200" y="2505240"/>
            <a:ext cx="5182920" cy="3684240"/>
          </a:xfrm>
          <a:prstGeom prst="rect">
            <a:avLst/>
          </a:prstGeom>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169" name="PlaceHolder 6"/>
          <p:cNvSpPr>
            <a:spLocks noGrp="1"/>
          </p:cNvSpPr>
          <p:nvPr>
            <p:ph type="dt"/>
          </p:nvPr>
        </p:nvSpPr>
        <p:spPr>
          <a:xfrm>
            <a:off x="838080" y="6356520"/>
            <a:ext cx="2742840" cy="364680"/>
          </a:xfrm>
          <a:prstGeom prst="rect">
            <a:avLst/>
          </a:prstGeom>
        </p:spPr>
        <p:txBody>
          <a:bodyPr anchor="ctr">
            <a:noAutofit/>
          </a:bodyPr>
          <a:p>
            <a:pPr>
              <a:lnSpc>
                <a:spcPct val="100000"/>
              </a:lnSpc>
            </a:pPr>
            <a:fld id="{D20C5AD4-568D-42AC-B545-152FC3A4D91D}" type="datetime">
              <a:rPr b="0" lang="en-IN" sz="1200" spc="-1" strike="noStrike">
                <a:solidFill>
                  <a:srgbClr val="8b8b8b"/>
                </a:solidFill>
                <a:latin typeface="Calibri"/>
              </a:rPr>
              <a:t>19/03/21</a:t>
            </a:fld>
            <a:endParaRPr b="0" lang="en-IN" sz="1200" spc="-1" strike="noStrike">
              <a:latin typeface="Times New Roman"/>
            </a:endParaRPr>
          </a:p>
        </p:txBody>
      </p:sp>
      <p:sp>
        <p:nvSpPr>
          <p:cNvPr id="170" name="PlaceHolder 7"/>
          <p:cNvSpPr>
            <a:spLocks noGrp="1"/>
          </p:cNvSpPr>
          <p:nvPr>
            <p:ph type="ftr"/>
          </p:nvPr>
        </p:nvSpPr>
        <p:spPr>
          <a:xfrm>
            <a:off x="4038480" y="6356520"/>
            <a:ext cx="4114440" cy="364680"/>
          </a:xfrm>
          <a:prstGeom prst="rect">
            <a:avLst/>
          </a:prstGeom>
        </p:spPr>
        <p:txBody>
          <a:bodyPr anchor="ctr">
            <a:noAutofit/>
          </a:bodyPr>
          <a:p>
            <a:endParaRPr b="0" lang="en-IN" sz="2400" spc="-1" strike="noStrike">
              <a:latin typeface="Times New Roman"/>
            </a:endParaRPr>
          </a:p>
        </p:txBody>
      </p:sp>
      <p:sp>
        <p:nvSpPr>
          <p:cNvPr id="171" name="PlaceHolder 8"/>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AA8F97A2-9AE9-49BA-890F-890110543CA4}" type="slidenum">
              <a:rPr b="0" lang="en-IN" sz="1200" spc="-1" strike="noStrike">
                <a:solidFill>
                  <a:srgbClr val="8b8b8b"/>
                </a:solidFill>
                <a:latin typeface="Calibri"/>
              </a:rPr>
              <a:t>&lt;number&gt;</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49.xml"/>
</Relationships>
</file>

<file path=ppt/slides/_rels/slide1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1.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Rectangle 2"/>
          <p:cNvSpPr txBox="1"/>
          <p:nvPr/>
        </p:nvSpPr>
        <p:spPr>
          <a:xfrm>
            <a:off x="612000" y="153360"/>
            <a:ext cx="10515240" cy="627480"/>
          </a:xfrm>
          <a:prstGeom prst="rect">
            <a:avLst/>
          </a:prstGeom>
          <a:noFill/>
          <a:ln w="0">
            <a:noFill/>
          </a:ln>
        </p:spPr>
        <p:txBody>
          <a:bodyPr anchor="ctr">
            <a:normAutofit fontScale="86000"/>
          </a:bodyPr>
          <a:p>
            <a:pPr>
              <a:lnSpc>
                <a:spcPct val="90000"/>
              </a:lnSpc>
            </a:pPr>
            <a:r>
              <a:rPr b="0" lang="en-GB" sz="4400" spc="-1" strike="noStrike">
                <a:solidFill>
                  <a:srgbClr val="000000"/>
                </a:solidFill>
                <a:latin typeface="Calibri Light"/>
              </a:rPr>
              <a:t>ENIAC - background</a:t>
            </a:r>
            <a:endParaRPr b="0" lang="en-US" sz="4400" spc="-1" strike="noStrike">
              <a:solidFill>
                <a:srgbClr val="000000"/>
              </a:solidFill>
              <a:latin typeface="Calibri"/>
            </a:endParaRPr>
          </a:p>
        </p:txBody>
      </p:sp>
      <p:sp>
        <p:nvSpPr>
          <p:cNvPr id="215" name="Rectangle 3"/>
          <p:cNvSpPr txBox="1"/>
          <p:nvPr/>
        </p:nvSpPr>
        <p:spPr>
          <a:xfrm>
            <a:off x="838080" y="781560"/>
            <a:ext cx="10515240" cy="5973120"/>
          </a:xfrm>
          <a:prstGeom prst="rect">
            <a:avLst/>
          </a:prstGeom>
          <a:noFill/>
          <a:ln w="0">
            <a:noFill/>
          </a:ln>
        </p:spPr>
        <p:txBody>
          <a:bodyPr>
            <a:normAutofit/>
          </a:bodyPr>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rPr>
              <a:t>Electronic Numerical Integrator And Computer (ENIAC)</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John Mauchly and J. Presper Eckert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rPr>
              <a:t>University of Pennsylvania</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rPr>
              <a:t>Ballistic Research Laboratory</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calculate artillery firing tables of US Army</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rPr>
              <a:t>Started 1943</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rPr>
              <a:t>Finished 1946</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GB" sz="2400" spc="-1" strike="noStrike">
                <a:solidFill>
                  <a:srgbClr val="000000"/>
                </a:solidFill>
                <a:latin typeface="Calibri"/>
              </a:rPr>
              <a:t>Too late for war effort</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rPr>
              <a:t>Used until 1955</a:t>
            </a:r>
            <a:endParaRPr b="0" lang="en-US" sz="2800" spc="-1" strike="noStrike">
              <a:solidFill>
                <a:srgbClr val="000000"/>
              </a:solidFill>
              <a:latin typeface="Calibri"/>
            </a:endParaRPr>
          </a:p>
        </p:txBody>
      </p:sp>
      <p:pic>
        <p:nvPicPr>
          <p:cNvPr id="216" name="Picture 2" descr="https://upload.wikimedia.org/wikipedia/commons/thumb/4/4e/Eniac.jpg/250px-Eniac.jpg"/>
          <p:cNvPicPr/>
          <p:nvPr/>
        </p:nvPicPr>
        <p:blipFill>
          <a:blip r:embed="rId1"/>
          <a:stretch/>
        </p:blipFill>
        <p:spPr>
          <a:xfrm>
            <a:off x="8746560" y="1284840"/>
            <a:ext cx="2381040" cy="1819080"/>
          </a:xfrm>
          <a:prstGeom prst="rect">
            <a:avLst/>
          </a:prstGeom>
          <a:ln w="0">
            <a:noFill/>
          </a:ln>
        </p:spPr>
      </p:pic>
      <p:pic>
        <p:nvPicPr>
          <p:cNvPr id="217" name="Picture 4" descr="https://upload.wikimedia.org/wikipedia/commons/thumb/1/16/Classic_shot_of_the_ENIAC.jpg/250px-Classic_shot_of_the_ENIAC.jpg"/>
          <p:cNvPicPr/>
          <p:nvPr/>
        </p:nvPicPr>
        <p:blipFill>
          <a:blip r:embed="rId2"/>
          <a:stretch/>
        </p:blipFill>
        <p:spPr>
          <a:xfrm>
            <a:off x="8746560" y="3607560"/>
            <a:ext cx="2381040" cy="1723680"/>
          </a:xfrm>
          <a:prstGeom prst="rect">
            <a:avLst/>
          </a:prstGeom>
          <a:ln w="0">
            <a:noFill/>
          </a:ln>
        </p:spPr>
      </p:pic>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2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fill="hold" presetClass="entr" presetID="1">
                                  <p:stCondLst>
                                    <p:cond delay="0"/>
                                  </p:stCondLst>
                                  <p:childTnLst>
                                    <p:set>
                                      <p:cBhvr>
                                        <p:cTn id="10" dur="1" fill="hold">
                                          <p:stCondLst>
                                            <p:cond delay="0"/>
                                          </p:stCondLst>
                                        </p:cTn>
                                        <p:tgtEl>
                                          <p:spTgt spid="216"/>
                                        </p:tgtEl>
                                        <p:attrNameLst>
                                          <p:attrName>style.visibility</p:attrName>
                                        </p:attrNameLst>
                                      </p:cBhvr>
                                      <p:to>
                                        <p:strVal val="visible"/>
                                      </p:to>
                                    </p:set>
                                  </p:childTnLst>
                                </p:cTn>
                              </p:par>
                              <p:par>
                                <p:cTn id="11" nodeType="withEffect" fill="hold" presetClass="entr" presetID="1">
                                  <p:stCondLst>
                                    <p:cond delay="0"/>
                                  </p:stCondLst>
                                  <p:childTnLst>
                                    <p:set>
                                      <p:cBhvr>
                                        <p:cTn id="12" dur="1" fill="hold">
                                          <p:stCondLst>
                                            <p:cond delay="0"/>
                                          </p:stCondLst>
                                        </p:cTn>
                                        <p:tgtEl>
                                          <p:spTgt spid="2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nodeType="clickEffect" fill="hold" presetClass="entr" presetID="1">
                                  <p:stCondLst>
                                    <p:cond delay="0"/>
                                  </p:stCondLst>
                                  <p:childTnLst>
                                    <p:set>
                                      <p:cBhvr>
                                        <p:cTn id="16" dur="1" fill="hold">
                                          <p:stCondLst>
                                            <p:cond delay="0"/>
                                          </p:stCondLst>
                                        </p:cTn>
                                        <p:tgtEl>
                                          <p:spTgt spid="215">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nodeType="clickEffect" fill="hold" presetClass="entr" presetID="1">
                                  <p:stCondLst>
                                    <p:cond delay="0"/>
                                  </p:stCondLst>
                                  <p:childTnLst>
                                    <p:set>
                                      <p:cBhvr>
                                        <p:cTn id="20" dur="1" fill="hold">
                                          <p:stCondLst>
                                            <p:cond delay="0"/>
                                          </p:stCondLst>
                                        </p:cTn>
                                        <p:tgtEl>
                                          <p:spTgt spid="215">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nodeType="clickEffect" fill="hold" presetClass="entr" presetID="1">
                                  <p:stCondLst>
                                    <p:cond delay="0"/>
                                  </p:stCondLst>
                                  <p:childTnLst>
                                    <p:set>
                                      <p:cBhvr>
                                        <p:cTn id="24" dur="1" fill="hold">
                                          <p:stCondLst>
                                            <p:cond delay="0"/>
                                          </p:stCondLst>
                                        </p:cTn>
                                        <p:tgtEl>
                                          <p:spTgt spid="215">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nodeType="clickEffect" fill="hold" presetClass="entr" presetID="1">
                                  <p:stCondLst>
                                    <p:cond delay="0"/>
                                  </p:stCondLst>
                                  <p:childTnLst>
                                    <p:set>
                                      <p:cBhvr>
                                        <p:cTn id="28" dur="1" fill="hold">
                                          <p:stCondLst>
                                            <p:cond delay="0"/>
                                          </p:stCondLst>
                                        </p:cTn>
                                        <p:tgtEl>
                                          <p:spTgt spid="215">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nodeType="clickEffect" fill="hold" presetClass="entr" presetID="1">
                                  <p:stCondLst>
                                    <p:cond delay="0"/>
                                  </p:stCondLst>
                                  <p:childTnLst>
                                    <p:set>
                                      <p:cBhvr>
                                        <p:cTn id="32" dur="1" fill="hold">
                                          <p:stCondLst>
                                            <p:cond delay="0"/>
                                          </p:stCondLst>
                                        </p:cTn>
                                        <p:tgtEl>
                                          <p:spTgt spid="215">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nodeType="clickEffect" fill="hold" presetClass="entr" presetID="1">
                                  <p:stCondLst>
                                    <p:cond delay="0"/>
                                  </p:stCondLst>
                                  <p:childTnLst>
                                    <p:set>
                                      <p:cBhvr>
                                        <p:cTn id="36" dur="1" fill="hold">
                                          <p:stCondLst>
                                            <p:cond delay="0"/>
                                          </p:stCondLst>
                                        </p:cTn>
                                        <p:tgtEl>
                                          <p:spTgt spid="215">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nodeType="clickEffect" fill="hold" presetClass="entr" presetID="1">
                                  <p:stCondLst>
                                    <p:cond delay="0"/>
                                  </p:stCondLst>
                                  <p:childTnLst>
                                    <p:set>
                                      <p:cBhvr>
                                        <p:cTn id="40" dur="1" fill="hold">
                                          <p:stCondLst>
                                            <p:cond delay="0"/>
                                          </p:stCondLst>
                                        </p:cTn>
                                        <p:tgtEl>
                                          <p:spTgt spid="215">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nodeType="clickEffect" fill="hold" presetClass="entr" presetID="1">
                                  <p:stCondLst>
                                    <p:cond delay="0"/>
                                  </p:stCondLst>
                                  <p:childTnLst>
                                    <p:set>
                                      <p:cBhvr>
                                        <p:cTn id="44" dur="1" fill="hold">
                                          <p:stCondLst>
                                            <p:cond delay="0"/>
                                          </p:stCondLst>
                                        </p:cTn>
                                        <p:tgtEl>
                                          <p:spTgt spid="215">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nodeType="clickEffect" fill="hold" presetClass="entr" presetID="1">
                                  <p:stCondLst>
                                    <p:cond delay="0"/>
                                  </p:stCondLst>
                                  <p:childTnLst>
                                    <p:set>
                                      <p:cBhvr>
                                        <p:cTn id="48" dur="1" fill="hold">
                                          <p:stCondLst>
                                            <p:cond delay="0"/>
                                          </p:stCondLst>
                                        </p:cTn>
                                        <p:tgtEl>
                                          <p:spTgt spid="215">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Title 1"/>
          <p:cNvSpPr txBox="1"/>
          <p:nvPr/>
        </p:nvSpPr>
        <p:spPr>
          <a:xfrm>
            <a:off x="838080" y="0"/>
            <a:ext cx="10515240" cy="707400"/>
          </a:xfrm>
          <a:prstGeom prst="rect">
            <a:avLst/>
          </a:prstGeom>
          <a:noFill/>
          <a:ln w="0">
            <a:noFill/>
          </a:ln>
        </p:spPr>
        <p:txBody>
          <a:bodyPr anchor="ctr">
            <a:normAutofit/>
          </a:bodyPr>
          <a:p>
            <a:pPr>
              <a:lnSpc>
                <a:spcPct val="90000"/>
              </a:lnSpc>
            </a:pPr>
            <a:r>
              <a:rPr b="0" lang="en-IN" sz="4400" spc="-1" strike="noStrike">
                <a:solidFill>
                  <a:srgbClr val="000000"/>
                </a:solidFill>
                <a:latin typeface="Calibri Light"/>
              </a:rPr>
              <a:t>Explanation of </a:t>
            </a:r>
            <a:r>
              <a:rPr b="0" lang="en-US" sz="4400" spc="-1" strike="noStrike">
                <a:solidFill>
                  <a:srgbClr val="000000"/>
                </a:solidFill>
                <a:latin typeface="Calibri Light"/>
              </a:rPr>
              <a:t>instruction cycle</a:t>
            </a:r>
            <a:endParaRPr b="0" lang="en-US" sz="4400" spc="-1" strike="noStrike">
              <a:solidFill>
                <a:srgbClr val="000000"/>
              </a:solidFill>
              <a:latin typeface="Calibri"/>
            </a:endParaRPr>
          </a:p>
        </p:txBody>
      </p:sp>
      <p:sp>
        <p:nvSpPr>
          <p:cNvPr id="241" name="Content Placeholder 2"/>
          <p:cNvSpPr txBox="1"/>
          <p:nvPr/>
        </p:nvSpPr>
        <p:spPr>
          <a:xfrm>
            <a:off x="196560" y="707760"/>
            <a:ext cx="11759040" cy="5468760"/>
          </a:xfrm>
          <a:prstGeom prst="rect">
            <a:avLst/>
          </a:prstGeom>
          <a:noFill/>
          <a:ln w="0">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IAS operates by repetitively performing an instruction cycle, as shown in</a:t>
            </a:r>
            <a:endParaRPr b="0" lang="en-US" sz="2800" spc="-1" strike="noStrike">
              <a:solidFill>
                <a:srgbClr val="000000"/>
              </a:solidFill>
              <a:latin typeface="Calibri"/>
            </a:endParaRPr>
          </a:p>
          <a:p>
            <a:pPr>
              <a:lnSpc>
                <a:spcPct val="90000"/>
              </a:lnSpc>
              <a:spcBef>
                <a:spcPts val="1001"/>
              </a:spcBef>
              <a:tabLst>
                <a:tab algn="l" pos="0"/>
              </a:tabLst>
            </a:pPr>
            <a:r>
              <a:rPr b="0" lang="en-US" sz="2800" spc="-1" strike="noStrike">
                <a:solidFill>
                  <a:srgbClr val="000000"/>
                </a:solidFill>
                <a:latin typeface="Calibri"/>
              </a:rPr>
              <a:t>last Figure. Each instruction cycle consists of two subcycles. </a:t>
            </a:r>
            <a:endParaRPr b="0" lang="en-US" sz="2800" spc="-1" strike="noStrike">
              <a:solidFill>
                <a:srgbClr val="000000"/>
              </a:solidFill>
              <a:latin typeface="Calibri"/>
            </a:endParaRPr>
          </a:p>
          <a:p>
            <a:pPr marL="228600" indent="-228240" algn="just">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During the fetch cycle, the opcode of the next instruction is loaded into the IR and the address portion is loaded into the MAR. This instruction may be taken from the IBR, or it can be obtained from memory by loading a word into the MBR, and then down to the IBR, IR, and MAR.</a:t>
            </a:r>
            <a:endParaRPr b="0" lang="en-US" sz="2800" spc="-1" strike="noStrike">
              <a:solidFill>
                <a:srgbClr val="000000"/>
              </a:solidFill>
              <a:latin typeface="Calibri"/>
            </a:endParaRPr>
          </a:p>
          <a:p>
            <a:pPr marL="228600" indent="-228240" algn="just">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Once the opcode is in the IR, the execute cycle is performed. </a:t>
            </a:r>
            <a:endParaRPr b="0" lang="en-US" sz="2800" spc="-1" strike="noStrike">
              <a:solidFill>
                <a:srgbClr val="000000"/>
              </a:solidFill>
              <a:latin typeface="Calibri"/>
            </a:endParaRPr>
          </a:p>
          <a:p>
            <a:pPr marL="228600" indent="-228240" algn="just">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Control circuitry interprets the opcode and executes the instruction by sending out the appropriate control signals to cause data to be moved or an operation to be performed by the ALU.</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135" dur="indefinite" restart="never" nodeType="tmRoot">
          <p:childTnLst>
            <p:seq>
              <p:cTn id="136" dur="indefinite" nodeType="mainSeq">
                <p:childTnLst>
                  <p:par>
                    <p:cTn id="137" fill="hold">
                      <p:stCondLst>
                        <p:cond delay="indefinite"/>
                      </p:stCondLst>
                      <p:childTnLst>
                        <p:par>
                          <p:cTn id="138" fill="hold">
                            <p:stCondLst>
                              <p:cond delay="0"/>
                            </p:stCondLst>
                            <p:childTnLst>
                              <p:par>
                                <p:cTn id="139" nodeType="clickEffect" fill="hold" presetClass="entr" presetID="1">
                                  <p:stCondLst>
                                    <p:cond delay="0"/>
                                  </p:stCondLst>
                                  <p:childTnLst>
                                    <p:set>
                                      <p:cBhvr>
                                        <p:cTn id="140" dur="1" fill="hold">
                                          <p:stCondLst>
                                            <p:cond delay="0"/>
                                          </p:stCondLst>
                                        </p:cTn>
                                        <p:tgtEl>
                                          <p:spTgt spid="241">
                                            <p:txEl>
                                              <p:pRg st="0" end="0"/>
                                            </p:txEl>
                                          </p:spTgt>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nodeType="clickEffect" fill="hold" presetClass="entr" presetID="1">
                                  <p:stCondLst>
                                    <p:cond delay="0"/>
                                  </p:stCondLst>
                                  <p:childTnLst>
                                    <p:set>
                                      <p:cBhvr>
                                        <p:cTn id="144" dur="1" fill="hold">
                                          <p:stCondLst>
                                            <p:cond delay="0"/>
                                          </p:stCondLst>
                                        </p:cTn>
                                        <p:tgtEl>
                                          <p:spTgt spid="241">
                                            <p:txEl>
                                              <p:pRg st="1" end="1"/>
                                            </p:txEl>
                                          </p:spTgt>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nodeType="clickEffect" fill="hold" presetClass="entr" presetID="1">
                                  <p:stCondLst>
                                    <p:cond delay="0"/>
                                  </p:stCondLst>
                                  <p:childTnLst>
                                    <p:set>
                                      <p:cBhvr>
                                        <p:cTn id="148" dur="1" fill="hold">
                                          <p:stCondLst>
                                            <p:cond delay="0"/>
                                          </p:stCondLst>
                                        </p:cTn>
                                        <p:tgtEl>
                                          <p:spTgt spid="241">
                                            <p:txEl>
                                              <p:pRg st="2" end="2"/>
                                            </p:txEl>
                                          </p:spTgt>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nodeType="clickEffect" fill="hold" presetClass="entr" presetID="1">
                                  <p:stCondLst>
                                    <p:cond delay="0"/>
                                  </p:stCondLst>
                                  <p:childTnLst>
                                    <p:set>
                                      <p:cBhvr>
                                        <p:cTn id="152" dur="1" fill="hold">
                                          <p:stCondLst>
                                            <p:cond delay="0"/>
                                          </p:stCondLst>
                                        </p:cTn>
                                        <p:tgtEl>
                                          <p:spTgt spid="241">
                                            <p:txEl>
                                              <p:pRg st="3" end="3"/>
                                            </p:txEl>
                                          </p:spTgt>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nodeType="clickEffect" fill="hold" presetClass="entr" presetID="1">
                                  <p:stCondLst>
                                    <p:cond delay="0"/>
                                  </p:stCondLst>
                                  <p:childTnLst>
                                    <p:set>
                                      <p:cBhvr>
                                        <p:cTn id="156" dur="1" fill="hold">
                                          <p:stCondLst>
                                            <p:cond delay="0"/>
                                          </p:stCondLst>
                                        </p:cTn>
                                        <p:tgtEl>
                                          <p:spTgt spid="241">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Title 1"/>
          <p:cNvSpPr txBox="1"/>
          <p:nvPr/>
        </p:nvSpPr>
        <p:spPr>
          <a:xfrm>
            <a:off x="838080" y="148680"/>
            <a:ext cx="10515240" cy="538920"/>
          </a:xfrm>
          <a:prstGeom prst="rect">
            <a:avLst/>
          </a:prstGeom>
          <a:noFill/>
          <a:ln w="0">
            <a:noFill/>
          </a:ln>
        </p:spPr>
        <p:txBody>
          <a:bodyPr anchor="ctr">
            <a:noAutofit/>
          </a:bodyPr>
          <a:p>
            <a:pPr>
              <a:lnSpc>
                <a:spcPct val="90000"/>
              </a:lnSpc>
            </a:pPr>
            <a:r>
              <a:rPr b="0" lang="en-IN" sz="3600" spc="-1" strike="noStrike">
                <a:solidFill>
                  <a:srgbClr val="000000"/>
                </a:solidFill>
                <a:latin typeface="Calibri Light"/>
              </a:rPr>
              <a:t>IAS Instruction set (21 instructions)</a:t>
            </a:r>
            <a:endParaRPr b="0" lang="en-US" sz="3600" spc="-1" strike="noStrike">
              <a:solidFill>
                <a:srgbClr val="000000"/>
              </a:solidFill>
              <a:latin typeface="Calibri"/>
            </a:endParaRPr>
          </a:p>
        </p:txBody>
      </p:sp>
      <p:pic>
        <p:nvPicPr>
          <p:cNvPr id="243" name="Content Placeholder 3" descr=""/>
          <p:cNvPicPr/>
          <p:nvPr/>
        </p:nvPicPr>
        <p:blipFill>
          <a:blip r:embed="rId1"/>
          <a:stretch/>
        </p:blipFill>
        <p:spPr>
          <a:xfrm>
            <a:off x="5629680" y="688320"/>
            <a:ext cx="6345720" cy="6022080"/>
          </a:xfrm>
          <a:prstGeom prst="rect">
            <a:avLst/>
          </a:prstGeom>
          <a:ln w="0">
            <a:noFill/>
          </a:ln>
        </p:spPr>
      </p:pic>
      <p:sp>
        <p:nvSpPr>
          <p:cNvPr id="244" name="Rectangle 2"/>
          <p:cNvSpPr/>
          <p:nvPr/>
        </p:nvSpPr>
        <p:spPr>
          <a:xfrm>
            <a:off x="78480" y="688320"/>
            <a:ext cx="5550480" cy="50281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IN" sz="1800" spc="-1" strike="noStrike">
                <a:solidFill>
                  <a:srgbClr val="000000"/>
                </a:solidFill>
                <a:latin typeface="Calibri"/>
              </a:rPr>
              <a:t>The IAS computer had a total of 21 instructions, which are listed in Table.</a:t>
            </a:r>
            <a:endParaRPr b="0" lang="en-IN" sz="1800" spc="-1" strike="noStrike">
              <a:latin typeface="Arial"/>
            </a:endParaRPr>
          </a:p>
          <a:p>
            <a:pPr>
              <a:lnSpc>
                <a:spcPct val="100000"/>
              </a:lnSpc>
            </a:pPr>
            <a:r>
              <a:rPr b="0" lang="en-IN" sz="1800" spc="-1" strike="noStrike">
                <a:solidFill>
                  <a:srgbClr val="000000"/>
                </a:solidFill>
                <a:latin typeface="Calibri"/>
              </a:rPr>
              <a:t>These can be grouped as follows:</a:t>
            </a:r>
            <a:endParaRPr b="0" lang="en-IN" sz="1800" spc="-1" strike="noStrike">
              <a:latin typeface="Arial"/>
            </a:endParaRPr>
          </a:p>
          <a:p>
            <a:pPr marL="285840" indent="-285480" algn="just">
              <a:lnSpc>
                <a:spcPct val="100000"/>
              </a:lnSpc>
              <a:buClr>
                <a:srgbClr val="000000"/>
              </a:buClr>
              <a:buFont typeface="Arial"/>
              <a:buChar char="•"/>
            </a:pPr>
            <a:r>
              <a:rPr b="1" lang="en-IN" sz="1800" spc="-1" strike="noStrike">
                <a:solidFill>
                  <a:srgbClr val="000000"/>
                </a:solidFill>
                <a:latin typeface="Calibri"/>
              </a:rPr>
              <a:t>Data transfer: </a:t>
            </a:r>
            <a:r>
              <a:rPr b="0" lang="en-IN" sz="1800" spc="-1" strike="noStrike">
                <a:solidFill>
                  <a:srgbClr val="000000"/>
                </a:solidFill>
                <a:latin typeface="Calibri"/>
              </a:rPr>
              <a:t>Move data between memory and ALU registers or between two ALU registers.</a:t>
            </a:r>
            <a:endParaRPr b="0" lang="en-IN" sz="1800" spc="-1" strike="noStrike">
              <a:latin typeface="Arial"/>
            </a:endParaRPr>
          </a:p>
          <a:p>
            <a:pPr marL="285840" indent="-285480" algn="just">
              <a:lnSpc>
                <a:spcPct val="100000"/>
              </a:lnSpc>
              <a:buClr>
                <a:srgbClr val="000000"/>
              </a:buClr>
              <a:buFont typeface="Arial"/>
              <a:buChar char="•"/>
            </a:pPr>
            <a:r>
              <a:rPr b="1" lang="en-US" sz="1800" spc="-1" strike="noStrike">
                <a:solidFill>
                  <a:srgbClr val="000000"/>
                </a:solidFill>
                <a:latin typeface="Calibri"/>
              </a:rPr>
              <a:t>Unconditional branch: </a:t>
            </a:r>
            <a:r>
              <a:rPr b="0" lang="en-US" sz="1800" spc="-1" strike="noStrike">
                <a:solidFill>
                  <a:srgbClr val="000000"/>
                </a:solidFill>
                <a:latin typeface="Calibri"/>
              </a:rPr>
              <a:t>Normally, the control unit executes instructions in sequence from memory. This sequence can be changed by a branch instruction, which facilitates repetitive operations.</a:t>
            </a:r>
            <a:endParaRPr b="0" lang="en-IN" sz="1800" spc="-1" strike="noStrike">
              <a:latin typeface="Arial"/>
            </a:endParaRPr>
          </a:p>
          <a:p>
            <a:pPr marL="285840" indent="-285480" algn="just">
              <a:lnSpc>
                <a:spcPct val="100000"/>
              </a:lnSpc>
              <a:buClr>
                <a:srgbClr val="000000"/>
              </a:buClr>
              <a:buFont typeface="Arial"/>
              <a:buChar char="•"/>
            </a:pPr>
            <a:r>
              <a:rPr b="1" lang="en-US" sz="1800" spc="-1" strike="noStrike">
                <a:solidFill>
                  <a:srgbClr val="000000"/>
                </a:solidFill>
                <a:latin typeface="Calibri"/>
              </a:rPr>
              <a:t>Conditional branch: </a:t>
            </a:r>
            <a:r>
              <a:rPr b="0" lang="en-US" sz="1800" spc="-1" strike="noStrike">
                <a:solidFill>
                  <a:srgbClr val="000000"/>
                </a:solidFill>
                <a:latin typeface="Calibri"/>
              </a:rPr>
              <a:t>The branch can be made dependent on a condition, thus allowing decision points.</a:t>
            </a:r>
            <a:endParaRPr b="0" lang="en-IN" sz="1800" spc="-1" strike="noStrike">
              <a:latin typeface="Arial"/>
            </a:endParaRPr>
          </a:p>
          <a:p>
            <a:pPr marL="285840" indent="-285480" algn="just">
              <a:lnSpc>
                <a:spcPct val="100000"/>
              </a:lnSpc>
              <a:buClr>
                <a:srgbClr val="000000"/>
              </a:buClr>
              <a:buFont typeface="Arial"/>
              <a:buChar char="•"/>
            </a:pPr>
            <a:r>
              <a:rPr b="1" lang="en-US" sz="1800" spc="-1" strike="noStrike">
                <a:solidFill>
                  <a:srgbClr val="000000"/>
                </a:solidFill>
                <a:latin typeface="Calibri"/>
              </a:rPr>
              <a:t>Arithmetic: </a:t>
            </a:r>
            <a:r>
              <a:rPr b="0" lang="en-US" sz="1800" spc="-1" strike="noStrike">
                <a:solidFill>
                  <a:srgbClr val="000000"/>
                </a:solidFill>
                <a:latin typeface="Calibri"/>
              </a:rPr>
              <a:t>Operations performed by the ALU.</a:t>
            </a:r>
            <a:endParaRPr b="0" lang="en-IN" sz="1800" spc="-1" strike="noStrike">
              <a:latin typeface="Arial"/>
            </a:endParaRPr>
          </a:p>
          <a:p>
            <a:pPr marL="285840" indent="-285480" algn="just">
              <a:lnSpc>
                <a:spcPct val="100000"/>
              </a:lnSpc>
              <a:buClr>
                <a:srgbClr val="000000"/>
              </a:buClr>
              <a:buFont typeface="Arial"/>
              <a:buChar char="•"/>
            </a:pPr>
            <a:r>
              <a:rPr b="1" lang="en-US" sz="1800" spc="-1" strike="noStrike">
                <a:solidFill>
                  <a:srgbClr val="000000"/>
                </a:solidFill>
                <a:latin typeface="Calibri"/>
              </a:rPr>
              <a:t>Address modify: </a:t>
            </a:r>
            <a:r>
              <a:rPr b="0" lang="en-US" sz="1800" spc="-1" strike="noStrike">
                <a:solidFill>
                  <a:srgbClr val="000000"/>
                </a:solidFill>
                <a:latin typeface="Calibri"/>
              </a:rPr>
              <a:t>Permits addresses to be computed in the ALU and then inserted into instructions stored in memory. This allows a program considerable addressing flexibility.</a:t>
            </a:r>
            <a:endParaRPr b="0" lang="en-IN" sz="1800" spc="-1" strike="noStrike">
              <a:latin typeface="Arial"/>
            </a:endParaRPr>
          </a:p>
          <a:p>
            <a:pPr>
              <a:lnSpc>
                <a:spcPct val="100000"/>
              </a:lnSpc>
            </a:pPr>
            <a:endParaRPr b="0" lang="en-IN" sz="1800" spc="-1" strike="noStrike">
              <a:latin typeface="Arial"/>
            </a:endParaRPr>
          </a:p>
        </p:txBody>
      </p:sp>
    </p:spTree>
  </p:cSld>
  <mc:AlternateContent>
    <mc:Choice Requires="p14">
      <p:transition spd="slow" p14:dur="2000"/>
    </mc:Choice>
    <mc:Fallback>
      <p:transition spd="slow"/>
    </mc:Fallback>
  </mc:AlternateContent>
  <p:timing>
    <p:tnLst>
      <p:par>
        <p:cTn id="157" dur="indefinite" restart="never" nodeType="tmRoot">
          <p:childTnLst>
            <p:seq>
              <p:cTn id="158" dur="indefinite" nodeType="mainSeq">
                <p:childTnLst>
                  <p:par>
                    <p:cTn id="159" fill="hold">
                      <p:stCondLst>
                        <p:cond delay="indefinite"/>
                      </p:stCondLst>
                      <p:childTnLst>
                        <p:par>
                          <p:cTn id="160" fill="hold">
                            <p:stCondLst>
                              <p:cond delay="0"/>
                            </p:stCondLst>
                            <p:childTnLst>
                              <p:par>
                                <p:cTn id="161" nodeType="clickEffect" fill="hold" presetClass="entr" presetID="1">
                                  <p:stCondLst>
                                    <p:cond delay="0"/>
                                  </p:stCondLst>
                                  <p:childTnLst>
                                    <p:set>
                                      <p:cBhvr>
                                        <p:cTn id="162" dur="1" fill="hold">
                                          <p:stCondLst>
                                            <p:cond delay="0"/>
                                          </p:stCondLst>
                                        </p:cTn>
                                        <p:tgtEl>
                                          <p:spTgt spid="243"/>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nodeType="clickEffect" fill="hold" presetClass="entr" presetID="1">
                                  <p:stCondLst>
                                    <p:cond delay="0"/>
                                  </p:stCondLst>
                                  <p:childTnLst>
                                    <p:set>
                                      <p:cBhvr>
                                        <p:cTn id="166" dur="1" fill="hold">
                                          <p:stCondLst>
                                            <p:cond delay="0"/>
                                          </p:stCondLst>
                                        </p:cTn>
                                        <p:tgtEl>
                                          <p:spTgt spid="244"/>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nodeType="clickEffect" fill="hold" presetClass="entr" presetID="1">
                                  <p:stCondLst>
                                    <p:cond delay="0"/>
                                  </p:stCondLst>
                                  <p:childTnLst>
                                    <p:set>
                                      <p:cBhvr>
                                        <p:cTn id="170" dur="1" fill="hold">
                                          <p:stCondLst>
                                            <p:cond delay="0"/>
                                          </p:stCondLst>
                                        </p:cTn>
                                        <p:tgtEl>
                                          <p:spTgt spid="244">
                                            <p:txEl>
                                              <p:pRg st="2" end="2"/>
                                            </p:txEl>
                                          </p:spTgt>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nodeType="clickEffect" fill="hold" presetClass="entr" presetID="1">
                                  <p:stCondLst>
                                    <p:cond delay="0"/>
                                  </p:stCondLst>
                                  <p:childTnLst>
                                    <p:set>
                                      <p:cBhvr>
                                        <p:cTn id="174" dur="1" fill="hold">
                                          <p:stCondLst>
                                            <p:cond delay="0"/>
                                          </p:stCondLst>
                                        </p:cTn>
                                        <p:tgtEl>
                                          <p:spTgt spid="244">
                                            <p:txEl>
                                              <p:pRg st="3" end="3"/>
                                            </p:txEl>
                                          </p:spTgt>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nodeType="clickEffect" fill="hold" presetClass="entr" presetID="1">
                                  <p:stCondLst>
                                    <p:cond delay="0"/>
                                  </p:stCondLst>
                                  <p:childTnLst>
                                    <p:set>
                                      <p:cBhvr>
                                        <p:cTn id="178" dur="1" fill="hold">
                                          <p:stCondLst>
                                            <p:cond delay="0"/>
                                          </p:stCondLst>
                                        </p:cTn>
                                        <p:tgtEl>
                                          <p:spTgt spid="244">
                                            <p:txEl>
                                              <p:pRg st="4" end="4"/>
                                            </p:txEl>
                                          </p:spTgt>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nodeType="clickEffect" fill="hold" presetClass="entr" presetID="1">
                                  <p:stCondLst>
                                    <p:cond delay="0"/>
                                  </p:stCondLst>
                                  <p:childTnLst>
                                    <p:set>
                                      <p:cBhvr>
                                        <p:cTn id="182" dur="1" fill="hold">
                                          <p:stCondLst>
                                            <p:cond delay="0"/>
                                          </p:stCondLst>
                                        </p:cTn>
                                        <p:tgtEl>
                                          <p:spTgt spid="244">
                                            <p:txEl>
                                              <p:pRg st="5" end="5"/>
                                            </p:txEl>
                                          </p:spTgt>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nodeType="clickEffect" fill="hold" presetClass="entr" presetID="1">
                                  <p:stCondLst>
                                    <p:cond delay="0"/>
                                  </p:stCondLst>
                                  <p:childTnLst>
                                    <p:set>
                                      <p:cBhvr>
                                        <p:cTn id="186" dur="1" fill="hold">
                                          <p:stCondLst>
                                            <p:cond delay="0"/>
                                          </p:stCondLst>
                                        </p:cTn>
                                        <p:tgtEl>
                                          <p:spTgt spid="244">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Title 1"/>
          <p:cNvSpPr txBox="1"/>
          <p:nvPr/>
        </p:nvSpPr>
        <p:spPr>
          <a:xfrm>
            <a:off x="839880" y="365040"/>
            <a:ext cx="10515240" cy="558720"/>
          </a:xfrm>
          <a:prstGeom prst="rect">
            <a:avLst/>
          </a:prstGeom>
          <a:noFill/>
          <a:ln w="0">
            <a:noFill/>
          </a:ln>
        </p:spPr>
        <p:txBody>
          <a:bodyPr anchor="ctr">
            <a:normAutofit fontScale="70000"/>
          </a:bodyPr>
          <a:p>
            <a:pPr>
              <a:lnSpc>
                <a:spcPct val="90000"/>
              </a:lnSpc>
            </a:pPr>
            <a:r>
              <a:rPr b="0" lang="en-IN" sz="4400" spc="-1" strike="noStrike">
                <a:solidFill>
                  <a:srgbClr val="000000"/>
                </a:solidFill>
                <a:latin typeface="Calibri Light"/>
              </a:rPr>
              <a:t>Example of addition</a:t>
            </a:r>
            <a:endParaRPr b="0" lang="en-US" sz="4400" spc="-1" strike="noStrike">
              <a:solidFill>
                <a:srgbClr val="000000"/>
              </a:solidFill>
              <a:latin typeface="Calibri"/>
            </a:endParaRPr>
          </a:p>
        </p:txBody>
      </p:sp>
      <p:sp>
        <p:nvSpPr>
          <p:cNvPr id="246" name="Text Placeholder 2"/>
          <p:cNvSpPr txBox="1"/>
          <p:nvPr/>
        </p:nvSpPr>
        <p:spPr>
          <a:xfrm>
            <a:off x="373680" y="1062000"/>
            <a:ext cx="5623560" cy="1032120"/>
          </a:xfrm>
          <a:prstGeom prst="rect">
            <a:avLst/>
          </a:prstGeom>
          <a:noFill/>
          <a:ln w="0">
            <a:noFill/>
          </a:ln>
        </p:spPr>
        <p:txBody>
          <a:bodyPr anchor="b">
            <a:normAutofit/>
          </a:bodyPr>
          <a:p>
            <a:pPr>
              <a:lnSpc>
                <a:spcPct val="90000"/>
              </a:lnSpc>
              <a:spcBef>
                <a:spcPts val="1001"/>
              </a:spcBef>
              <a:tabLst>
                <a:tab algn="l" pos="0"/>
              </a:tabLst>
            </a:pPr>
            <a:r>
              <a:rPr b="1" lang="en-IN" sz="2400" spc="-1" strike="noStrike">
                <a:solidFill>
                  <a:srgbClr val="000000"/>
                </a:solidFill>
                <a:latin typeface="Calibri"/>
              </a:rPr>
              <a:t>1. LOAD M(X) 500, ADD M(X) 501 (PC=1)</a:t>
            </a:r>
            <a:endParaRPr b="0" lang="en-US" sz="2400" spc="-1" strike="noStrike">
              <a:solidFill>
                <a:srgbClr val="000000"/>
              </a:solidFill>
              <a:latin typeface="Calibri"/>
            </a:endParaRPr>
          </a:p>
        </p:txBody>
      </p:sp>
      <p:sp>
        <p:nvSpPr>
          <p:cNvPr id="247" name="Content Placeholder 3"/>
          <p:cNvSpPr txBox="1"/>
          <p:nvPr/>
        </p:nvSpPr>
        <p:spPr>
          <a:xfrm>
            <a:off x="120240" y="1936800"/>
            <a:ext cx="5157360" cy="4797720"/>
          </a:xfrm>
          <a:prstGeom prst="rect">
            <a:avLst/>
          </a:prstGeom>
          <a:noFill/>
          <a:ln w="0">
            <a:noFill/>
          </a:ln>
        </p:spPr>
        <p:txBody>
          <a:bodyPr>
            <a:normAutofit fontScale="55000"/>
          </a:bodyPr>
          <a:p>
            <a:pPr marL="228600" indent="-228240">
              <a:lnSpc>
                <a:spcPct val="90000"/>
              </a:lnSpc>
              <a:spcBef>
                <a:spcPts val="1001"/>
              </a:spcBef>
              <a:buClr>
                <a:srgbClr val="000000"/>
              </a:buClr>
              <a:buFont typeface="Arial"/>
              <a:buChar char="•"/>
            </a:pPr>
            <a:r>
              <a:rPr b="0" lang="en-IN" sz="4000" spc="-1" strike="noStrike">
                <a:solidFill>
                  <a:srgbClr val="000000"/>
                </a:solidFill>
                <a:latin typeface="Calibri"/>
              </a:rPr>
              <a:t>MAR&lt;PC</a:t>
            </a:r>
            <a:endParaRPr b="0" lang="en-US" sz="4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4000" spc="-1" strike="noStrike">
                <a:solidFill>
                  <a:srgbClr val="000000"/>
                </a:solidFill>
                <a:latin typeface="Calibri"/>
              </a:rPr>
              <a:t>MBR&lt;M[MAR]</a:t>
            </a:r>
            <a:endParaRPr b="0" lang="en-US" sz="4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4000" spc="-1" strike="noStrike">
                <a:solidFill>
                  <a:srgbClr val="000000"/>
                </a:solidFill>
                <a:latin typeface="Calibri"/>
              </a:rPr>
              <a:t>IBR&lt;MBR[20:39]</a:t>
            </a:r>
            <a:endParaRPr b="0" lang="en-US" sz="4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4000" spc="-1" strike="noStrike">
                <a:solidFill>
                  <a:srgbClr val="000000"/>
                </a:solidFill>
                <a:latin typeface="Calibri"/>
              </a:rPr>
              <a:t>IR&lt;MBR[0:7]</a:t>
            </a:r>
            <a:endParaRPr b="0" lang="en-US" sz="4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4000" spc="-1" strike="noStrike">
                <a:solidFill>
                  <a:srgbClr val="000000"/>
                </a:solidFill>
                <a:latin typeface="Calibri"/>
              </a:rPr>
              <a:t>MAR&lt;MBR[8:19]</a:t>
            </a:r>
            <a:endParaRPr b="0" lang="en-US" sz="4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4000" spc="-1" strike="noStrike">
                <a:solidFill>
                  <a:srgbClr val="000000"/>
                </a:solidFill>
                <a:latin typeface="Calibri"/>
              </a:rPr>
              <a:t>MBR&lt;M[MAR]</a:t>
            </a:r>
            <a:endParaRPr b="0" lang="en-US" sz="4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4000" spc="-1" strike="noStrike">
                <a:solidFill>
                  <a:srgbClr val="000000"/>
                </a:solidFill>
                <a:latin typeface="Calibri"/>
              </a:rPr>
              <a:t>AC&lt;MBR</a:t>
            </a:r>
            <a:endParaRPr b="0" lang="en-US" sz="4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4000" spc="-1" strike="noStrike">
                <a:solidFill>
                  <a:srgbClr val="000000"/>
                </a:solidFill>
                <a:latin typeface="Calibri"/>
              </a:rPr>
              <a:t>IR&lt;IBR[0:7]</a:t>
            </a:r>
            <a:endParaRPr b="0" lang="en-US" sz="4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4000" spc="-1" strike="noStrike">
                <a:solidFill>
                  <a:srgbClr val="000000"/>
                </a:solidFill>
                <a:latin typeface="Calibri"/>
              </a:rPr>
              <a:t>MAR&lt;IBR[8:19]</a:t>
            </a:r>
            <a:endParaRPr b="0" lang="en-US" sz="4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4000" spc="-1" strike="noStrike">
                <a:solidFill>
                  <a:srgbClr val="000000"/>
                </a:solidFill>
                <a:latin typeface="Calibri"/>
              </a:rPr>
              <a:t>PC&lt;PC+1</a:t>
            </a:r>
            <a:endParaRPr b="0" lang="en-US" sz="4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4000" spc="-1" strike="noStrike">
                <a:solidFill>
                  <a:srgbClr val="000000"/>
                </a:solidFill>
                <a:latin typeface="Calibri"/>
              </a:rPr>
              <a:t>MBR&lt;M[MAR]</a:t>
            </a:r>
            <a:endParaRPr b="0" lang="en-US" sz="4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4000" spc="-1" strike="noStrike">
                <a:solidFill>
                  <a:srgbClr val="000000"/>
                </a:solidFill>
                <a:latin typeface="Calibri"/>
              </a:rPr>
              <a:t>AC&lt;AC+MBR</a:t>
            </a:r>
            <a:endParaRPr b="0" lang="en-US" sz="4000" spc="-1" strike="noStrike">
              <a:solidFill>
                <a:srgbClr val="000000"/>
              </a:solidFill>
              <a:latin typeface="Calibri"/>
            </a:endParaRPr>
          </a:p>
        </p:txBody>
      </p:sp>
      <p:sp>
        <p:nvSpPr>
          <p:cNvPr id="248" name="Text Placeholder 4"/>
          <p:cNvSpPr txBox="1"/>
          <p:nvPr/>
        </p:nvSpPr>
        <p:spPr>
          <a:xfrm>
            <a:off x="6172200" y="1062000"/>
            <a:ext cx="5803200" cy="550440"/>
          </a:xfrm>
          <a:prstGeom prst="rect">
            <a:avLst/>
          </a:prstGeom>
          <a:noFill/>
          <a:ln w="0">
            <a:noFill/>
          </a:ln>
        </p:spPr>
        <p:txBody>
          <a:bodyPr anchor="b">
            <a:noAutofit/>
          </a:bodyPr>
          <a:p>
            <a:pPr>
              <a:lnSpc>
                <a:spcPct val="90000"/>
              </a:lnSpc>
              <a:spcBef>
                <a:spcPts val="1001"/>
              </a:spcBef>
              <a:tabLst>
                <a:tab algn="l" pos="0"/>
              </a:tabLst>
            </a:pPr>
            <a:r>
              <a:rPr b="1" lang="en-IN" sz="2400" spc="-1" strike="noStrike">
                <a:solidFill>
                  <a:srgbClr val="000000"/>
                </a:solidFill>
                <a:latin typeface="Calibri"/>
              </a:rPr>
              <a:t>2. STOR M(X) 500, Other instruction (PC=2)</a:t>
            </a:r>
            <a:endParaRPr b="0" lang="en-US" sz="2400" spc="-1" strike="noStrike">
              <a:solidFill>
                <a:srgbClr val="000000"/>
              </a:solidFill>
              <a:latin typeface="Calibri"/>
            </a:endParaRPr>
          </a:p>
        </p:txBody>
      </p:sp>
      <p:sp>
        <p:nvSpPr>
          <p:cNvPr id="249" name="Content Placeholder 5"/>
          <p:cNvSpPr txBox="1"/>
          <p:nvPr/>
        </p:nvSpPr>
        <p:spPr>
          <a:xfrm>
            <a:off x="6152040" y="1936800"/>
            <a:ext cx="5182920" cy="2804040"/>
          </a:xfrm>
          <a:prstGeom prst="rect">
            <a:avLst/>
          </a:prstGeom>
          <a:noFill/>
          <a:ln w="0">
            <a:noFill/>
          </a:ln>
        </p:spPr>
        <p:txBody>
          <a:bodyPr>
            <a:normAutofit fontScale="85000"/>
          </a:bodyPr>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MAR&lt;PC</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MBR&lt;M[MAR]</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IBR&lt;MBR[20:39]</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IR&lt;MBR[0:7]</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MAR&lt;MBR[8:19]</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MBR&lt;AC</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M[MAR]&lt;MBR</a:t>
            </a:r>
            <a:endParaRPr b="0" lang="en-US" sz="2800" spc="-1" strike="noStrike">
              <a:solidFill>
                <a:srgbClr val="000000"/>
              </a:solidFill>
              <a:latin typeface="Calibri"/>
            </a:endParaRPr>
          </a:p>
        </p:txBody>
      </p:sp>
      <p:pic>
        <p:nvPicPr>
          <p:cNvPr id="250" name="Picture 79" descr=""/>
          <p:cNvPicPr/>
          <p:nvPr/>
        </p:nvPicPr>
        <p:blipFill>
          <a:blip r:embed="rId1"/>
          <a:srcRect l="18589" t="11362" r="9756" b="17426"/>
          <a:stretch/>
        </p:blipFill>
        <p:spPr>
          <a:xfrm>
            <a:off x="8698680" y="1773720"/>
            <a:ext cx="3493080" cy="4497840"/>
          </a:xfrm>
          <a:prstGeom prst="rect">
            <a:avLst/>
          </a:prstGeom>
          <a:ln w="0">
            <a:noFill/>
          </a:ln>
        </p:spPr>
      </p:pic>
      <p:graphicFrame>
        <p:nvGraphicFramePr>
          <p:cNvPr id="251" name="Table 7"/>
          <p:cNvGraphicFramePr/>
          <p:nvPr/>
        </p:nvGraphicFramePr>
        <p:xfrm>
          <a:off x="2683080" y="4871520"/>
          <a:ext cx="5908680" cy="1482840"/>
        </p:xfrm>
        <a:graphic>
          <a:graphicData uri="http://schemas.openxmlformats.org/drawingml/2006/table">
            <a:tbl>
              <a:tblPr/>
              <a:tblGrid>
                <a:gridCol w="1511640"/>
                <a:gridCol w="2198520"/>
                <a:gridCol w="2198520"/>
              </a:tblGrid>
              <a:tr h="370800">
                <a:tc>
                  <a:txBody>
                    <a:bodyPr>
                      <a:noAutofit/>
                    </a:bodyPr>
                    <a:p>
                      <a:pPr algn="ctr">
                        <a:lnSpc>
                          <a:spcPct val="100000"/>
                        </a:lnSpc>
                      </a:pPr>
                      <a:r>
                        <a:rPr b="1" lang="en-IN" sz="1800" spc="-1" strike="noStrike">
                          <a:solidFill>
                            <a:srgbClr val="ffffff"/>
                          </a:solidFill>
                          <a:latin typeface="Calibri"/>
                        </a:rPr>
                        <a:t>Address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noAutofit/>
                    </a:bodyPr>
                    <a:p>
                      <a:pPr algn="ctr">
                        <a:lnSpc>
                          <a:spcPct val="100000"/>
                        </a:lnSpc>
                      </a:pPr>
                      <a:r>
                        <a:rPr b="1" lang="en-IN" sz="1800" spc="-1" strike="noStrike">
                          <a:solidFill>
                            <a:srgbClr val="ffffff"/>
                          </a:solidFill>
                          <a:latin typeface="Calibri"/>
                        </a:rPr>
                        <a:t>Left Instruction</a:t>
                      </a:r>
                      <a:endParaRPr b="0" lang="en-IN" sz="1800" spc="-1" strike="noStrike">
                        <a:latin typeface="Arial"/>
                      </a:endParaRPr>
                    </a:p>
                    <a:p>
                      <a:pPr algn="ctr">
                        <a:lnSpc>
                          <a:spcPct val="100000"/>
                        </a:lnSpc>
                      </a:pPr>
                      <a:r>
                        <a:rPr b="1" lang="en-IN" sz="1800" spc="-1" strike="noStrike">
                          <a:solidFill>
                            <a:srgbClr val="ffffff"/>
                          </a:solidFill>
                          <a:latin typeface="Calibri"/>
                        </a:rPr>
                        <a:t>20 bits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noAutofit/>
                    </a:bodyPr>
                    <a:p>
                      <a:pPr algn="ctr">
                        <a:lnSpc>
                          <a:spcPct val="100000"/>
                        </a:lnSpc>
                      </a:pPr>
                      <a:r>
                        <a:rPr b="1" lang="en-IN" sz="1800" spc="-1" strike="noStrike">
                          <a:solidFill>
                            <a:srgbClr val="ffffff"/>
                          </a:solidFill>
                          <a:latin typeface="Calibri"/>
                        </a:rPr>
                        <a:t>Right Instruction</a:t>
                      </a:r>
                      <a:endParaRPr b="0" lang="en-IN" sz="1800" spc="-1" strike="noStrike">
                        <a:latin typeface="Arial"/>
                      </a:endParaRPr>
                    </a:p>
                    <a:p>
                      <a:pPr algn="ctr">
                        <a:lnSpc>
                          <a:spcPct val="100000"/>
                        </a:lnSpc>
                      </a:pPr>
                      <a:r>
                        <a:rPr b="1" lang="en-IN" sz="1800" spc="-1" strike="noStrike">
                          <a:solidFill>
                            <a:srgbClr val="ffffff"/>
                          </a:solidFill>
                          <a:latin typeface="Calibri"/>
                        </a:rPr>
                        <a:t>20 bits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370800">
                <a:tc>
                  <a:txBody>
                    <a:bodyPr>
                      <a:noAutofit/>
                    </a:bodyPr>
                    <a:p>
                      <a:pPr algn="ctr">
                        <a:lnSpc>
                          <a:spcPct val="100000"/>
                        </a:lnSpc>
                      </a:pPr>
                      <a:r>
                        <a:rPr b="0" lang="en-IN" sz="1800" spc="-1" strike="noStrike">
                          <a:solidFill>
                            <a:srgbClr val="000000"/>
                          </a:solidFill>
                          <a:latin typeface="Calibri"/>
                        </a:rPr>
                        <a:t>001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IN" sz="1800" spc="-1" strike="noStrike">
                          <a:solidFill>
                            <a:srgbClr val="000000"/>
                          </a:solidFill>
                          <a:latin typeface="Calibri"/>
                        </a:rPr>
                        <a:t>LOAD M(500)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gn="ctr">
                        <a:lnSpc>
                          <a:spcPct val="100000"/>
                        </a:lnSpc>
                      </a:pPr>
                      <a:r>
                        <a:rPr b="0" lang="en-IN" sz="1800" spc="-1" strike="noStrike">
                          <a:solidFill>
                            <a:srgbClr val="000000"/>
                          </a:solidFill>
                          <a:latin typeface="Calibri"/>
                        </a:rPr>
                        <a:t>ADD M(501)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370800">
                <a:tc>
                  <a:txBody>
                    <a:bodyPr>
                      <a:noAutofit/>
                    </a:bodyPr>
                    <a:p>
                      <a:pPr algn="ctr">
                        <a:lnSpc>
                          <a:spcPct val="100000"/>
                        </a:lnSpc>
                      </a:pPr>
                      <a:r>
                        <a:rPr b="0" lang="en-IN" sz="1800" spc="-1" strike="noStrike">
                          <a:solidFill>
                            <a:srgbClr val="000000"/>
                          </a:solidFill>
                          <a:latin typeface="Calibri"/>
                        </a:rPr>
                        <a:t>002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IN" sz="1800" spc="-1" strike="noStrike">
                          <a:solidFill>
                            <a:srgbClr val="000000"/>
                          </a:solidFill>
                          <a:latin typeface="Calibri"/>
                        </a:rPr>
                        <a:t>STOR M(502)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gn="ctr">
                        <a:lnSpc>
                          <a:spcPct val="100000"/>
                        </a:lnSpc>
                      </a:pPr>
                      <a:r>
                        <a:rPr b="0" lang="en-IN" sz="1800" spc="-1" strike="noStrike">
                          <a:solidFill>
                            <a:srgbClr val="000000"/>
                          </a:solidFill>
                          <a:latin typeface="Calibri"/>
                        </a:rPr>
                        <a:t>Other instruction</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370800">
                <a:tc>
                  <a:txBody>
                    <a:bodyPr>
                      <a:noAutofit/>
                    </a:bodyPr>
                    <a:p>
                      <a:pPr algn="ctr">
                        <a:lnSpc>
                          <a:spcPct val="100000"/>
                        </a:lnSpc>
                      </a:pPr>
                      <a:r>
                        <a:rPr b="0" lang="en-IN" sz="1800" spc="-1" strike="noStrike">
                          <a:solidFill>
                            <a:srgbClr val="000000"/>
                          </a:solidFill>
                          <a:latin typeface="Calibri"/>
                        </a:rPr>
                        <a:t>003</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bl>
          </a:graphicData>
        </a:graphic>
      </p:graphicFrame>
      <p:graphicFrame>
        <p:nvGraphicFramePr>
          <p:cNvPr id="252" name="Table 8"/>
          <p:cNvGraphicFramePr/>
          <p:nvPr/>
        </p:nvGraphicFramePr>
        <p:xfrm>
          <a:off x="2929680" y="3097800"/>
          <a:ext cx="3169080" cy="1112040"/>
        </p:xfrm>
        <a:graphic>
          <a:graphicData uri="http://schemas.openxmlformats.org/drawingml/2006/table">
            <a:tbl>
              <a:tblPr/>
              <a:tblGrid>
                <a:gridCol w="1584360"/>
                <a:gridCol w="1584720"/>
              </a:tblGrid>
              <a:tr h="370800">
                <a:tc>
                  <a:txBody>
                    <a:bodyPr>
                      <a:noAutofit/>
                    </a:bodyPr>
                    <a:p>
                      <a:pPr>
                        <a:lnSpc>
                          <a:spcPct val="100000"/>
                        </a:lnSpc>
                      </a:pPr>
                      <a:r>
                        <a:rPr b="1" lang="en-IN" sz="1800" spc="-1" strike="noStrike">
                          <a:solidFill>
                            <a:srgbClr val="ffffff"/>
                          </a:solidFill>
                          <a:latin typeface="Calibri"/>
                        </a:rPr>
                        <a:t>Address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noAutofit/>
                    </a:bodyPr>
                    <a:p>
                      <a:pPr>
                        <a:lnSpc>
                          <a:spcPct val="100000"/>
                        </a:lnSpc>
                      </a:pPr>
                      <a:r>
                        <a:rPr b="1" lang="en-IN" sz="1800" spc="-1" strike="noStrike">
                          <a:solidFill>
                            <a:srgbClr val="ffffff"/>
                          </a:solidFill>
                          <a:latin typeface="Calibri"/>
                        </a:rPr>
                        <a:t>Data (40 bits)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370800">
                <a:tc>
                  <a:txBody>
                    <a:bodyPr>
                      <a:noAutofit/>
                    </a:bodyPr>
                    <a:p>
                      <a:pPr>
                        <a:lnSpc>
                          <a:spcPct val="100000"/>
                        </a:lnSpc>
                      </a:pPr>
                      <a:r>
                        <a:rPr b="0" lang="en-IN" sz="1800" spc="-1" strike="noStrike">
                          <a:solidFill>
                            <a:srgbClr val="000000"/>
                          </a:solidFill>
                          <a:latin typeface="Calibri"/>
                        </a:rPr>
                        <a:t>500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nSpc>
                          <a:spcPct val="100000"/>
                        </a:lnSpc>
                      </a:pPr>
                      <a:r>
                        <a:rPr b="0" lang="en-IN" sz="1800" spc="-1" strike="noStrike">
                          <a:solidFill>
                            <a:srgbClr val="000000"/>
                          </a:solidFill>
                          <a:latin typeface="Calibri"/>
                        </a:rPr>
                        <a:t>Data1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185400">
                <a:tc>
                  <a:txBody>
                    <a:bodyPr>
                      <a:noAutofit/>
                    </a:bodyPr>
                    <a:p>
                      <a:pPr>
                        <a:lnSpc>
                          <a:spcPct val="100000"/>
                        </a:lnSpc>
                      </a:pPr>
                      <a:r>
                        <a:rPr b="0" lang="en-IN" sz="1800" spc="-1" strike="noStrike">
                          <a:solidFill>
                            <a:srgbClr val="000000"/>
                          </a:solidFill>
                          <a:latin typeface="Calibri"/>
                        </a:rPr>
                        <a:t>501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nSpc>
                          <a:spcPct val="100000"/>
                        </a:lnSpc>
                      </a:pPr>
                      <a:r>
                        <a:rPr b="0" lang="en-IN" sz="1800" spc="-1" strike="noStrike">
                          <a:solidFill>
                            <a:srgbClr val="000000"/>
                          </a:solidFill>
                          <a:latin typeface="Calibri"/>
                        </a:rPr>
                        <a:t>Data2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185400">
                <a:tc>
                  <a:txBody>
                    <a:bodyPr>
                      <a:noAutofit/>
                    </a:bodyPr>
                    <a:p>
                      <a:pPr>
                        <a:lnSpc>
                          <a:spcPct val="100000"/>
                        </a:lnSpc>
                      </a:pPr>
                      <a:r>
                        <a:rPr b="0" lang="en-IN" sz="1800" spc="-1" strike="noStrike">
                          <a:solidFill>
                            <a:srgbClr val="000000"/>
                          </a:solidFill>
                          <a:latin typeface="Calibri"/>
                        </a:rPr>
                        <a:t>502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nSpc>
                          <a:spcPct val="100000"/>
                        </a:lnSpc>
                      </a:pPr>
                      <a:r>
                        <a:rPr b="0" lang="en-IN" sz="1800" spc="-1" strike="noStrike">
                          <a:solidFill>
                            <a:srgbClr val="000000"/>
                          </a:solidFill>
                          <a:latin typeface="Calibri"/>
                        </a:rPr>
                        <a:t>Result</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bl>
          </a:graphicData>
        </a:graphic>
      </p:graphicFrame>
    </p:spTree>
  </p:cSld>
  <mc:AlternateContent>
    <mc:Choice Requires="p14">
      <p:transition spd="slow" p14:dur="2000"/>
    </mc:Choice>
    <mc:Fallback>
      <p:transition spd="slow"/>
    </mc:Fallback>
  </mc:AlternateContent>
  <p:timing>
    <p:tnLst>
      <p:par>
        <p:cTn id="187" dur="indefinite" restart="never" nodeType="tmRoot">
          <p:childTnLst>
            <p:seq>
              <p:cTn id="188" dur="indefinite" nodeType="mainSeq">
                <p:childTnLst>
                  <p:par>
                    <p:cTn id="189" fill="hold">
                      <p:stCondLst>
                        <p:cond delay="indefinite"/>
                      </p:stCondLst>
                      <p:childTnLst>
                        <p:par>
                          <p:cTn id="190" fill="hold">
                            <p:stCondLst>
                              <p:cond delay="0"/>
                            </p:stCondLst>
                            <p:childTnLst>
                              <p:par>
                                <p:cTn id="191" nodeType="clickEffect" fill="hold" presetClass="entr" presetID="1">
                                  <p:stCondLst>
                                    <p:cond delay="0"/>
                                  </p:stCondLst>
                                  <p:childTnLst>
                                    <p:set>
                                      <p:cBhvr>
                                        <p:cTn id="192" dur="1" fill="hold">
                                          <p:stCondLst>
                                            <p:cond delay="0"/>
                                          </p:stCondLst>
                                        </p:cTn>
                                        <p:tgtEl>
                                          <p:spTgt spid="246">
                                            <p:txEl>
                                              <p:pRg st="0" end="0"/>
                                            </p:txEl>
                                          </p:spTgt>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nodeType="clickEffect" fill="hold" presetClass="entr" presetID="1">
                                  <p:stCondLst>
                                    <p:cond delay="0"/>
                                  </p:stCondLst>
                                  <p:childTnLst>
                                    <p:set>
                                      <p:cBhvr>
                                        <p:cTn id="196" dur="1" fill="hold">
                                          <p:stCondLst>
                                            <p:cond delay="0"/>
                                          </p:stCondLst>
                                        </p:cTn>
                                        <p:tgtEl>
                                          <p:spTgt spid="248">
                                            <p:txEl>
                                              <p:pRg st="0" end="0"/>
                                            </p:txEl>
                                          </p:spTgt>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nodeType="clickEffect" fill="hold" presetClass="entr" presetID="1">
                                  <p:stCondLst>
                                    <p:cond delay="0"/>
                                  </p:stCondLst>
                                  <p:childTnLst>
                                    <p:set>
                                      <p:cBhvr>
                                        <p:cTn id="200" dur="1" fill="hold">
                                          <p:stCondLst>
                                            <p:cond delay="0"/>
                                          </p:stCondLst>
                                        </p:cTn>
                                        <p:tgtEl>
                                          <p:spTgt spid="247">
                                            <p:txEl>
                                              <p:pRg st="0" end="0"/>
                                            </p:txEl>
                                          </p:spTgt>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nodeType="clickEffect" fill="hold" presetClass="entr" presetID="1">
                                  <p:stCondLst>
                                    <p:cond delay="0"/>
                                  </p:stCondLst>
                                  <p:childTnLst>
                                    <p:set>
                                      <p:cBhvr>
                                        <p:cTn id="204" dur="1" fill="hold">
                                          <p:stCondLst>
                                            <p:cond delay="0"/>
                                          </p:stCondLst>
                                        </p:cTn>
                                        <p:tgtEl>
                                          <p:spTgt spid="247">
                                            <p:txEl>
                                              <p:pRg st="1" end="1"/>
                                            </p:txEl>
                                          </p:spTgt>
                                        </p:tgtEl>
                                        <p:attrNameLst>
                                          <p:attrName>style.visibility</p:attrName>
                                        </p:attrNameLst>
                                      </p:cBhvr>
                                      <p:to>
                                        <p:strVal val="visible"/>
                                      </p:to>
                                    </p:set>
                                  </p:childTnLst>
                                </p:cTn>
                              </p:par>
                            </p:childTnLst>
                          </p:cTn>
                        </p:par>
                      </p:childTnLst>
                    </p:cTn>
                  </p:par>
                  <p:par>
                    <p:cTn id="205" fill="hold">
                      <p:stCondLst>
                        <p:cond delay="indefinite"/>
                      </p:stCondLst>
                      <p:childTnLst>
                        <p:par>
                          <p:cTn id="206" fill="hold">
                            <p:stCondLst>
                              <p:cond delay="0"/>
                            </p:stCondLst>
                            <p:childTnLst>
                              <p:par>
                                <p:cTn id="207" nodeType="clickEffect" fill="hold" presetClass="entr" presetID="1">
                                  <p:stCondLst>
                                    <p:cond delay="0"/>
                                  </p:stCondLst>
                                  <p:childTnLst>
                                    <p:set>
                                      <p:cBhvr>
                                        <p:cTn id="208" dur="1" fill="hold">
                                          <p:stCondLst>
                                            <p:cond delay="0"/>
                                          </p:stCondLst>
                                        </p:cTn>
                                        <p:tgtEl>
                                          <p:spTgt spid="247">
                                            <p:txEl>
                                              <p:pRg st="2" end="2"/>
                                            </p:txEl>
                                          </p:spTgt>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nodeType="clickEffect" fill="hold" presetClass="entr" presetID="1">
                                  <p:stCondLst>
                                    <p:cond delay="0"/>
                                  </p:stCondLst>
                                  <p:childTnLst>
                                    <p:set>
                                      <p:cBhvr>
                                        <p:cTn id="212" dur="1" fill="hold">
                                          <p:stCondLst>
                                            <p:cond delay="0"/>
                                          </p:stCondLst>
                                        </p:cTn>
                                        <p:tgtEl>
                                          <p:spTgt spid="247">
                                            <p:txEl>
                                              <p:pRg st="3" end="3"/>
                                            </p:txEl>
                                          </p:spTgt>
                                        </p:tgtEl>
                                        <p:attrNameLst>
                                          <p:attrName>style.visibility</p:attrName>
                                        </p:attrNameLst>
                                      </p:cBhvr>
                                      <p:to>
                                        <p:strVal val="visible"/>
                                      </p:to>
                                    </p:set>
                                  </p:childTnLst>
                                </p:cTn>
                              </p:par>
                            </p:childTnLst>
                          </p:cTn>
                        </p:par>
                      </p:childTnLst>
                    </p:cTn>
                  </p:par>
                  <p:par>
                    <p:cTn id="213" fill="hold">
                      <p:stCondLst>
                        <p:cond delay="indefinite"/>
                      </p:stCondLst>
                      <p:childTnLst>
                        <p:par>
                          <p:cTn id="214" fill="hold">
                            <p:stCondLst>
                              <p:cond delay="0"/>
                            </p:stCondLst>
                            <p:childTnLst>
                              <p:par>
                                <p:cTn id="215" nodeType="clickEffect" fill="hold" presetClass="entr" presetID="1">
                                  <p:stCondLst>
                                    <p:cond delay="0"/>
                                  </p:stCondLst>
                                  <p:childTnLst>
                                    <p:set>
                                      <p:cBhvr>
                                        <p:cTn id="216" dur="1" fill="hold">
                                          <p:stCondLst>
                                            <p:cond delay="0"/>
                                          </p:stCondLst>
                                        </p:cTn>
                                        <p:tgtEl>
                                          <p:spTgt spid="247">
                                            <p:txEl>
                                              <p:pRg st="4" end="4"/>
                                            </p:txEl>
                                          </p:spTgt>
                                        </p:tgtEl>
                                        <p:attrNameLst>
                                          <p:attrName>style.visibility</p:attrName>
                                        </p:attrNameLst>
                                      </p:cBhvr>
                                      <p:to>
                                        <p:strVal val="visible"/>
                                      </p:to>
                                    </p:set>
                                  </p:childTnLst>
                                </p:cTn>
                              </p:par>
                            </p:childTnLst>
                          </p:cTn>
                        </p:par>
                      </p:childTnLst>
                    </p:cTn>
                  </p:par>
                  <p:par>
                    <p:cTn id="217" fill="hold">
                      <p:stCondLst>
                        <p:cond delay="indefinite"/>
                      </p:stCondLst>
                      <p:childTnLst>
                        <p:par>
                          <p:cTn id="218" fill="hold">
                            <p:stCondLst>
                              <p:cond delay="0"/>
                            </p:stCondLst>
                            <p:childTnLst>
                              <p:par>
                                <p:cTn id="219" nodeType="clickEffect" fill="hold" presetClass="entr" presetID="1">
                                  <p:stCondLst>
                                    <p:cond delay="0"/>
                                  </p:stCondLst>
                                  <p:childTnLst>
                                    <p:set>
                                      <p:cBhvr>
                                        <p:cTn id="220" dur="1" fill="hold">
                                          <p:stCondLst>
                                            <p:cond delay="0"/>
                                          </p:stCondLst>
                                        </p:cTn>
                                        <p:tgtEl>
                                          <p:spTgt spid="247">
                                            <p:txEl>
                                              <p:pRg st="5" end="5"/>
                                            </p:txEl>
                                          </p:spTgt>
                                        </p:tgtEl>
                                        <p:attrNameLst>
                                          <p:attrName>style.visibility</p:attrName>
                                        </p:attrNameLst>
                                      </p:cBhvr>
                                      <p:to>
                                        <p:strVal val="visible"/>
                                      </p:to>
                                    </p:set>
                                  </p:childTnLst>
                                </p:cTn>
                              </p:par>
                            </p:childTnLst>
                          </p:cTn>
                        </p:par>
                      </p:childTnLst>
                    </p:cTn>
                  </p:par>
                  <p:par>
                    <p:cTn id="221" fill="hold">
                      <p:stCondLst>
                        <p:cond delay="indefinite"/>
                      </p:stCondLst>
                      <p:childTnLst>
                        <p:par>
                          <p:cTn id="222" fill="hold">
                            <p:stCondLst>
                              <p:cond delay="0"/>
                            </p:stCondLst>
                            <p:childTnLst>
                              <p:par>
                                <p:cTn id="223" nodeType="clickEffect" fill="hold" presetClass="entr" presetID="1">
                                  <p:stCondLst>
                                    <p:cond delay="0"/>
                                  </p:stCondLst>
                                  <p:childTnLst>
                                    <p:set>
                                      <p:cBhvr>
                                        <p:cTn id="224" dur="1" fill="hold">
                                          <p:stCondLst>
                                            <p:cond delay="0"/>
                                          </p:stCondLst>
                                        </p:cTn>
                                        <p:tgtEl>
                                          <p:spTgt spid="247">
                                            <p:txEl>
                                              <p:pRg st="6" end="6"/>
                                            </p:txEl>
                                          </p:spTgt>
                                        </p:tgtEl>
                                        <p:attrNameLst>
                                          <p:attrName>style.visibility</p:attrName>
                                        </p:attrNameLst>
                                      </p:cBhvr>
                                      <p:to>
                                        <p:strVal val="visible"/>
                                      </p:to>
                                    </p:set>
                                  </p:childTnLst>
                                </p:cTn>
                              </p:par>
                            </p:childTnLst>
                          </p:cTn>
                        </p:par>
                      </p:childTnLst>
                    </p:cTn>
                  </p:par>
                  <p:par>
                    <p:cTn id="225" fill="hold">
                      <p:stCondLst>
                        <p:cond delay="indefinite"/>
                      </p:stCondLst>
                      <p:childTnLst>
                        <p:par>
                          <p:cTn id="226" fill="hold">
                            <p:stCondLst>
                              <p:cond delay="0"/>
                            </p:stCondLst>
                            <p:childTnLst>
                              <p:par>
                                <p:cTn id="227" nodeType="clickEffect" fill="hold" presetClass="entr" presetID="1">
                                  <p:stCondLst>
                                    <p:cond delay="0"/>
                                  </p:stCondLst>
                                  <p:childTnLst>
                                    <p:set>
                                      <p:cBhvr>
                                        <p:cTn id="228" dur="1" fill="hold">
                                          <p:stCondLst>
                                            <p:cond delay="0"/>
                                          </p:stCondLst>
                                        </p:cTn>
                                        <p:tgtEl>
                                          <p:spTgt spid="247">
                                            <p:txEl>
                                              <p:pRg st="7" end="7"/>
                                            </p:txEl>
                                          </p:spTgt>
                                        </p:tgtEl>
                                        <p:attrNameLst>
                                          <p:attrName>style.visibility</p:attrName>
                                        </p:attrNameLst>
                                      </p:cBhvr>
                                      <p:to>
                                        <p:strVal val="visible"/>
                                      </p:to>
                                    </p:set>
                                  </p:childTnLst>
                                </p:cTn>
                              </p:par>
                            </p:childTnLst>
                          </p:cTn>
                        </p:par>
                      </p:childTnLst>
                    </p:cTn>
                  </p:par>
                  <p:par>
                    <p:cTn id="229" fill="hold">
                      <p:stCondLst>
                        <p:cond delay="indefinite"/>
                      </p:stCondLst>
                      <p:childTnLst>
                        <p:par>
                          <p:cTn id="230" fill="hold">
                            <p:stCondLst>
                              <p:cond delay="0"/>
                            </p:stCondLst>
                            <p:childTnLst>
                              <p:par>
                                <p:cTn id="231" nodeType="clickEffect" fill="hold" presetClass="entr" presetID="1">
                                  <p:stCondLst>
                                    <p:cond delay="0"/>
                                  </p:stCondLst>
                                  <p:childTnLst>
                                    <p:set>
                                      <p:cBhvr>
                                        <p:cTn id="232" dur="1" fill="hold">
                                          <p:stCondLst>
                                            <p:cond delay="0"/>
                                          </p:stCondLst>
                                        </p:cTn>
                                        <p:tgtEl>
                                          <p:spTgt spid="247">
                                            <p:txEl>
                                              <p:pRg st="8" end="8"/>
                                            </p:txEl>
                                          </p:spTgt>
                                        </p:tgtEl>
                                        <p:attrNameLst>
                                          <p:attrName>style.visibility</p:attrName>
                                        </p:attrNameLst>
                                      </p:cBhvr>
                                      <p:to>
                                        <p:strVal val="visible"/>
                                      </p:to>
                                    </p:set>
                                  </p:childTnLst>
                                </p:cTn>
                              </p:par>
                            </p:childTnLst>
                          </p:cTn>
                        </p:par>
                      </p:childTnLst>
                    </p:cTn>
                  </p:par>
                  <p:par>
                    <p:cTn id="233" fill="hold">
                      <p:stCondLst>
                        <p:cond delay="indefinite"/>
                      </p:stCondLst>
                      <p:childTnLst>
                        <p:par>
                          <p:cTn id="234" fill="hold">
                            <p:stCondLst>
                              <p:cond delay="0"/>
                            </p:stCondLst>
                            <p:childTnLst>
                              <p:par>
                                <p:cTn id="235" nodeType="clickEffect" fill="hold" presetClass="entr" presetID="1">
                                  <p:stCondLst>
                                    <p:cond delay="0"/>
                                  </p:stCondLst>
                                  <p:childTnLst>
                                    <p:set>
                                      <p:cBhvr>
                                        <p:cTn id="236" dur="1" fill="hold">
                                          <p:stCondLst>
                                            <p:cond delay="0"/>
                                          </p:stCondLst>
                                        </p:cTn>
                                        <p:tgtEl>
                                          <p:spTgt spid="247">
                                            <p:txEl>
                                              <p:pRg st="9" end="9"/>
                                            </p:txEl>
                                          </p:spTgt>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nodeType="clickEffect" fill="hold" presetClass="entr" presetID="1">
                                  <p:stCondLst>
                                    <p:cond delay="0"/>
                                  </p:stCondLst>
                                  <p:childTnLst>
                                    <p:set>
                                      <p:cBhvr>
                                        <p:cTn id="240" dur="1" fill="hold">
                                          <p:stCondLst>
                                            <p:cond delay="0"/>
                                          </p:stCondLst>
                                        </p:cTn>
                                        <p:tgtEl>
                                          <p:spTgt spid="247">
                                            <p:txEl>
                                              <p:pRg st="10" end="10"/>
                                            </p:txEl>
                                          </p:spTgt>
                                        </p:tgtEl>
                                        <p:attrNameLst>
                                          <p:attrName>style.visibility</p:attrName>
                                        </p:attrNameLst>
                                      </p:cBhvr>
                                      <p:to>
                                        <p:strVal val="visible"/>
                                      </p:to>
                                    </p:set>
                                  </p:childTnLst>
                                </p:cTn>
                              </p:par>
                            </p:childTnLst>
                          </p:cTn>
                        </p:par>
                      </p:childTnLst>
                    </p:cTn>
                  </p:par>
                  <p:par>
                    <p:cTn id="241" fill="hold">
                      <p:stCondLst>
                        <p:cond delay="indefinite"/>
                      </p:stCondLst>
                      <p:childTnLst>
                        <p:par>
                          <p:cTn id="242" fill="hold">
                            <p:stCondLst>
                              <p:cond delay="0"/>
                            </p:stCondLst>
                            <p:childTnLst>
                              <p:par>
                                <p:cTn id="243" nodeType="clickEffect" fill="hold" presetClass="entr" presetID="1">
                                  <p:stCondLst>
                                    <p:cond delay="0"/>
                                  </p:stCondLst>
                                  <p:childTnLst>
                                    <p:set>
                                      <p:cBhvr>
                                        <p:cTn id="244" dur="1" fill="hold">
                                          <p:stCondLst>
                                            <p:cond delay="0"/>
                                          </p:stCondLst>
                                        </p:cTn>
                                        <p:tgtEl>
                                          <p:spTgt spid="247">
                                            <p:txEl>
                                              <p:pRg st="11" end="11"/>
                                            </p:txEl>
                                          </p:spTgt>
                                        </p:tgtEl>
                                        <p:attrNameLst>
                                          <p:attrName>style.visibility</p:attrName>
                                        </p:attrNameLst>
                                      </p:cBhvr>
                                      <p:to>
                                        <p:strVal val="visible"/>
                                      </p:to>
                                    </p:set>
                                  </p:childTnLst>
                                </p:cTn>
                              </p:par>
                            </p:childTnLst>
                          </p:cTn>
                        </p:par>
                      </p:childTnLst>
                    </p:cTn>
                  </p:par>
                  <p:par>
                    <p:cTn id="245" fill="hold">
                      <p:stCondLst>
                        <p:cond delay="indefinite"/>
                      </p:stCondLst>
                      <p:childTnLst>
                        <p:par>
                          <p:cTn id="246" fill="hold">
                            <p:stCondLst>
                              <p:cond delay="0"/>
                            </p:stCondLst>
                            <p:childTnLst>
                              <p:par>
                                <p:cTn id="247" nodeType="clickEffect" fill="hold" presetClass="entr" presetID="1">
                                  <p:stCondLst>
                                    <p:cond delay="0"/>
                                  </p:stCondLst>
                                  <p:childTnLst>
                                    <p:set>
                                      <p:cBhvr>
                                        <p:cTn id="248" dur="1" fill="hold">
                                          <p:stCondLst>
                                            <p:cond delay="0"/>
                                          </p:stCondLst>
                                        </p:cTn>
                                        <p:tgtEl>
                                          <p:spTgt spid="249">
                                            <p:txEl>
                                              <p:pRg st="0" end="0"/>
                                            </p:txEl>
                                          </p:spTgt>
                                        </p:tgtEl>
                                        <p:attrNameLst>
                                          <p:attrName>style.visibility</p:attrName>
                                        </p:attrNameLst>
                                      </p:cBhvr>
                                      <p:to>
                                        <p:strVal val="visible"/>
                                      </p:to>
                                    </p:set>
                                  </p:childTnLst>
                                </p:cTn>
                              </p:par>
                            </p:childTnLst>
                          </p:cTn>
                        </p:par>
                      </p:childTnLst>
                    </p:cTn>
                  </p:par>
                  <p:par>
                    <p:cTn id="249" fill="hold">
                      <p:stCondLst>
                        <p:cond delay="indefinite"/>
                      </p:stCondLst>
                      <p:childTnLst>
                        <p:par>
                          <p:cTn id="250" fill="hold">
                            <p:stCondLst>
                              <p:cond delay="0"/>
                            </p:stCondLst>
                            <p:childTnLst>
                              <p:par>
                                <p:cTn id="251" nodeType="clickEffect" fill="hold" presetClass="entr" presetID="1">
                                  <p:stCondLst>
                                    <p:cond delay="0"/>
                                  </p:stCondLst>
                                  <p:childTnLst>
                                    <p:set>
                                      <p:cBhvr>
                                        <p:cTn id="252" dur="1" fill="hold">
                                          <p:stCondLst>
                                            <p:cond delay="0"/>
                                          </p:stCondLst>
                                        </p:cTn>
                                        <p:tgtEl>
                                          <p:spTgt spid="249">
                                            <p:txEl>
                                              <p:pRg st="1" end="1"/>
                                            </p:txEl>
                                          </p:spTgt>
                                        </p:tgtEl>
                                        <p:attrNameLst>
                                          <p:attrName>style.visibility</p:attrName>
                                        </p:attrNameLst>
                                      </p:cBhvr>
                                      <p:to>
                                        <p:strVal val="visible"/>
                                      </p:to>
                                    </p:set>
                                  </p:childTnLst>
                                </p:cTn>
                              </p:par>
                            </p:childTnLst>
                          </p:cTn>
                        </p:par>
                      </p:childTnLst>
                    </p:cTn>
                  </p:par>
                  <p:par>
                    <p:cTn id="253" fill="hold">
                      <p:stCondLst>
                        <p:cond delay="indefinite"/>
                      </p:stCondLst>
                      <p:childTnLst>
                        <p:par>
                          <p:cTn id="254" fill="hold">
                            <p:stCondLst>
                              <p:cond delay="0"/>
                            </p:stCondLst>
                            <p:childTnLst>
                              <p:par>
                                <p:cTn id="255" nodeType="clickEffect" fill="hold" presetClass="entr" presetID="1">
                                  <p:stCondLst>
                                    <p:cond delay="0"/>
                                  </p:stCondLst>
                                  <p:childTnLst>
                                    <p:set>
                                      <p:cBhvr>
                                        <p:cTn id="256" dur="1" fill="hold">
                                          <p:stCondLst>
                                            <p:cond delay="0"/>
                                          </p:stCondLst>
                                        </p:cTn>
                                        <p:tgtEl>
                                          <p:spTgt spid="249">
                                            <p:txEl>
                                              <p:pRg st="2" end="2"/>
                                            </p:txEl>
                                          </p:spTgt>
                                        </p:tgtEl>
                                        <p:attrNameLst>
                                          <p:attrName>style.visibility</p:attrName>
                                        </p:attrNameLst>
                                      </p:cBhvr>
                                      <p:to>
                                        <p:strVal val="visible"/>
                                      </p:to>
                                    </p:set>
                                  </p:childTnLst>
                                </p:cTn>
                              </p:par>
                            </p:childTnLst>
                          </p:cTn>
                        </p:par>
                      </p:childTnLst>
                    </p:cTn>
                  </p:par>
                  <p:par>
                    <p:cTn id="257" fill="hold">
                      <p:stCondLst>
                        <p:cond delay="indefinite"/>
                      </p:stCondLst>
                      <p:childTnLst>
                        <p:par>
                          <p:cTn id="258" fill="hold">
                            <p:stCondLst>
                              <p:cond delay="0"/>
                            </p:stCondLst>
                            <p:childTnLst>
                              <p:par>
                                <p:cTn id="259" nodeType="clickEffect" fill="hold" presetClass="entr" presetID="1">
                                  <p:stCondLst>
                                    <p:cond delay="0"/>
                                  </p:stCondLst>
                                  <p:childTnLst>
                                    <p:set>
                                      <p:cBhvr>
                                        <p:cTn id="260" dur="1" fill="hold">
                                          <p:stCondLst>
                                            <p:cond delay="0"/>
                                          </p:stCondLst>
                                        </p:cTn>
                                        <p:tgtEl>
                                          <p:spTgt spid="249">
                                            <p:txEl>
                                              <p:pRg st="3" end="3"/>
                                            </p:txEl>
                                          </p:spTgt>
                                        </p:tgtEl>
                                        <p:attrNameLst>
                                          <p:attrName>style.visibility</p:attrName>
                                        </p:attrNameLst>
                                      </p:cBhvr>
                                      <p:to>
                                        <p:strVal val="visible"/>
                                      </p:to>
                                    </p:set>
                                  </p:childTnLst>
                                </p:cTn>
                              </p:par>
                            </p:childTnLst>
                          </p:cTn>
                        </p:par>
                      </p:childTnLst>
                    </p:cTn>
                  </p:par>
                  <p:par>
                    <p:cTn id="261" fill="hold">
                      <p:stCondLst>
                        <p:cond delay="indefinite"/>
                      </p:stCondLst>
                      <p:childTnLst>
                        <p:par>
                          <p:cTn id="262" fill="hold">
                            <p:stCondLst>
                              <p:cond delay="0"/>
                            </p:stCondLst>
                            <p:childTnLst>
                              <p:par>
                                <p:cTn id="263" nodeType="clickEffect" fill="hold" presetClass="entr" presetID="1">
                                  <p:stCondLst>
                                    <p:cond delay="0"/>
                                  </p:stCondLst>
                                  <p:childTnLst>
                                    <p:set>
                                      <p:cBhvr>
                                        <p:cTn id="264" dur="1" fill="hold">
                                          <p:stCondLst>
                                            <p:cond delay="0"/>
                                          </p:stCondLst>
                                        </p:cTn>
                                        <p:tgtEl>
                                          <p:spTgt spid="249">
                                            <p:txEl>
                                              <p:pRg st="4" end="4"/>
                                            </p:txEl>
                                          </p:spTgt>
                                        </p:tgtEl>
                                        <p:attrNameLst>
                                          <p:attrName>style.visibility</p:attrName>
                                        </p:attrNameLst>
                                      </p:cBhvr>
                                      <p:to>
                                        <p:strVal val="visible"/>
                                      </p:to>
                                    </p:set>
                                  </p:childTnLst>
                                </p:cTn>
                              </p:par>
                            </p:childTnLst>
                          </p:cTn>
                        </p:par>
                      </p:childTnLst>
                    </p:cTn>
                  </p:par>
                  <p:par>
                    <p:cTn id="265" fill="hold">
                      <p:stCondLst>
                        <p:cond delay="indefinite"/>
                      </p:stCondLst>
                      <p:childTnLst>
                        <p:par>
                          <p:cTn id="266" fill="hold">
                            <p:stCondLst>
                              <p:cond delay="0"/>
                            </p:stCondLst>
                            <p:childTnLst>
                              <p:par>
                                <p:cTn id="267" nodeType="clickEffect" fill="hold" presetClass="entr" presetID="1">
                                  <p:stCondLst>
                                    <p:cond delay="0"/>
                                  </p:stCondLst>
                                  <p:childTnLst>
                                    <p:set>
                                      <p:cBhvr>
                                        <p:cTn id="268" dur="1" fill="hold">
                                          <p:stCondLst>
                                            <p:cond delay="0"/>
                                          </p:stCondLst>
                                        </p:cTn>
                                        <p:tgtEl>
                                          <p:spTgt spid="249">
                                            <p:txEl>
                                              <p:pRg st="5" end="5"/>
                                            </p:txEl>
                                          </p:spTgt>
                                        </p:tgtEl>
                                        <p:attrNameLst>
                                          <p:attrName>style.visibility</p:attrName>
                                        </p:attrNameLst>
                                      </p:cBhvr>
                                      <p:to>
                                        <p:strVal val="visible"/>
                                      </p:to>
                                    </p:set>
                                  </p:childTnLst>
                                </p:cTn>
                              </p:par>
                            </p:childTnLst>
                          </p:cTn>
                        </p:par>
                      </p:childTnLst>
                    </p:cTn>
                  </p:par>
                  <p:par>
                    <p:cTn id="269" fill="hold">
                      <p:stCondLst>
                        <p:cond delay="indefinite"/>
                      </p:stCondLst>
                      <p:childTnLst>
                        <p:par>
                          <p:cTn id="270" fill="hold">
                            <p:stCondLst>
                              <p:cond delay="0"/>
                            </p:stCondLst>
                            <p:childTnLst>
                              <p:par>
                                <p:cTn id="271" nodeType="clickEffect" fill="hold" presetClass="entr" presetID="1">
                                  <p:stCondLst>
                                    <p:cond delay="0"/>
                                  </p:stCondLst>
                                  <p:childTnLst>
                                    <p:set>
                                      <p:cBhvr>
                                        <p:cTn id="272" dur="1" fill="hold">
                                          <p:stCondLst>
                                            <p:cond delay="0"/>
                                          </p:stCondLst>
                                        </p:cTn>
                                        <p:tgtEl>
                                          <p:spTgt spid="249">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3" name="Picture 3" descr=""/>
          <p:cNvPicPr/>
          <p:nvPr/>
        </p:nvPicPr>
        <p:blipFill>
          <a:blip r:embed="rId1"/>
          <a:stretch/>
        </p:blipFill>
        <p:spPr>
          <a:xfrm>
            <a:off x="813600" y="230400"/>
            <a:ext cx="11064600" cy="3202200"/>
          </a:xfrm>
          <a:prstGeom prst="rect">
            <a:avLst/>
          </a:prstGeom>
          <a:ln w="0">
            <a:noFill/>
          </a:ln>
        </p:spPr>
      </p:pic>
      <p:pic>
        <p:nvPicPr>
          <p:cNvPr id="254" name="Content Placeholder 3" descr=""/>
          <p:cNvPicPr/>
          <p:nvPr/>
        </p:nvPicPr>
        <p:blipFill>
          <a:blip r:embed="rId2"/>
          <a:srcRect l="0" t="0" r="0" b="46769"/>
          <a:stretch/>
        </p:blipFill>
        <p:spPr>
          <a:xfrm>
            <a:off x="0" y="3432960"/>
            <a:ext cx="6345720" cy="3205080"/>
          </a:xfrm>
          <a:prstGeom prst="rect">
            <a:avLst/>
          </a:prstGeom>
          <a:ln w="0">
            <a:noFill/>
          </a:ln>
        </p:spPr>
      </p:pic>
      <p:pic>
        <p:nvPicPr>
          <p:cNvPr id="255" name="Content Placeholder 3" descr=""/>
          <p:cNvPicPr/>
          <p:nvPr/>
        </p:nvPicPr>
        <p:blipFill>
          <a:blip r:embed="rId3"/>
          <a:srcRect l="0" t="53544" r="0" b="0"/>
          <a:stretch/>
        </p:blipFill>
        <p:spPr>
          <a:xfrm>
            <a:off x="6346080" y="3636720"/>
            <a:ext cx="5779440" cy="2547360"/>
          </a:xfrm>
          <a:prstGeom prst="rect">
            <a:avLst/>
          </a:prstGeom>
          <a:ln w="0">
            <a:noFill/>
          </a:ln>
        </p:spPr>
      </p:pic>
      <p:sp>
        <p:nvSpPr>
          <p:cNvPr id="256" name="TextBox 8"/>
          <p:cNvSpPr/>
          <p:nvPr/>
        </p:nvSpPr>
        <p:spPr>
          <a:xfrm>
            <a:off x="259200" y="135000"/>
            <a:ext cx="549720" cy="5169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1" lang="en-IN" sz="2800" spc="-1" strike="noStrike">
                <a:solidFill>
                  <a:srgbClr val="000000"/>
                </a:solidFill>
                <a:latin typeface="Calibri"/>
              </a:rPr>
              <a:t>P1</a:t>
            </a:r>
            <a:endParaRPr b="0" lang="en-IN" sz="2800" spc="-1" strike="noStrike">
              <a:latin typeface="Arial"/>
            </a:endParaRPr>
          </a:p>
        </p:txBody>
      </p:sp>
    </p:spTree>
  </p:cSld>
  <mc:AlternateContent>
    <mc:Choice Requires="p14">
      <p:transition spd="slow" p14:dur="2000"/>
    </mc:Choice>
    <mc:Fallback>
      <p:transition spd="slow"/>
    </mc:Fallback>
  </mc:AlternateContent>
  <p:timing>
    <p:tnLst>
      <p:par>
        <p:cTn id="273" dur="indefinite" restart="never" nodeType="tmRoot">
          <p:childTnLst>
            <p:seq>
              <p:cTn id="274" dur="indefinite" nodeType="mainSeq">
                <p:childTnLst>
                  <p:par>
                    <p:cTn id="275" fill="hold">
                      <p:stCondLst>
                        <p:cond delay="indefinite"/>
                      </p:stCondLst>
                      <p:childTnLst>
                        <p:par>
                          <p:cTn id="276" fill="hold">
                            <p:stCondLst>
                              <p:cond delay="0"/>
                            </p:stCondLst>
                            <p:childTnLst>
                              <p:par>
                                <p:cTn id="277" nodeType="clickEffect" fill="hold" presetClass="entr" presetID="1">
                                  <p:stCondLst>
                                    <p:cond delay="0"/>
                                  </p:stCondLst>
                                  <p:childTnLst>
                                    <p:set>
                                      <p:cBhvr>
                                        <p:cTn id="278" dur="1" fill="hold">
                                          <p:stCondLst>
                                            <p:cond delay="0"/>
                                          </p:stCondLst>
                                        </p:cTn>
                                        <p:tgtEl>
                                          <p:spTgt spid="254"/>
                                        </p:tgtEl>
                                        <p:attrNameLst>
                                          <p:attrName>style.visibility</p:attrName>
                                        </p:attrNameLst>
                                      </p:cBhvr>
                                      <p:to>
                                        <p:strVal val="visible"/>
                                      </p:to>
                                    </p:set>
                                  </p:childTnLst>
                                </p:cTn>
                              </p:par>
                            </p:childTnLst>
                          </p:cTn>
                        </p:par>
                      </p:childTnLst>
                    </p:cTn>
                  </p:par>
                  <p:par>
                    <p:cTn id="279" fill="hold">
                      <p:stCondLst>
                        <p:cond delay="indefinite"/>
                      </p:stCondLst>
                      <p:childTnLst>
                        <p:par>
                          <p:cTn id="280" fill="hold">
                            <p:stCondLst>
                              <p:cond delay="0"/>
                            </p:stCondLst>
                            <p:childTnLst>
                              <p:par>
                                <p:cTn id="281" nodeType="clickEffect" fill="hold" presetClass="entr" presetID="1">
                                  <p:stCondLst>
                                    <p:cond delay="0"/>
                                  </p:stCondLst>
                                  <p:childTnLst>
                                    <p:set>
                                      <p:cBhvr>
                                        <p:cTn id="282" dur="1" fill="hold">
                                          <p:stCondLst>
                                            <p:cond delay="0"/>
                                          </p:stCondLst>
                                        </p:cTn>
                                        <p:tgtEl>
                                          <p:spTgt spid="25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7" name="Picture 1" descr=""/>
          <p:cNvPicPr/>
          <p:nvPr/>
        </p:nvPicPr>
        <p:blipFill>
          <a:blip r:embed="rId1"/>
          <a:stretch/>
        </p:blipFill>
        <p:spPr>
          <a:xfrm>
            <a:off x="0" y="594720"/>
            <a:ext cx="12021840" cy="1588320"/>
          </a:xfrm>
          <a:prstGeom prst="rect">
            <a:avLst/>
          </a:prstGeom>
          <a:ln w="0">
            <a:noFill/>
          </a:ln>
        </p:spPr>
      </p:pic>
      <p:pic>
        <p:nvPicPr>
          <p:cNvPr id="258" name="Picture 2" descr=""/>
          <p:cNvPicPr/>
          <p:nvPr/>
        </p:nvPicPr>
        <p:blipFill>
          <a:blip r:embed="rId2"/>
          <a:stretch/>
        </p:blipFill>
        <p:spPr>
          <a:xfrm>
            <a:off x="177480" y="4213440"/>
            <a:ext cx="11844360" cy="1816560"/>
          </a:xfrm>
          <a:prstGeom prst="rect">
            <a:avLst/>
          </a:prstGeom>
          <a:ln w="0">
            <a:noFill/>
          </a:ln>
        </p:spPr>
      </p:pic>
      <p:sp>
        <p:nvSpPr>
          <p:cNvPr id="259" name="TextBox 3"/>
          <p:cNvSpPr/>
          <p:nvPr/>
        </p:nvSpPr>
        <p:spPr>
          <a:xfrm>
            <a:off x="3960" y="71640"/>
            <a:ext cx="549720" cy="5169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1" lang="en-IN" sz="2800" spc="-1" strike="noStrike">
                <a:solidFill>
                  <a:srgbClr val="000000"/>
                </a:solidFill>
                <a:latin typeface="Calibri"/>
              </a:rPr>
              <a:t>P2</a:t>
            </a:r>
            <a:endParaRPr b="0" lang="en-IN" sz="2800" spc="-1" strike="noStrike">
              <a:latin typeface="Arial"/>
            </a:endParaRPr>
          </a:p>
        </p:txBody>
      </p:sp>
      <p:sp>
        <p:nvSpPr>
          <p:cNvPr id="260" name="TextBox 4"/>
          <p:cNvSpPr/>
          <p:nvPr/>
        </p:nvSpPr>
        <p:spPr>
          <a:xfrm>
            <a:off x="3960" y="3690360"/>
            <a:ext cx="549720" cy="5169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1" lang="en-IN" sz="2800" spc="-1" strike="noStrike">
                <a:solidFill>
                  <a:srgbClr val="000000"/>
                </a:solidFill>
                <a:latin typeface="Calibri"/>
              </a:rPr>
              <a:t>P3</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Rectangle 2"/>
          <p:cNvSpPr txBox="1"/>
          <p:nvPr/>
        </p:nvSpPr>
        <p:spPr>
          <a:xfrm>
            <a:off x="838080" y="365040"/>
            <a:ext cx="10515240" cy="1325160"/>
          </a:xfrm>
          <a:prstGeom prst="rect">
            <a:avLst/>
          </a:prstGeom>
          <a:noFill/>
          <a:ln w="0">
            <a:noFill/>
          </a:ln>
        </p:spPr>
        <p:txBody>
          <a:bodyPr anchor="ctr">
            <a:noAutofit/>
          </a:bodyPr>
          <a:p>
            <a:pPr>
              <a:lnSpc>
                <a:spcPct val="90000"/>
              </a:lnSpc>
            </a:pPr>
            <a:r>
              <a:rPr b="0" lang="en-GB" sz="4400" spc="-1" strike="noStrike">
                <a:solidFill>
                  <a:srgbClr val="000000"/>
                </a:solidFill>
                <a:latin typeface="Calibri Light"/>
              </a:rPr>
              <a:t>ENIAC - details</a:t>
            </a:r>
            <a:endParaRPr b="0" lang="en-US" sz="4400" spc="-1" strike="noStrike">
              <a:solidFill>
                <a:srgbClr val="000000"/>
              </a:solidFill>
              <a:latin typeface="Calibri"/>
            </a:endParaRPr>
          </a:p>
        </p:txBody>
      </p:sp>
      <p:sp>
        <p:nvSpPr>
          <p:cNvPr id="219" name="Rectangle 3"/>
          <p:cNvSpPr txBox="1"/>
          <p:nvPr/>
        </p:nvSpPr>
        <p:spPr>
          <a:xfrm>
            <a:off x="838080" y="1825560"/>
            <a:ext cx="10515240" cy="4350960"/>
          </a:xfrm>
          <a:prstGeom prst="rect">
            <a:avLst/>
          </a:prstGeom>
          <a:noFill/>
          <a:ln w="0">
            <a:noFill/>
          </a:ln>
        </p:spPr>
        <p:txBody>
          <a:bodyPr>
            <a:noAutofit/>
          </a:bodyPr>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rPr>
              <a:t>Decimal (not binary)</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rPr>
              <a:t>20 accumulators of 10 digits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rPr>
              <a:t>Programmed manually by switches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30 tons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1,500 square feet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140 kW power consumption</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5,000 additions per second</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 </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49" dur="indefinite" restart="never" nodeType="tmRoot">
          <p:childTnLst>
            <p:seq>
              <p:cTn id="50" dur="indefinite" nodeType="mainSeq">
                <p:childTnLst>
                  <p:par>
                    <p:cTn id="51" fill="hold">
                      <p:stCondLst>
                        <p:cond delay="indefinite"/>
                      </p:stCondLst>
                      <p:childTnLst>
                        <p:par>
                          <p:cTn id="52" fill="hold">
                            <p:stCondLst>
                              <p:cond delay="0"/>
                            </p:stCondLst>
                            <p:childTnLst>
                              <p:par>
                                <p:cTn id="53" nodeType="clickEffect" fill="hold" presetClass="entr" presetID="1">
                                  <p:stCondLst>
                                    <p:cond delay="0"/>
                                  </p:stCondLst>
                                  <p:childTnLst>
                                    <p:set>
                                      <p:cBhvr>
                                        <p:cTn id="54" dur="1" fill="hold">
                                          <p:stCondLst>
                                            <p:cond delay="0"/>
                                          </p:stCondLst>
                                        </p:cTn>
                                        <p:tgtEl>
                                          <p:spTgt spid="2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nodeType="clickEffect" fill="hold" presetClass="entr" presetID="1">
                                  <p:stCondLst>
                                    <p:cond delay="0"/>
                                  </p:stCondLst>
                                  <p:childTnLst>
                                    <p:set>
                                      <p:cBhvr>
                                        <p:cTn id="58" dur="1" fill="hold">
                                          <p:stCondLst>
                                            <p:cond delay="0"/>
                                          </p:stCondLst>
                                        </p:cTn>
                                        <p:tgtEl>
                                          <p:spTgt spid="219">
                                            <p:txEl>
                                              <p:pRg st="0" end="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nodeType="clickEffect" fill="hold" presetClass="entr" presetID="1">
                                  <p:stCondLst>
                                    <p:cond delay="0"/>
                                  </p:stCondLst>
                                  <p:childTnLst>
                                    <p:set>
                                      <p:cBhvr>
                                        <p:cTn id="62" dur="1" fill="hold">
                                          <p:stCondLst>
                                            <p:cond delay="0"/>
                                          </p:stCondLst>
                                        </p:cTn>
                                        <p:tgtEl>
                                          <p:spTgt spid="219">
                                            <p:txEl>
                                              <p:pRg st="1" end="1"/>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nodeType="clickEffect" fill="hold" presetClass="entr" presetID="1">
                                  <p:stCondLst>
                                    <p:cond delay="0"/>
                                  </p:stCondLst>
                                  <p:childTnLst>
                                    <p:set>
                                      <p:cBhvr>
                                        <p:cTn id="66" dur="1" fill="hold">
                                          <p:stCondLst>
                                            <p:cond delay="0"/>
                                          </p:stCondLst>
                                        </p:cTn>
                                        <p:tgtEl>
                                          <p:spTgt spid="219">
                                            <p:txEl>
                                              <p:pRg st="2" end="2"/>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nodeType="clickEffect" fill="hold" presetClass="entr" presetID="1">
                                  <p:stCondLst>
                                    <p:cond delay="0"/>
                                  </p:stCondLst>
                                  <p:childTnLst>
                                    <p:set>
                                      <p:cBhvr>
                                        <p:cTn id="70" dur="1" fill="hold">
                                          <p:stCondLst>
                                            <p:cond delay="0"/>
                                          </p:stCondLst>
                                        </p:cTn>
                                        <p:tgtEl>
                                          <p:spTgt spid="219">
                                            <p:txEl>
                                              <p:pRg st="3" end="3"/>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nodeType="clickEffect" fill="hold" presetClass="entr" presetID="1">
                                  <p:stCondLst>
                                    <p:cond delay="0"/>
                                  </p:stCondLst>
                                  <p:childTnLst>
                                    <p:set>
                                      <p:cBhvr>
                                        <p:cTn id="74" dur="1" fill="hold">
                                          <p:stCondLst>
                                            <p:cond delay="0"/>
                                          </p:stCondLst>
                                        </p:cTn>
                                        <p:tgtEl>
                                          <p:spTgt spid="219">
                                            <p:txEl>
                                              <p:pRg st="4" end="4"/>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nodeType="clickEffect" fill="hold" presetClass="entr" presetID="1">
                                  <p:stCondLst>
                                    <p:cond delay="0"/>
                                  </p:stCondLst>
                                  <p:childTnLst>
                                    <p:set>
                                      <p:cBhvr>
                                        <p:cTn id="78" dur="1" fill="hold">
                                          <p:stCondLst>
                                            <p:cond delay="0"/>
                                          </p:stCondLst>
                                        </p:cTn>
                                        <p:tgtEl>
                                          <p:spTgt spid="219">
                                            <p:txEl>
                                              <p:pRg st="5" end="5"/>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nodeType="clickEffect" fill="hold" presetClass="entr" presetID="1">
                                  <p:stCondLst>
                                    <p:cond delay="0"/>
                                  </p:stCondLst>
                                  <p:childTnLst>
                                    <p:set>
                                      <p:cBhvr>
                                        <p:cTn id="82" dur="1" fill="hold">
                                          <p:stCondLst>
                                            <p:cond delay="0"/>
                                          </p:stCondLst>
                                        </p:cTn>
                                        <p:tgtEl>
                                          <p:spTgt spid="219">
                                            <p:txEl>
                                              <p:pRg st="6" end="6"/>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nodeType="clickEffect" fill="hold" presetClass="entr" presetID="1">
                                  <p:stCondLst>
                                    <p:cond delay="0"/>
                                  </p:stCondLst>
                                  <p:childTnLst>
                                    <p:set>
                                      <p:cBhvr>
                                        <p:cTn id="86" dur="1" fill="hold">
                                          <p:stCondLst>
                                            <p:cond delay="0"/>
                                          </p:stCondLst>
                                        </p:cTn>
                                        <p:tgtEl>
                                          <p:spTgt spid="219">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Rectangle 2"/>
          <p:cNvSpPr txBox="1"/>
          <p:nvPr/>
        </p:nvSpPr>
        <p:spPr>
          <a:xfrm>
            <a:off x="838080" y="365040"/>
            <a:ext cx="10515240" cy="1325160"/>
          </a:xfrm>
          <a:prstGeom prst="rect">
            <a:avLst/>
          </a:prstGeom>
          <a:noFill/>
          <a:ln w="0">
            <a:noFill/>
          </a:ln>
        </p:spPr>
        <p:txBody>
          <a:bodyPr anchor="ctr">
            <a:noAutofit/>
          </a:bodyPr>
          <a:p>
            <a:pPr>
              <a:lnSpc>
                <a:spcPct val="90000"/>
              </a:lnSpc>
            </a:pPr>
            <a:r>
              <a:rPr b="0" lang="en-GB" sz="4400" spc="-1" strike="noStrike">
                <a:solidFill>
                  <a:srgbClr val="000000"/>
                </a:solidFill>
                <a:latin typeface="Calibri Light"/>
              </a:rPr>
              <a:t>Von Neumann/Turing</a:t>
            </a:r>
            <a:endParaRPr b="0" lang="en-US" sz="4400" spc="-1" strike="noStrike">
              <a:solidFill>
                <a:srgbClr val="000000"/>
              </a:solidFill>
              <a:latin typeface="Calibri"/>
            </a:endParaRPr>
          </a:p>
        </p:txBody>
      </p:sp>
      <p:sp>
        <p:nvSpPr>
          <p:cNvPr id="221" name="Rectangle 3"/>
          <p:cNvSpPr txBox="1"/>
          <p:nvPr/>
        </p:nvSpPr>
        <p:spPr>
          <a:xfrm>
            <a:off x="838080" y="1825560"/>
            <a:ext cx="10515240" cy="4350960"/>
          </a:xfrm>
          <a:prstGeom prst="rect">
            <a:avLst/>
          </a:prstGeom>
          <a:noFill/>
          <a:ln w="0">
            <a:noFill/>
          </a:ln>
        </p:spPr>
        <p:txBody>
          <a:bodyPr>
            <a:noAutofit/>
          </a:bodyPr>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rPr>
              <a:t>Stored Program concept (Memory comes to picture)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rPr>
              <a:t>Main memory storing programs and data</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rPr>
              <a:t>ALU operating on binary data</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rPr>
              <a:t>Control unit interpreting instructions from memory and executing</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rPr>
              <a:t>Input and output equipment operated by control unit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rPr>
              <a:t>Princeton Institute for Advanced Studies (</a:t>
            </a:r>
            <a:r>
              <a:rPr b="0" lang="en-GB" sz="2800" spc="-1" strike="noStrike">
                <a:solidFill>
                  <a:srgbClr val="ff0000"/>
                </a:solidFill>
                <a:latin typeface="Calibri"/>
              </a:rPr>
              <a:t>IAS</a:t>
            </a:r>
            <a:r>
              <a:rPr b="0" lang="en-GB" sz="2800" spc="-1" strike="noStrike">
                <a:solidFill>
                  <a:srgbClr val="000000"/>
                </a:solidFill>
                <a:latin typeface="Calibri"/>
              </a:rPr>
              <a: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rPr>
              <a:t>Completed </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87" dur="indefinite" restart="never" nodeType="tmRoot">
          <p:childTnLst>
            <p:seq>
              <p:cTn id="88" dur="indefinite" nodeType="mainSeq">
                <p:childTnLst>
                  <p:par>
                    <p:cTn id="89" fill="hold">
                      <p:stCondLst>
                        <p:cond delay="indefinite"/>
                      </p:stCondLst>
                      <p:childTnLst>
                        <p:par>
                          <p:cTn id="90" fill="hold">
                            <p:stCondLst>
                              <p:cond delay="0"/>
                            </p:stCondLst>
                            <p:childTnLst>
                              <p:par>
                                <p:cTn id="91" nodeType="clickEffect" fill="hold" presetClass="entr" presetID="1">
                                  <p:stCondLst>
                                    <p:cond delay="0"/>
                                  </p:stCondLst>
                                  <p:childTnLst>
                                    <p:set>
                                      <p:cBhvr>
                                        <p:cTn id="92" dur="1" fill="hold">
                                          <p:stCondLst>
                                            <p:cond delay="0"/>
                                          </p:stCondLst>
                                        </p:cTn>
                                        <p:tgtEl>
                                          <p:spTgt spid="220"/>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nodeType="clickEffect" fill="hold" presetClass="entr" presetID="1">
                                  <p:stCondLst>
                                    <p:cond delay="0"/>
                                  </p:stCondLst>
                                  <p:childTnLst>
                                    <p:set>
                                      <p:cBhvr>
                                        <p:cTn id="96" dur="1" fill="hold">
                                          <p:stCondLst>
                                            <p:cond delay="0"/>
                                          </p:stCondLst>
                                        </p:cTn>
                                        <p:tgtEl>
                                          <p:spTgt spid="221">
                                            <p:txEl>
                                              <p:pRg st="0" end="0"/>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nodeType="clickEffect" fill="hold" presetClass="entr" presetID="1">
                                  <p:stCondLst>
                                    <p:cond delay="0"/>
                                  </p:stCondLst>
                                  <p:childTnLst>
                                    <p:set>
                                      <p:cBhvr>
                                        <p:cTn id="100" dur="1" fill="hold">
                                          <p:stCondLst>
                                            <p:cond delay="0"/>
                                          </p:stCondLst>
                                        </p:cTn>
                                        <p:tgtEl>
                                          <p:spTgt spid="221">
                                            <p:txEl>
                                              <p:pRg st="1" end="1"/>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nodeType="clickEffect" fill="hold" presetClass="entr" presetID="1">
                                  <p:stCondLst>
                                    <p:cond delay="0"/>
                                  </p:stCondLst>
                                  <p:childTnLst>
                                    <p:set>
                                      <p:cBhvr>
                                        <p:cTn id="104" dur="1" fill="hold">
                                          <p:stCondLst>
                                            <p:cond delay="0"/>
                                          </p:stCondLst>
                                        </p:cTn>
                                        <p:tgtEl>
                                          <p:spTgt spid="221">
                                            <p:txEl>
                                              <p:pRg st="2" end="2"/>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nodeType="clickEffect" fill="hold" presetClass="entr" presetID="1">
                                  <p:stCondLst>
                                    <p:cond delay="0"/>
                                  </p:stCondLst>
                                  <p:childTnLst>
                                    <p:set>
                                      <p:cBhvr>
                                        <p:cTn id="108" dur="1" fill="hold">
                                          <p:stCondLst>
                                            <p:cond delay="0"/>
                                          </p:stCondLst>
                                        </p:cTn>
                                        <p:tgtEl>
                                          <p:spTgt spid="221">
                                            <p:txEl>
                                              <p:pRg st="3" end="3"/>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nodeType="clickEffect" fill="hold" presetClass="entr" presetID="1">
                                  <p:stCondLst>
                                    <p:cond delay="0"/>
                                  </p:stCondLst>
                                  <p:childTnLst>
                                    <p:set>
                                      <p:cBhvr>
                                        <p:cTn id="112" dur="1" fill="hold">
                                          <p:stCondLst>
                                            <p:cond delay="0"/>
                                          </p:stCondLst>
                                        </p:cTn>
                                        <p:tgtEl>
                                          <p:spTgt spid="221">
                                            <p:txEl>
                                              <p:pRg st="4" end="4"/>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nodeType="clickEffect" fill="hold" presetClass="entr" presetID="1">
                                  <p:stCondLst>
                                    <p:cond delay="0"/>
                                  </p:stCondLst>
                                  <p:childTnLst>
                                    <p:set>
                                      <p:cBhvr>
                                        <p:cTn id="116" dur="1" fill="hold">
                                          <p:stCondLst>
                                            <p:cond delay="0"/>
                                          </p:stCondLst>
                                        </p:cTn>
                                        <p:tgtEl>
                                          <p:spTgt spid="221">
                                            <p:txEl>
                                              <p:pRg st="5" end="5"/>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nodeType="clickEffect" fill="hold" presetClass="entr" presetID="1">
                                  <p:stCondLst>
                                    <p:cond delay="0"/>
                                  </p:stCondLst>
                                  <p:childTnLst>
                                    <p:set>
                                      <p:cBhvr>
                                        <p:cTn id="120" dur="1" fill="hold">
                                          <p:stCondLst>
                                            <p:cond delay="0"/>
                                          </p:stCondLst>
                                        </p:cTn>
                                        <p:tgtEl>
                                          <p:spTgt spid="221">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222" name="Table 1"/>
          <p:cNvGraphicFramePr/>
          <p:nvPr/>
        </p:nvGraphicFramePr>
        <p:xfrm>
          <a:off x="1986120" y="160200"/>
          <a:ext cx="7521480" cy="5427000"/>
        </p:xfrm>
        <a:graphic>
          <a:graphicData uri="http://schemas.openxmlformats.org/drawingml/2006/table">
            <a:tbl>
              <a:tblPr/>
              <a:tblGrid>
                <a:gridCol w="3760560"/>
                <a:gridCol w="3760920"/>
              </a:tblGrid>
              <a:tr h="465120">
                <a:tc>
                  <a:txBody>
                    <a:bodyPr lIns="28800" rIns="28800" tIns="28800" bIns="28800" anchor="ctr">
                      <a:noAutofit/>
                    </a:bodyPr>
                    <a:p>
                      <a:pPr algn="just">
                        <a:lnSpc>
                          <a:spcPct val="100000"/>
                        </a:lnSpc>
                      </a:pPr>
                      <a:r>
                        <a:rPr b="1" lang="en-IN" sz="1800" spc="-1" strike="noStrike" cap="all">
                          <a:solidFill>
                            <a:srgbClr val="000000"/>
                          </a:solidFill>
                          <a:latin typeface="Calibri"/>
                        </a:rPr>
                        <a:t>VON NEUMANN ARCHITECTURE</a:t>
                      </a:r>
                      <a:endParaRPr b="0" lang="en-IN" sz="1800" spc="-1" strike="noStrike">
                        <a:latin typeface="Arial"/>
                      </a:endParaRPr>
                    </a:p>
                  </a:txBody>
                  <a:tcPr marL="28800" marR="28800">
                    <a:lnB w="6480">
                      <a:solidFill>
                        <a:srgbClr val="ededed"/>
                      </a:solidFill>
                    </a:lnB>
                    <a:solidFill>
                      <a:srgbClr val="4cb96b"/>
                    </a:solidFill>
                  </a:tcPr>
                </a:tc>
                <a:tc>
                  <a:txBody>
                    <a:bodyPr lIns="28800" rIns="28800" tIns="28800" bIns="28800" anchor="ctr">
                      <a:noAutofit/>
                    </a:bodyPr>
                    <a:p>
                      <a:pPr algn="just">
                        <a:lnSpc>
                          <a:spcPct val="100000"/>
                        </a:lnSpc>
                      </a:pPr>
                      <a:r>
                        <a:rPr b="1" lang="en-IN" sz="1800" spc="-1" strike="noStrike" cap="all">
                          <a:solidFill>
                            <a:srgbClr val="000000"/>
                          </a:solidFill>
                          <a:latin typeface="Calibri"/>
                        </a:rPr>
                        <a:t>HARVARD ARCHITECTURE</a:t>
                      </a:r>
                      <a:endParaRPr b="0" lang="en-IN" sz="1800" spc="-1" strike="noStrike">
                        <a:latin typeface="Arial"/>
                      </a:endParaRPr>
                    </a:p>
                  </a:txBody>
                  <a:tcPr marL="28800" marR="28800">
                    <a:lnB w="6480">
                      <a:solidFill>
                        <a:srgbClr val="ededed"/>
                      </a:solidFill>
                    </a:lnB>
                    <a:solidFill>
                      <a:srgbClr val="4cb96b"/>
                    </a:solidFill>
                  </a:tcPr>
                </a:tc>
              </a:tr>
              <a:tr h="848880">
                <a:tc>
                  <a:txBody>
                    <a:bodyPr lIns="50760" rIns="50760" tIns="25200" bIns="25200" anchor="ctr">
                      <a:noAutofit/>
                    </a:bodyPr>
                    <a:p>
                      <a:pPr algn="just">
                        <a:lnSpc>
                          <a:spcPct val="100000"/>
                        </a:lnSpc>
                      </a:pPr>
                      <a:r>
                        <a:rPr b="0" lang="en-US" sz="1800" spc="-1" strike="noStrike">
                          <a:solidFill>
                            <a:srgbClr val="000000"/>
                          </a:solidFill>
                          <a:latin typeface="Calibri"/>
                        </a:rPr>
                        <a:t>It is ancient computer architecture based on stored program computer concept.</a:t>
                      </a:r>
                      <a:endParaRPr b="0" lang="en-IN" sz="1800" spc="-1" strike="noStrike">
                        <a:latin typeface="Arial"/>
                      </a:endParaRPr>
                    </a:p>
                  </a:txBody>
                  <a:tcPr marL="50760" marR="50760">
                    <a:lnT w="6480">
                      <a:solidFill>
                        <a:srgbClr val="ededed"/>
                      </a:solidFill>
                    </a:lnT>
                    <a:lnB w="6480">
                      <a:solidFill>
                        <a:srgbClr val="ededed"/>
                      </a:solidFill>
                    </a:lnB>
                    <a:solidFill>
                      <a:srgbClr val="ffffff"/>
                    </a:solidFill>
                  </a:tcPr>
                </a:tc>
                <a:tc>
                  <a:txBody>
                    <a:bodyPr lIns="50760" rIns="50760" tIns="25200" bIns="25200" anchor="ctr">
                      <a:noAutofit/>
                    </a:bodyPr>
                    <a:p>
                      <a:pPr algn="just">
                        <a:lnSpc>
                          <a:spcPct val="100000"/>
                        </a:lnSpc>
                      </a:pPr>
                      <a:r>
                        <a:rPr b="0" lang="en-US" sz="1800" spc="-1" strike="noStrike">
                          <a:solidFill>
                            <a:srgbClr val="000000"/>
                          </a:solidFill>
                          <a:latin typeface="Calibri"/>
                        </a:rPr>
                        <a:t>It is modern computer architecture based on Harvard Mark I relay based model.</a:t>
                      </a:r>
                      <a:endParaRPr b="0" lang="en-IN" sz="1800" spc="-1" strike="noStrike">
                        <a:latin typeface="Arial"/>
                      </a:endParaRPr>
                    </a:p>
                  </a:txBody>
                  <a:tcPr marL="50760" marR="50760">
                    <a:lnT w="6480">
                      <a:solidFill>
                        <a:srgbClr val="ededed"/>
                      </a:solidFill>
                    </a:lnT>
                    <a:lnB w="6480">
                      <a:solidFill>
                        <a:srgbClr val="ededed"/>
                      </a:solidFill>
                    </a:lnB>
                    <a:solidFill>
                      <a:srgbClr val="ffffff"/>
                    </a:solidFill>
                  </a:tcPr>
                </a:tc>
              </a:tr>
              <a:tr h="848880">
                <a:tc>
                  <a:txBody>
                    <a:bodyPr lIns="50760" rIns="50760" tIns="25200" bIns="25200" anchor="ctr">
                      <a:noAutofit/>
                    </a:bodyPr>
                    <a:p>
                      <a:pPr algn="just">
                        <a:lnSpc>
                          <a:spcPct val="100000"/>
                        </a:lnSpc>
                      </a:pPr>
                      <a:r>
                        <a:rPr b="0" lang="en-US" sz="1800" spc="-1" strike="noStrike">
                          <a:solidFill>
                            <a:srgbClr val="000000"/>
                          </a:solidFill>
                          <a:latin typeface="Calibri"/>
                        </a:rPr>
                        <a:t>Same physical memory address is used for instructions and data.</a:t>
                      </a:r>
                      <a:endParaRPr b="0" lang="en-IN" sz="1800" spc="-1" strike="noStrike">
                        <a:latin typeface="Arial"/>
                      </a:endParaRPr>
                    </a:p>
                  </a:txBody>
                  <a:tcPr marL="50760" marR="50760">
                    <a:lnT w="6480">
                      <a:solidFill>
                        <a:srgbClr val="ededed"/>
                      </a:solidFill>
                    </a:lnT>
                    <a:lnB w="6480">
                      <a:solidFill>
                        <a:srgbClr val="ededed"/>
                      </a:solidFill>
                    </a:lnB>
                    <a:solidFill>
                      <a:srgbClr val="ffffff"/>
                    </a:solidFill>
                  </a:tcPr>
                </a:tc>
                <a:tc>
                  <a:txBody>
                    <a:bodyPr lIns="50760" rIns="50760" tIns="25200" bIns="25200" anchor="ctr">
                      <a:noAutofit/>
                    </a:bodyPr>
                    <a:p>
                      <a:pPr algn="just">
                        <a:lnSpc>
                          <a:spcPct val="100000"/>
                        </a:lnSpc>
                      </a:pPr>
                      <a:r>
                        <a:rPr b="0" lang="en-US" sz="1800" spc="-1" strike="noStrike">
                          <a:solidFill>
                            <a:srgbClr val="000000"/>
                          </a:solidFill>
                          <a:latin typeface="Calibri"/>
                        </a:rPr>
                        <a:t>Separate physical memory address is used for instructions and data.</a:t>
                      </a:r>
                      <a:endParaRPr b="0" lang="en-IN" sz="1800" spc="-1" strike="noStrike">
                        <a:latin typeface="Arial"/>
                      </a:endParaRPr>
                    </a:p>
                  </a:txBody>
                  <a:tcPr marL="50760" marR="50760">
                    <a:lnT w="6480">
                      <a:solidFill>
                        <a:srgbClr val="ededed"/>
                      </a:solidFill>
                    </a:lnT>
                    <a:lnB w="6480">
                      <a:solidFill>
                        <a:srgbClr val="ededed"/>
                      </a:solidFill>
                    </a:lnB>
                    <a:solidFill>
                      <a:srgbClr val="ffffff"/>
                    </a:solidFill>
                  </a:tcPr>
                </a:tc>
              </a:tr>
              <a:tr h="652680">
                <a:tc>
                  <a:txBody>
                    <a:bodyPr lIns="50760" rIns="50760" tIns="25200" bIns="25200" anchor="ctr">
                      <a:noAutofit/>
                    </a:bodyPr>
                    <a:p>
                      <a:pPr algn="just">
                        <a:lnSpc>
                          <a:spcPct val="100000"/>
                        </a:lnSpc>
                      </a:pPr>
                      <a:r>
                        <a:rPr b="0" lang="en-US" sz="1800" spc="-1" strike="noStrike">
                          <a:solidFill>
                            <a:srgbClr val="000000"/>
                          </a:solidFill>
                          <a:latin typeface="Calibri"/>
                        </a:rPr>
                        <a:t>There is common bus for data and instruction transfer.</a:t>
                      </a:r>
                      <a:endParaRPr b="0" lang="en-IN" sz="1800" spc="-1" strike="noStrike">
                        <a:latin typeface="Arial"/>
                      </a:endParaRPr>
                    </a:p>
                  </a:txBody>
                  <a:tcPr marL="50760" marR="50760">
                    <a:lnT w="6480">
                      <a:solidFill>
                        <a:srgbClr val="ededed"/>
                      </a:solidFill>
                    </a:lnT>
                    <a:lnB w="6480">
                      <a:solidFill>
                        <a:srgbClr val="ededed"/>
                      </a:solidFill>
                    </a:lnB>
                    <a:solidFill>
                      <a:srgbClr val="ffffff"/>
                    </a:solidFill>
                  </a:tcPr>
                </a:tc>
                <a:tc>
                  <a:txBody>
                    <a:bodyPr lIns="50760" rIns="50760" tIns="25200" bIns="25200" anchor="ctr">
                      <a:noAutofit/>
                    </a:bodyPr>
                    <a:p>
                      <a:pPr algn="just">
                        <a:lnSpc>
                          <a:spcPct val="100000"/>
                        </a:lnSpc>
                      </a:pPr>
                      <a:r>
                        <a:rPr b="0" lang="en-US" sz="1800" spc="-1" strike="noStrike">
                          <a:solidFill>
                            <a:srgbClr val="000000"/>
                          </a:solidFill>
                          <a:latin typeface="Calibri"/>
                        </a:rPr>
                        <a:t>Separate buses are used for transferring data and instruction.</a:t>
                      </a:r>
                      <a:endParaRPr b="0" lang="en-IN" sz="1800" spc="-1" strike="noStrike">
                        <a:latin typeface="Arial"/>
                      </a:endParaRPr>
                    </a:p>
                  </a:txBody>
                  <a:tcPr marL="50760" marR="50760">
                    <a:lnT w="6480">
                      <a:solidFill>
                        <a:srgbClr val="ededed"/>
                      </a:solidFill>
                    </a:lnT>
                    <a:lnB w="6480">
                      <a:solidFill>
                        <a:srgbClr val="ededed"/>
                      </a:solidFill>
                    </a:lnB>
                    <a:solidFill>
                      <a:srgbClr val="ffffff"/>
                    </a:solidFill>
                  </a:tcPr>
                </a:tc>
              </a:tr>
              <a:tr h="652680">
                <a:tc>
                  <a:txBody>
                    <a:bodyPr lIns="50760" rIns="50760" tIns="25200" bIns="25200" anchor="ctr">
                      <a:noAutofit/>
                    </a:bodyPr>
                    <a:p>
                      <a:pPr algn="just">
                        <a:lnSpc>
                          <a:spcPct val="100000"/>
                        </a:lnSpc>
                      </a:pPr>
                      <a:r>
                        <a:rPr b="0" lang="en-US" sz="1800" spc="-1" strike="noStrike">
                          <a:solidFill>
                            <a:srgbClr val="000000"/>
                          </a:solidFill>
                          <a:latin typeface="Calibri"/>
                        </a:rPr>
                        <a:t>Two clock cycles are required to execute single instruction.</a:t>
                      </a:r>
                      <a:endParaRPr b="0" lang="en-IN" sz="1800" spc="-1" strike="noStrike">
                        <a:latin typeface="Arial"/>
                      </a:endParaRPr>
                    </a:p>
                  </a:txBody>
                  <a:tcPr marL="50760" marR="50760">
                    <a:lnT w="6480">
                      <a:solidFill>
                        <a:srgbClr val="ededed"/>
                      </a:solidFill>
                    </a:lnT>
                    <a:lnB w="6480">
                      <a:solidFill>
                        <a:srgbClr val="ededed"/>
                      </a:solidFill>
                    </a:lnB>
                    <a:solidFill>
                      <a:srgbClr val="ffffff"/>
                    </a:solidFill>
                  </a:tcPr>
                </a:tc>
                <a:tc>
                  <a:txBody>
                    <a:bodyPr lIns="50760" rIns="50760" tIns="25200" bIns="25200" anchor="ctr">
                      <a:noAutofit/>
                    </a:bodyPr>
                    <a:p>
                      <a:pPr algn="just">
                        <a:lnSpc>
                          <a:spcPct val="100000"/>
                        </a:lnSpc>
                      </a:pPr>
                      <a:r>
                        <a:rPr b="0" lang="en-US" sz="1800" spc="-1" strike="noStrike">
                          <a:solidFill>
                            <a:srgbClr val="000000"/>
                          </a:solidFill>
                          <a:latin typeface="Calibri"/>
                        </a:rPr>
                        <a:t>An instruction is executed in a single cycle.</a:t>
                      </a:r>
                      <a:endParaRPr b="0" lang="en-IN" sz="1800" spc="-1" strike="noStrike">
                        <a:latin typeface="Arial"/>
                      </a:endParaRPr>
                    </a:p>
                  </a:txBody>
                  <a:tcPr marL="50760" marR="50760">
                    <a:lnT w="6480">
                      <a:solidFill>
                        <a:srgbClr val="ededed"/>
                      </a:solidFill>
                    </a:lnT>
                    <a:lnB w="6480">
                      <a:solidFill>
                        <a:srgbClr val="ededed"/>
                      </a:solidFill>
                    </a:lnB>
                    <a:solidFill>
                      <a:srgbClr val="ffffff"/>
                    </a:solidFill>
                  </a:tcPr>
                </a:tc>
              </a:tr>
              <a:tr h="510840">
                <a:tc>
                  <a:txBody>
                    <a:bodyPr lIns="50760" rIns="50760" tIns="25200" bIns="25200" anchor="ctr">
                      <a:noAutofit/>
                    </a:bodyPr>
                    <a:p>
                      <a:pPr algn="just">
                        <a:lnSpc>
                          <a:spcPct val="100000"/>
                        </a:lnSpc>
                      </a:pPr>
                      <a:r>
                        <a:rPr b="0" lang="en-US" sz="1800" spc="-1" strike="noStrike">
                          <a:solidFill>
                            <a:srgbClr val="000000"/>
                          </a:solidFill>
                          <a:latin typeface="Calibri"/>
                        </a:rPr>
                        <a:t>It is cheaper in cost.</a:t>
                      </a:r>
                      <a:endParaRPr b="0" lang="en-IN" sz="1800" spc="-1" strike="noStrike">
                        <a:latin typeface="Arial"/>
                      </a:endParaRPr>
                    </a:p>
                  </a:txBody>
                  <a:tcPr marL="50760" marR="50760">
                    <a:lnT w="6480">
                      <a:solidFill>
                        <a:srgbClr val="ededed"/>
                      </a:solidFill>
                    </a:lnT>
                    <a:lnB w="6480">
                      <a:solidFill>
                        <a:srgbClr val="ededed"/>
                      </a:solidFill>
                    </a:lnB>
                    <a:solidFill>
                      <a:srgbClr val="ffffff"/>
                    </a:solidFill>
                  </a:tcPr>
                </a:tc>
                <a:tc>
                  <a:txBody>
                    <a:bodyPr lIns="50760" rIns="50760" tIns="25200" bIns="25200" anchor="ctr">
                      <a:noAutofit/>
                    </a:bodyPr>
                    <a:p>
                      <a:pPr algn="just">
                        <a:lnSpc>
                          <a:spcPct val="100000"/>
                        </a:lnSpc>
                      </a:pPr>
                      <a:r>
                        <a:rPr b="0" lang="en-US" sz="1800" spc="-1" strike="noStrike">
                          <a:solidFill>
                            <a:srgbClr val="000000"/>
                          </a:solidFill>
                          <a:latin typeface="Calibri"/>
                        </a:rPr>
                        <a:t>It is costly than von neumann architecture.</a:t>
                      </a:r>
                      <a:endParaRPr b="0" lang="en-IN" sz="1800" spc="-1" strike="noStrike">
                        <a:latin typeface="Arial"/>
                      </a:endParaRPr>
                    </a:p>
                  </a:txBody>
                  <a:tcPr marL="50760" marR="50760">
                    <a:lnT w="6480">
                      <a:solidFill>
                        <a:srgbClr val="ededed"/>
                      </a:solidFill>
                    </a:lnT>
                    <a:lnB w="6480">
                      <a:solidFill>
                        <a:srgbClr val="ededed"/>
                      </a:solidFill>
                    </a:lnB>
                    <a:solidFill>
                      <a:srgbClr val="ffffff"/>
                    </a:solidFill>
                  </a:tcPr>
                </a:tc>
              </a:tr>
              <a:tr h="848880">
                <a:tc>
                  <a:txBody>
                    <a:bodyPr lIns="50760" rIns="50760" tIns="25200" bIns="25200" anchor="ctr">
                      <a:noAutofit/>
                    </a:bodyPr>
                    <a:p>
                      <a:pPr algn="just">
                        <a:lnSpc>
                          <a:spcPct val="100000"/>
                        </a:lnSpc>
                      </a:pPr>
                      <a:r>
                        <a:rPr b="0" lang="en-US" sz="1800" spc="-1" strike="noStrike">
                          <a:solidFill>
                            <a:srgbClr val="000000"/>
                          </a:solidFill>
                          <a:latin typeface="Calibri"/>
                        </a:rPr>
                        <a:t>CPU can not access instructions and read/write at the same time.</a:t>
                      </a:r>
                      <a:endParaRPr b="0" lang="en-IN" sz="1800" spc="-1" strike="noStrike">
                        <a:latin typeface="Arial"/>
                      </a:endParaRPr>
                    </a:p>
                  </a:txBody>
                  <a:tcPr marL="50760" marR="50760">
                    <a:lnT w="6480">
                      <a:solidFill>
                        <a:srgbClr val="ededed"/>
                      </a:solidFill>
                    </a:lnT>
                    <a:lnB w="6480">
                      <a:solidFill>
                        <a:srgbClr val="ededed"/>
                      </a:solidFill>
                    </a:lnB>
                    <a:solidFill>
                      <a:srgbClr val="ffffff"/>
                    </a:solidFill>
                  </a:tcPr>
                </a:tc>
                <a:tc>
                  <a:txBody>
                    <a:bodyPr lIns="50760" rIns="50760" tIns="25200" bIns="25200" anchor="ctr">
                      <a:noAutofit/>
                    </a:bodyPr>
                    <a:p>
                      <a:pPr algn="just">
                        <a:lnSpc>
                          <a:spcPct val="100000"/>
                        </a:lnSpc>
                      </a:pPr>
                      <a:r>
                        <a:rPr b="0" lang="en-US" sz="1800" spc="-1" strike="noStrike">
                          <a:solidFill>
                            <a:srgbClr val="000000"/>
                          </a:solidFill>
                          <a:latin typeface="Calibri"/>
                        </a:rPr>
                        <a:t>CPU can access instructions and read/write at the same time.</a:t>
                      </a:r>
                      <a:endParaRPr b="0" lang="en-IN" sz="1800" spc="-1" strike="noStrike">
                        <a:latin typeface="Arial"/>
                      </a:endParaRPr>
                    </a:p>
                  </a:txBody>
                  <a:tcPr marL="50760" marR="50760">
                    <a:lnT w="6480">
                      <a:solidFill>
                        <a:srgbClr val="ededed"/>
                      </a:solidFill>
                    </a:lnT>
                    <a:lnB w="6480">
                      <a:solidFill>
                        <a:srgbClr val="ededed"/>
                      </a:solidFill>
                    </a:lnB>
                    <a:solidFill>
                      <a:srgbClr val="ffffff"/>
                    </a:solidFill>
                  </a:tcPr>
                </a:tc>
              </a:tr>
              <a:tr h="970920">
                <a:tc>
                  <a:txBody>
                    <a:bodyPr lIns="50760" rIns="50760" tIns="25200" bIns="25200" anchor="ctr">
                      <a:noAutofit/>
                    </a:bodyPr>
                    <a:p>
                      <a:pPr algn="just">
                        <a:lnSpc>
                          <a:spcPct val="100000"/>
                        </a:lnSpc>
                      </a:pPr>
                      <a:r>
                        <a:rPr b="0" lang="en-US" sz="1800" spc="-1" strike="noStrike">
                          <a:solidFill>
                            <a:srgbClr val="000000"/>
                          </a:solidFill>
                          <a:latin typeface="Calibri"/>
                        </a:rPr>
                        <a:t>It is used in personal computers and small computers because we need to change the program in RAM.</a:t>
                      </a:r>
                      <a:endParaRPr b="0" lang="en-IN" sz="1800" spc="-1" strike="noStrike">
                        <a:latin typeface="Arial"/>
                      </a:endParaRPr>
                    </a:p>
                  </a:txBody>
                  <a:tcPr marL="50760" marR="50760">
                    <a:lnT w="6480">
                      <a:solidFill>
                        <a:srgbClr val="ededed"/>
                      </a:solidFill>
                    </a:lnT>
                    <a:solidFill>
                      <a:srgbClr val="ffffff"/>
                    </a:solidFill>
                  </a:tcPr>
                </a:tc>
                <a:tc>
                  <a:txBody>
                    <a:bodyPr lIns="50760" rIns="50760" tIns="25200" bIns="25200" anchor="ctr">
                      <a:noAutofit/>
                    </a:bodyPr>
                    <a:p>
                      <a:pPr algn="just">
                        <a:lnSpc>
                          <a:spcPct val="100000"/>
                        </a:lnSpc>
                      </a:pPr>
                      <a:r>
                        <a:rPr b="0" lang="en-US" sz="1800" spc="-1" strike="noStrike">
                          <a:solidFill>
                            <a:srgbClr val="000000"/>
                          </a:solidFill>
                          <a:latin typeface="Calibri"/>
                        </a:rPr>
                        <a:t>It is used in micro controllers and signal processing. In these applications the program is already dumped in to the ROM.</a:t>
                      </a:r>
                      <a:endParaRPr b="0" lang="en-IN" sz="1800" spc="-1" strike="noStrike">
                        <a:latin typeface="Arial"/>
                      </a:endParaRPr>
                    </a:p>
                  </a:txBody>
                  <a:tcPr marL="50760" marR="50760">
                    <a:lnT w="6480">
                      <a:solidFill>
                        <a:srgbClr val="ededed"/>
                      </a:solidFill>
                    </a:lnT>
                    <a:solidFill>
                      <a:srgbClr val="ffffff"/>
                    </a:solidFill>
                  </a:tcPr>
                </a:tc>
              </a:tr>
            </a:tbl>
          </a:graphicData>
        </a:graphic>
      </p:graphicFrame>
      <p:sp>
        <p:nvSpPr>
          <p:cNvPr id="223" name="AutoShape 4"/>
          <p:cNvSpPr/>
          <p:nvPr/>
        </p:nvSpPr>
        <p:spPr>
          <a:xfrm>
            <a:off x="155520" y="-144360"/>
            <a:ext cx="304560" cy="304560"/>
          </a:xfrm>
          <a:prstGeom prst="rect">
            <a:avLst/>
          </a:prstGeom>
          <a:noFill/>
          <a:ln w="0">
            <a:noFill/>
          </a:ln>
        </p:spPr>
        <p:style>
          <a:lnRef idx="0"/>
          <a:fillRef idx="0"/>
          <a:effectRef idx="0"/>
          <a:fontRef idx="minor"/>
        </p:style>
      </p:sp>
      <p:pic>
        <p:nvPicPr>
          <p:cNvPr id="224" name="Picture 4" descr=""/>
          <p:cNvPicPr/>
          <p:nvPr/>
        </p:nvPicPr>
        <p:blipFill>
          <a:blip r:embed="rId1"/>
          <a:stretch/>
        </p:blipFill>
        <p:spPr>
          <a:xfrm>
            <a:off x="155520" y="757080"/>
            <a:ext cx="1830240" cy="2662200"/>
          </a:xfrm>
          <a:prstGeom prst="rect">
            <a:avLst/>
          </a:prstGeom>
          <a:ln w="0">
            <a:noFill/>
          </a:ln>
        </p:spPr>
      </p:pic>
      <p:pic>
        <p:nvPicPr>
          <p:cNvPr id="225" name="Picture 5" descr=""/>
          <p:cNvPicPr/>
          <p:nvPr/>
        </p:nvPicPr>
        <p:blipFill>
          <a:blip r:embed="rId2"/>
          <a:stretch/>
        </p:blipFill>
        <p:spPr>
          <a:xfrm>
            <a:off x="9507960" y="757080"/>
            <a:ext cx="2552400" cy="227628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Rectangle 4"/>
          <p:cNvSpPr txBox="1"/>
          <p:nvPr/>
        </p:nvSpPr>
        <p:spPr>
          <a:xfrm>
            <a:off x="838080" y="276480"/>
            <a:ext cx="10515240" cy="608040"/>
          </a:xfrm>
          <a:prstGeom prst="rect">
            <a:avLst/>
          </a:prstGeom>
          <a:noFill/>
          <a:ln w="0">
            <a:noFill/>
          </a:ln>
        </p:spPr>
        <p:txBody>
          <a:bodyPr anchor="ctr">
            <a:normAutofit fontScale="81000"/>
          </a:bodyPr>
          <a:p>
            <a:pPr>
              <a:lnSpc>
                <a:spcPct val="90000"/>
              </a:lnSpc>
            </a:pPr>
            <a:r>
              <a:rPr b="0" lang="en-GB" sz="4400" spc="-1" strike="noStrike">
                <a:solidFill>
                  <a:srgbClr val="000000"/>
                </a:solidFill>
                <a:latin typeface="Calibri Light"/>
              </a:rPr>
              <a:t>Structure of von Neumann machine</a:t>
            </a:r>
            <a:endParaRPr b="0" lang="en-US" sz="4400" spc="-1" strike="noStrike">
              <a:solidFill>
                <a:srgbClr val="000000"/>
              </a:solidFill>
              <a:latin typeface="Calibri"/>
            </a:endParaRPr>
          </a:p>
        </p:txBody>
      </p:sp>
      <p:pic>
        <p:nvPicPr>
          <p:cNvPr id="227" name="Picture 22" descr=""/>
          <p:cNvPicPr/>
          <p:nvPr/>
        </p:nvPicPr>
        <p:blipFill>
          <a:blip r:embed="rId1"/>
          <a:srcRect l="19699" t="17645" r="28028" b="30393"/>
          <a:stretch/>
        </p:blipFill>
        <p:spPr>
          <a:xfrm>
            <a:off x="1456560" y="834480"/>
            <a:ext cx="8059680" cy="6023160"/>
          </a:xfrm>
          <a:prstGeom prst="rect">
            <a:avLst/>
          </a:prstGeom>
          <a:ln w="0">
            <a:noFill/>
          </a:ln>
        </p:spPr>
      </p:pic>
      <p:sp>
        <p:nvSpPr>
          <p:cNvPr id="228" name="TextBox 1"/>
          <p:cNvSpPr/>
          <p:nvPr/>
        </p:nvSpPr>
        <p:spPr>
          <a:xfrm>
            <a:off x="9725400" y="1946880"/>
            <a:ext cx="2246040" cy="63900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IN" sz="1800" spc="-1" strike="noStrike">
                <a:solidFill>
                  <a:srgbClr val="000000"/>
                </a:solidFill>
                <a:latin typeface="Calibri"/>
              </a:rPr>
              <a:t>CA: Central Arithmetic</a:t>
            </a:r>
            <a:endParaRPr b="0" lang="en-IN" sz="1800" spc="-1" strike="noStrike">
              <a:latin typeface="Arial"/>
            </a:endParaRPr>
          </a:p>
          <a:p>
            <a:pPr>
              <a:lnSpc>
                <a:spcPct val="100000"/>
              </a:lnSpc>
            </a:pPr>
            <a:r>
              <a:rPr b="0" lang="en-IN" sz="1800" spc="-1" strike="noStrike">
                <a:solidFill>
                  <a:srgbClr val="000000"/>
                </a:solidFill>
                <a:latin typeface="Calibri"/>
              </a:rPr>
              <a:t>CC: Central Control</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Rectangle 2"/>
          <p:cNvSpPr txBox="1"/>
          <p:nvPr/>
        </p:nvSpPr>
        <p:spPr>
          <a:xfrm>
            <a:off x="838080" y="365040"/>
            <a:ext cx="10515240" cy="777600"/>
          </a:xfrm>
          <a:prstGeom prst="rect">
            <a:avLst/>
          </a:prstGeom>
          <a:noFill/>
          <a:ln w="0">
            <a:noFill/>
          </a:ln>
        </p:spPr>
        <p:txBody>
          <a:bodyPr anchor="ctr">
            <a:noAutofit/>
          </a:bodyPr>
          <a:p>
            <a:pPr>
              <a:lnSpc>
                <a:spcPct val="90000"/>
              </a:lnSpc>
            </a:pPr>
            <a:r>
              <a:rPr b="0" lang="en-GB" sz="4400" spc="-1" strike="noStrike">
                <a:solidFill>
                  <a:srgbClr val="000000"/>
                </a:solidFill>
                <a:latin typeface="Calibri Light"/>
              </a:rPr>
              <a:t>IAS – Memory format</a:t>
            </a:r>
            <a:endParaRPr b="0" lang="en-US" sz="4400" spc="-1" strike="noStrike">
              <a:solidFill>
                <a:srgbClr val="000000"/>
              </a:solidFill>
              <a:latin typeface="Calibri"/>
            </a:endParaRPr>
          </a:p>
        </p:txBody>
      </p:sp>
      <p:sp>
        <p:nvSpPr>
          <p:cNvPr id="230" name="Rectangle 3"/>
          <p:cNvSpPr txBox="1"/>
          <p:nvPr/>
        </p:nvSpPr>
        <p:spPr>
          <a:xfrm>
            <a:off x="177120" y="1143000"/>
            <a:ext cx="11798280" cy="4704840"/>
          </a:xfrm>
          <a:prstGeom prst="rect">
            <a:avLst/>
          </a:prstGeom>
          <a:noFill/>
          <a:ln w="0">
            <a:noFill/>
          </a:ln>
        </p:spPr>
        <p:txBody>
          <a:bodyPr>
            <a:noAutofit/>
          </a:bodyPr>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rPr>
              <a:t>4096 x 40 bit words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GB" sz="2400" spc="-1" strike="noStrike">
                <a:solidFill>
                  <a:srgbClr val="000000"/>
                </a:solidFill>
                <a:latin typeface="Calibri"/>
              </a:rPr>
              <a:t>Binary number                        Main memory</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GB" sz="2400" spc="-1" strike="noStrike">
                <a:solidFill>
                  <a:srgbClr val="000000"/>
                </a:solidFill>
                <a:latin typeface="Calibri"/>
              </a:rPr>
              <a:t>2 x 20 bit instructions</a:t>
            </a:r>
            <a:endParaRPr b="0" lang="en-US" sz="2400" spc="-1" strike="noStrike">
              <a:solidFill>
                <a:srgbClr val="000000"/>
              </a:solidFill>
              <a:latin typeface="Calibri"/>
            </a:endParaRPr>
          </a:p>
        </p:txBody>
      </p:sp>
      <p:sp>
        <p:nvSpPr>
          <p:cNvPr id="231" name="Right Brace 1"/>
          <p:cNvSpPr/>
          <p:nvPr/>
        </p:nvSpPr>
        <p:spPr>
          <a:xfrm>
            <a:off x="3628080" y="1143000"/>
            <a:ext cx="707400" cy="1147680"/>
          </a:xfrm>
          <a:prstGeom prst="rightBrace">
            <a:avLst>
              <a:gd name="adj1" fmla="val 8333"/>
              <a:gd name="adj2" fmla="val 55139"/>
            </a:avLst>
          </a:prstGeom>
          <a:noFill/>
          <a:ln>
            <a:solidFill>
              <a:srgbClr val="5b9bd5"/>
            </a:solidFill>
          </a:ln>
        </p:spPr>
        <p:style>
          <a:lnRef idx="1">
            <a:schemeClr val="accent1"/>
          </a:lnRef>
          <a:fillRef idx="0">
            <a:schemeClr val="accent1"/>
          </a:fillRef>
          <a:effectRef idx="0">
            <a:schemeClr val="accent1"/>
          </a:effectRef>
          <a:fontRef idx="minor"/>
        </p:style>
      </p:sp>
      <p:pic>
        <p:nvPicPr>
          <p:cNvPr id="232" name="Picture 2" descr=""/>
          <p:cNvPicPr/>
          <p:nvPr/>
        </p:nvPicPr>
        <p:blipFill>
          <a:blip r:embed="rId1"/>
          <a:stretch/>
        </p:blipFill>
        <p:spPr>
          <a:xfrm>
            <a:off x="1722960" y="2414880"/>
            <a:ext cx="8748000" cy="432468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Rectangle 2"/>
          <p:cNvSpPr txBox="1"/>
          <p:nvPr/>
        </p:nvSpPr>
        <p:spPr>
          <a:xfrm>
            <a:off x="265320" y="365040"/>
            <a:ext cx="11761560" cy="1553760"/>
          </a:xfrm>
          <a:prstGeom prst="rect">
            <a:avLst/>
          </a:prstGeom>
          <a:noFill/>
          <a:ln w="0">
            <a:noFill/>
          </a:ln>
        </p:spPr>
        <p:txBody>
          <a:bodyPr anchor="ctr">
            <a:noAutofit/>
          </a:bodyPr>
          <a:p>
            <a:pPr>
              <a:lnSpc>
                <a:spcPct val="90000"/>
              </a:lnSpc>
            </a:pPr>
            <a:r>
              <a:rPr b="0" lang="en-GB" sz="4400" spc="-1" strike="noStrike">
                <a:solidFill>
                  <a:srgbClr val="000000"/>
                </a:solidFill>
                <a:latin typeface="Calibri Light"/>
              </a:rPr>
              <a:t>Structure of IAS – detail</a:t>
            </a:r>
            <a:endParaRPr b="0" lang="en-US" sz="4400" spc="-1" strike="noStrike">
              <a:solidFill>
                <a:srgbClr val="000000"/>
              </a:solidFill>
              <a:latin typeface="Calibri"/>
            </a:endParaRPr>
          </a:p>
        </p:txBody>
      </p:sp>
      <p:pic>
        <p:nvPicPr>
          <p:cNvPr id="234" name="Picture 79" descr=""/>
          <p:cNvPicPr/>
          <p:nvPr/>
        </p:nvPicPr>
        <p:blipFill>
          <a:blip r:embed="rId1"/>
          <a:srcRect l="18589" t="11362" r="9756" b="17426"/>
          <a:stretch/>
        </p:blipFill>
        <p:spPr>
          <a:xfrm>
            <a:off x="6701400" y="0"/>
            <a:ext cx="5325840" cy="6857640"/>
          </a:xfrm>
          <a:prstGeom prst="rect">
            <a:avLst/>
          </a:prstGeom>
          <a:ln w="0">
            <a:noFill/>
          </a:ln>
        </p:spPr>
      </p:pic>
      <p:sp>
        <p:nvSpPr>
          <p:cNvPr id="235" name="Rectangle 1"/>
          <p:cNvSpPr/>
          <p:nvPr/>
        </p:nvSpPr>
        <p:spPr>
          <a:xfrm>
            <a:off x="678600" y="1919160"/>
            <a:ext cx="6095520" cy="3220920"/>
          </a:xfrm>
          <a:prstGeom prst="rect">
            <a:avLst/>
          </a:prstGeom>
          <a:noFill/>
          <a:ln w="0">
            <a:noFill/>
          </a:ln>
        </p:spPr>
        <p:style>
          <a:lnRef idx="0"/>
          <a:fillRef idx="0"/>
          <a:effectRef idx="0"/>
          <a:fontRef idx="minor"/>
        </p:style>
        <p:txBody>
          <a:bodyPr lIns="90000" rIns="90000" tIns="45000" bIns="45000">
            <a:spAutoFit/>
          </a:bodyPr>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rPr>
              <a:t>Set of registers (storage in CPU)</a:t>
            </a:r>
            <a:endParaRPr b="0" lang="en-IN" sz="2800" spc="-1" strike="noStrike">
              <a:latin typeface="Arial"/>
            </a:endParaRPr>
          </a:p>
          <a:p>
            <a:pPr lvl="1" marL="685800" indent="-228240">
              <a:lnSpc>
                <a:spcPct val="90000"/>
              </a:lnSpc>
              <a:spcBef>
                <a:spcPts val="499"/>
              </a:spcBef>
              <a:buClr>
                <a:srgbClr val="000000"/>
              </a:buClr>
              <a:buFont typeface="Arial"/>
              <a:buChar char="•"/>
            </a:pPr>
            <a:r>
              <a:rPr b="0" lang="en-GB" sz="2400" spc="-1" strike="noStrike">
                <a:solidFill>
                  <a:srgbClr val="000000"/>
                </a:solidFill>
                <a:latin typeface="Calibri"/>
              </a:rPr>
              <a:t>Memory Buffer Register</a:t>
            </a:r>
            <a:endParaRPr b="0" lang="en-IN" sz="2400" spc="-1" strike="noStrike">
              <a:latin typeface="Arial"/>
            </a:endParaRPr>
          </a:p>
          <a:p>
            <a:pPr lvl="1" marL="685800" indent="-228240">
              <a:lnSpc>
                <a:spcPct val="90000"/>
              </a:lnSpc>
              <a:spcBef>
                <a:spcPts val="499"/>
              </a:spcBef>
              <a:buClr>
                <a:srgbClr val="000000"/>
              </a:buClr>
              <a:buFont typeface="Arial"/>
              <a:buChar char="•"/>
            </a:pPr>
            <a:r>
              <a:rPr b="0" lang="en-GB" sz="2400" spc="-1" strike="noStrike">
                <a:solidFill>
                  <a:srgbClr val="000000"/>
                </a:solidFill>
                <a:latin typeface="Calibri"/>
              </a:rPr>
              <a:t>Memory Address Register</a:t>
            </a:r>
            <a:endParaRPr b="0" lang="en-IN" sz="2400" spc="-1" strike="noStrike">
              <a:latin typeface="Arial"/>
            </a:endParaRPr>
          </a:p>
          <a:p>
            <a:pPr lvl="1" marL="685800" indent="-228240">
              <a:lnSpc>
                <a:spcPct val="90000"/>
              </a:lnSpc>
              <a:spcBef>
                <a:spcPts val="499"/>
              </a:spcBef>
              <a:buClr>
                <a:srgbClr val="000000"/>
              </a:buClr>
              <a:buFont typeface="Arial"/>
              <a:buChar char="•"/>
            </a:pPr>
            <a:r>
              <a:rPr b="0" lang="en-GB" sz="2400" spc="-1" strike="noStrike">
                <a:solidFill>
                  <a:srgbClr val="000000"/>
                </a:solidFill>
                <a:latin typeface="Calibri"/>
              </a:rPr>
              <a:t>Instruction Register</a:t>
            </a:r>
            <a:endParaRPr b="0" lang="en-IN" sz="2400" spc="-1" strike="noStrike">
              <a:latin typeface="Arial"/>
            </a:endParaRPr>
          </a:p>
          <a:p>
            <a:pPr lvl="1" marL="685800" indent="-228240">
              <a:lnSpc>
                <a:spcPct val="90000"/>
              </a:lnSpc>
              <a:spcBef>
                <a:spcPts val="499"/>
              </a:spcBef>
              <a:buClr>
                <a:srgbClr val="000000"/>
              </a:buClr>
              <a:buFont typeface="Arial"/>
              <a:buChar char="•"/>
            </a:pPr>
            <a:r>
              <a:rPr b="0" lang="en-GB" sz="2400" spc="-1" strike="noStrike">
                <a:solidFill>
                  <a:srgbClr val="000000"/>
                </a:solidFill>
                <a:latin typeface="Calibri"/>
              </a:rPr>
              <a:t>Instruction Buffer Register</a:t>
            </a:r>
            <a:endParaRPr b="0" lang="en-IN" sz="2400" spc="-1" strike="noStrike">
              <a:latin typeface="Arial"/>
            </a:endParaRPr>
          </a:p>
          <a:p>
            <a:pPr lvl="1" marL="685800" indent="-228240">
              <a:lnSpc>
                <a:spcPct val="90000"/>
              </a:lnSpc>
              <a:spcBef>
                <a:spcPts val="499"/>
              </a:spcBef>
              <a:buClr>
                <a:srgbClr val="000000"/>
              </a:buClr>
              <a:buFont typeface="Arial"/>
              <a:buChar char="•"/>
            </a:pPr>
            <a:r>
              <a:rPr b="0" lang="en-GB" sz="2400" spc="-1" strike="noStrike">
                <a:solidFill>
                  <a:srgbClr val="000000"/>
                </a:solidFill>
                <a:latin typeface="Calibri"/>
              </a:rPr>
              <a:t>Program Counter</a:t>
            </a:r>
            <a:endParaRPr b="0" lang="en-IN" sz="2400" spc="-1" strike="noStrike">
              <a:latin typeface="Arial"/>
            </a:endParaRPr>
          </a:p>
          <a:p>
            <a:pPr lvl="1" marL="685800" indent="-228240">
              <a:lnSpc>
                <a:spcPct val="90000"/>
              </a:lnSpc>
              <a:spcBef>
                <a:spcPts val="499"/>
              </a:spcBef>
              <a:buClr>
                <a:srgbClr val="000000"/>
              </a:buClr>
              <a:buFont typeface="Arial"/>
              <a:buChar char="•"/>
            </a:pPr>
            <a:r>
              <a:rPr b="0" lang="en-GB" sz="2400" spc="-1" strike="noStrike">
                <a:solidFill>
                  <a:srgbClr val="000000"/>
                </a:solidFill>
                <a:latin typeface="Calibri"/>
              </a:rPr>
              <a:t>Accumulator</a:t>
            </a:r>
            <a:endParaRPr b="0" lang="en-IN" sz="2400" spc="-1" strike="noStrike">
              <a:latin typeface="Arial"/>
            </a:endParaRPr>
          </a:p>
          <a:p>
            <a:pPr lvl="1" marL="685800" indent="-228240">
              <a:lnSpc>
                <a:spcPct val="90000"/>
              </a:lnSpc>
              <a:spcBef>
                <a:spcPts val="499"/>
              </a:spcBef>
              <a:buClr>
                <a:srgbClr val="000000"/>
              </a:buClr>
              <a:buFont typeface="Arial"/>
              <a:buChar char="•"/>
            </a:pPr>
            <a:r>
              <a:rPr b="0" lang="en-GB" sz="2400" spc="-1" strike="noStrike">
                <a:solidFill>
                  <a:srgbClr val="000000"/>
                </a:solidFill>
                <a:latin typeface="Calibri"/>
              </a:rPr>
              <a:t>Multiplier Quotient</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Rectangle 2"/>
          <p:cNvSpPr/>
          <p:nvPr/>
        </p:nvSpPr>
        <p:spPr>
          <a:xfrm>
            <a:off x="570240" y="474480"/>
            <a:ext cx="10972440" cy="4969080"/>
          </a:xfrm>
          <a:prstGeom prst="rect">
            <a:avLst/>
          </a:prstGeom>
          <a:noFill/>
          <a:ln w="0">
            <a:noFill/>
          </a:ln>
        </p:spPr>
        <p:style>
          <a:lnRef idx="0"/>
          <a:fillRef idx="0"/>
          <a:effectRef idx="0"/>
          <a:fontRef idx="minor"/>
        </p:style>
        <p:txBody>
          <a:bodyPr lIns="90000" rIns="90000" tIns="45000" bIns="45000">
            <a:spAutoFit/>
          </a:bodyPr>
          <a:p>
            <a:pPr marL="285840" indent="-285480" algn="just">
              <a:lnSpc>
                <a:spcPct val="100000"/>
              </a:lnSpc>
              <a:buClr>
                <a:srgbClr val="000000"/>
              </a:buClr>
              <a:buFont typeface="Arial"/>
              <a:buChar char="•"/>
            </a:pPr>
            <a:r>
              <a:rPr b="1" lang="en-IN" sz="2000" spc="-1" strike="noStrike">
                <a:solidFill>
                  <a:srgbClr val="000000"/>
                </a:solidFill>
                <a:latin typeface="Calibri"/>
              </a:rPr>
              <a:t>Memory buffer register (MBR): </a:t>
            </a:r>
            <a:r>
              <a:rPr b="0" lang="en-IN" sz="2000" spc="-1" strike="noStrike">
                <a:solidFill>
                  <a:srgbClr val="000000"/>
                </a:solidFill>
                <a:latin typeface="Calibri"/>
              </a:rPr>
              <a:t>Contains a word to be stored in memory or sent to the I/O unit, or is used to receive a word from memory or from the I/O unit.</a:t>
            </a:r>
            <a:endParaRPr b="0" lang="en-IN" sz="2000" spc="-1" strike="noStrike">
              <a:latin typeface="Arial"/>
            </a:endParaRPr>
          </a:p>
          <a:p>
            <a:pPr algn="just">
              <a:lnSpc>
                <a:spcPct val="100000"/>
              </a:lnSpc>
            </a:pPr>
            <a:endParaRPr b="0" lang="en-IN" sz="2000" spc="-1" strike="noStrike">
              <a:latin typeface="Arial"/>
            </a:endParaRPr>
          </a:p>
          <a:p>
            <a:pPr marL="285840" indent="-285480" algn="just">
              <a:lnSpc>
                <a:spcPct val="100000"/>
              </a:lnSpc>
              <a:buClr>
                <a:srgbClr val="000000"/>
              </a:buClr>
              <a:buFont typeface="Arial"/>
              <a:buChar char="•"/>
            </a:pPr>
            <a:r>
              <a:rPr b="1" lang="en-IN" sz="2000" spc="-1" strike="noStrike">
                <a:solidFill>
                  <a:srgbClr val="000000"/>
                </a:solidFill>
                <a:latin typeface="Calibri"/>
              </a:rPr>
              <a:t>Memory address register (MAR): </a:t>
            </a:r>
            <a:r>
              <a:rPr b="0" lang="en-IN" sz="2000" spc="-1" strike="noStrike">
                <a:solidFill>
                  <a:srgbClr val="000000"/>
                </a:solidFill>
                <a:latin typeface="Calibri"/>
              </a:rPr>
              <a:t>Specifies the address in memory of the word to be written from or read into the MBR.</a:t>
            </a:r>
            <a:endParaRPr b="0" lang="en-IN" sz="2000" spc="-1" strike="noStrike">
              <a:latin typeface="Arial"/>
            </a:endParaRPr>
          </a:p>
          <a:p>
            <a:pPr algn="just">
              <a:lnSpc>
                <a:spcPct val="100000"/>
              </a:lnSpc>
            </a:pPr>
            <a:endParaRPr b="0" lang="en-IN" sz="2000" spc="-1" strike="noStrike">
              <a:latin typeface="Arial"/>
            </a:endParaRPr>
          </a:p>
          <a:p>
            <a:pPr marL="285840" indent="-285480" algn="just">
              <a:lnSpc>
                <a:spcPct val="100000"/>
              </a:lnSpc>
              <a:buClr>
                <a:srgbClr val="000000"/>
              </a:buClr>
              <a:buFont typeface="Arial"/>
              <a:buChar char="•"/>
            </a:pPr>
            <a:r>
              <a:rPr b="1" lang="en-IN" sz="2000" spc="-1" strike="noStrike">
                <a:solidFill>
                  <a:srgbClr val="000000"/>
                </a:solidFill>
                <a:latin typeface="Calibri"/>
              </a:rPr>
              <a:t>Instruction register (IR): </a:t>
            </a:r>
            <a:r>
              <a:rPr b="0" lang="en-IN" sz="2000" spc="-1" strike="noStrike">
                <a:solidFill>
                  <a:srgbClr val="000000"/>
                </a:solidFill>
                <a:latin typeface="Calibri"/>
              </a:rPr>
              <a:t>Contains the 8-bit opcode instruction being executed.</a:t>
            </a:r>
            <a:endParaRPr b="0" lang="en-IN" sz="2000" spc="-1" strike="noStrike">
              <a:latin typeface="Arial"/>
            </a:endParaRPr>
          </a:p>
          <a:p>
            <a:pPr algn="just">
              <a:lnSpc>
                <a:spcPct val="100000"/>
              </a:lnSpc>
            </a:pPr>
            <a:endParaRPr b="0" lang="en-IN" sz="2000" spc="-1" strike="noStrike">
              <a:latin typeface="Arial"/>
            </a:endParaRPr>
          </a:p>
          <a:p>
            <a:pPr marL="285840" indent="-285480" algn="just">
              <a:lnSpc>
                <a:spcPct val="100000"/>
              </a:lnSpc>
              <a:buClr>
                <a:srgbClr val="000000"/>
              </a:buClr>
              <a:buFont typeface="Arial"/>
              <a:buChar char="•"/>
            </a:pPr>
            <a:r>
              <a:rPr b="1" lang="en-IN" sz="2000" spc="-1" strike="noStrike">
                <a:solidFill>
                  <a:srgbClr val="000000"/>
                </a:solidFill>
                <a:latin typeface="Calibri"/>
              </a:rPr>
              <a:t>Instruction buffer register (IBR): </a:t>
            </a:r>
            <a:r>
              <a:rPr b="0" lang="en-IN" sz="2000" spc="-1" strike="noStrike">
                <a:solidFill>
                  <a:srgbClr val="000000"/>
                </a:solidFill>
                <a:latin typeface="Calibri"/>
              </a:rPr>
              <a:t>Employed to hold temporarily the right hand instruction from a word in memory.</a:t>
            </a:r>
            <a:endParaRPr b="0" lang="en-IN" sz="2000" spc="-1" strike="noStrike">
              <a:latin typeface="Arial"/>
            </a:endParaRPr>
          </a:p>
          <a:p>
            <a:pPr algn="just">
              <a:lnSpc>
                <a:spcPct val="100000"/>
              </a:lnSpc>
            </a:pPr>
            <a:endParaRPr b="0" lang="en-IN" sz="2000" spc="-1" strike="noStrike">
              <a:latin typeface="Arial"/>
            </a:endParaRPr>
          </a:p>
          <a:p>
            <a:pPr marL="285840" indent="-285480" algn="just">
              <a:lnSpc>
                <a:spcPct val="100000"/>
              </a:lnSpc>
              <a:buClr>
                <a:srgbClr val="000000"/>
              </a:buClr>
              <a:buFont typeface="Arial"/>
              <a:buChar char="•"/>
            </a:pPr>
            <a:r>
              <a:rPr b="1" lang="en-IN" sz="2000" spc="-1" strike="noStrike">
                <a:solidFill>
                  <a:srgbClr val="000000"/>
                </a:solidFill>
                <a:latin typeface="Calibri"/>
              </a:rPr>
              <a:t>Program counter (PC): </a:t>
            </a:r>
            <a:r>
              <a:rPr b="0" lang="en-IN" sz="2000" spc="-1" strike="noStrike">
                <a:solidFill>
                  <a:srgbClr val="000000"/>
                </a:solidFill>
                <a:latin typeface="Calibri"/>
              </a:rPr>
              <a:t>Contains the address of the next instruction-pair to be fetched from memory.</a:t>
            </a:r>
            <a:endParaRPr b="0" lang="en-IN" sz="2000" spc="-1" strike="noStrike">
              <a:latin typeface="Arial"/>
            </a:endParaRPr>
          </a:p>
          <a:p>
            <a:pPr algn="just">
              <a:lnSpc>
                <a:spcPct val="100000"/>
              </a:lnSpc>
            </a:pPr>
            <a:endParaRPr b="0" lang="en-IN" sz="2000" spc="-1" strike="noStrike">
              <a:latin typeface="Arial"/>
            </a:endParaRPr>
          </a:p>
          <a:p>
            <a:pPr marL="285840" indent="-285480" algn="just">
              <a:lnSpc>
                <a:spcPct val="100000"/>
              </a:lnSpc>
              <a:buClr>
                <a:srgbClr val="000000"/>
              </a:buClr>
              <a:buFont typeface="Arial"/>
              <a:buChar char="•"/>
            </a:pPr>
            <a:r>
              <a:rPr b="1" lang="en-IN" sz="2000" spc="-1" strike="noStrike">
                <a:solidFill>
                  <a:srgbClr val="000000"/>
                </a:solidFill>
                <a:latin typeface="Calibri"/>
              </a:rPr>
              <a:t>Accumulator (AC) and multiplier quotient (MQ): </a:t>
            </a:r>
            <a:r>
              <a:rPr b="0" lang="en-IN" sz="2000" spc="-1" strike="noStrike">
                <a:solidFill>
                  <a:srgbClr val="000000"/>
                </a:solidFill>
                <a:latin typeface="Calibri"/>
              </a:rPr>
              <a:t>Employed to hold temporarily operands and results of ALU operations. For example, the result of multiplying two 40-bit numbers is an 80-bit number; the most significant 40 bits are stored in the AC and the least significant in the MQ.</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37" name="Picture 1" descr=""/>
          <p:cNvPicPr/>
          <p:nvPr/>
        </p:nvPicPr>
        <p:blipFill>
          <a:blip r:embed="rId1"/>
          <a:stretch/>
        </p:blipFill>
        <p:spPr>
          <a:xfrm>
            <a:off x="265320" y="42120"/>
            <a:ext cx="6385680" cy="6818760"/>
          </a:xfrm>
          <a:prstGeom prst="rect">
            <a:avLst/>
          </a:prstGeom>
          <a:ln w="0">
            <a:noFill/>
          </a:ln>
        </p:spPr>
      </p:pic>
      <p:pic>
        <p:nvPicPr>
          <p:cNvPr id="238" name="Picture 79" descr=""/>
          <p:cNvPicPr/>
          <p:nvPr/>
        </p:nvPicPr>
        <p:blipFill>
          <a:blip r:embed="rId2"/>
          <a:srcRect l="18589" t="11362" r="9756" b="17426"/>
          <a:stretch/>
        </p:blipFill>
        <p:spPr>
          <a:xfrm>
            <a:off x="6701400" y="0"/>
            <a:ext cx="5325840" cy="6857640"/>
          </a:xfrm>
          <a:prstGeom prst="rect">
            <a:avLst/>
          </a:prstGeom>
          <a:ln w="0">
            <a:noFill/>
          </a:ln>
        </p:spPr>
      </p:pic>
      <p:sp>
        <p:nvSpPr>
          <p:cNvPr id="239" name="TextBox 3"/>
          <p:cNvSpPr/>
          <p:nvPr/>
        </p:nvSpPr>
        <p:spPr>
          <a:xfrm>
            <a:off x="3529800" y="42120"/>
            <a:ext cx="2792160" cy="4561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IN" sz="2400" spc="-1" strike="noStrike">
                <a:solidFill>
                  <a:srgbClr val="ff0000"/>
                </a:solidFill>
                <a:latin typeface="Calibri"/>
              </a:rPr>
              <a:t>Instruction cycle</a:t>
            </a:r>
            <a:endParaRPr b="0" lang="en-IN" sz="2400" spc="-1" strike="noStrike">
              <a:latin typeface="Arial"/>
            </a:endParaRPr>
          </a:p>
        </p:txBody>
      </p:sp>
    </p:spTree>
  </p:cSld>
  <mc:AlternateContent>
    <mc:Choice Requires="p14">
      <p:transition spd="slow" p14:dur="2000"/>
    </mc:Choice>
    <mc:Fallback>
      <p:transition spd="slow"/>
    </mc:Fallback>
  </mc:AlternateContent>
  <p:timing>
    <p:tnLst>
      <p:par>
        <p:cTn id="121" dur="indefinite" restart="never" nodeType="tmRoot">
          <p:childTnLst>
            <p:seq>
              <p:cTn id="122" dur="indefinite" nodeType="mainSeq">
                <p:childTnLst>
                  <p:par>
                    <p:cTn id="123" fill="hold">
                      <p:stCondLst>
                        <p:cond delay="indefinite"/>
                      </p:stCondLst>
                      <p:childTnLst>
                        <p:par>
                          <p:cTn id="124" fill="hold">
                            <p:stCondLst>
                              <p:cond delay="0"/>
                            </p:stCondLst>
                            <p:childTnLst>
                              <p:par>
                                <p:cTn id="125" nodeType="clickEffect" fill="hold" presetClass="entr" presetID="1">
                                  <p:stCondLst>
                                    <p:cond delay="0"/>
                                  </p:stCondLst>
                                  <p:childTnLst>
                                    <p:set>
                                      <p:cBhvr>
                                        <p:cTn id="126" dur="1" fill="hold">
                                          <p:stCondLst>
                                            <p:cond delay="0"/>
                                          </p:stCondLst>
                                        </p:cTn>
                                        <p:tgtEl>
                                          <p:spTgt spid="238"/>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nodeType="clickEffect" fill="hold" presetClass="entr" presetID="1">
                                  <p:stCondLst>
                                    <p:cond delay="0"/>
                                  </p:stCondLst>
                                  <p:childTnLst>
                                    <p:set>
                                      <p:cBhvr>
                                        <p:cTn id="130" dur="1" fill="hold">
                                          <p:stCondLst>
                                            <p:cond delay="0"/>
                                          </p:stCondLst>
                                        </p:cTn>
                                        <p:tgtEl>
                                          <p:spTgt spid="239"/>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nodeType="clickEffect" fill="hold" presetClass="entr" presetID="1">
                                  <p:stCondLst>
                                    <p:cond delay="0"/>
                                  </p:stCondLst>
                                  <p:childTnLst>
                                    <p:set>
                                      <p:cBhvr>
                                        <p:cTn id="134" dur="1" fill="hold">
                                          <p:stCondLst>
                                            <p:cond delay="0"/>
                                          </p:stCondLst>
                                        </p:cTn>
                                        <p:tgtEl>
                                          <p:spTgt spid="23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1196</TotalTime>
  <Application>LibreOffice/7.1.1.2$Linux_X86_64 LibreOffice_project/fe0b08f4af1bacafe4c7ecc87ce55bb426164676</Application>
  <AppVersion>15.0000</AppVersion>
  <Words>912</Words>
  <Paragraphs>141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2018-07-21T07:11:27Z</dcterms:created>
  <dc:creator>Windows User</dc:creator>
  <dc:description/>
  <dc:language>en-IN</dc:language>
  <cp:lastModifiedBy/>
  <dcterms:modified xsi:type="dcterms:W3CDTF">2021-03-19T16:59:04Z</dcterms:modified>
  <cp:revision>65</cp:revision>
  <dc:subject/>
  <dc:title>Computer Evolution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6</vt:i4>
  </property>
  <property fmtid="{D5CDD505-2E9C-101B-9397-08002B2CF9AE}" pid="3" name="PresentationFormat">
    <vt:lpwstr>Widescreen</vt:lpwstr>
  </property>
  <property fmtid="{D5CDD505-2E9C-101B-9397-08002B2CF9AE}" pid="4" name="Slides">
    <vt:i4>15</vt:i4>
  </property>
</Properties>
</file>