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10.png" ContentType="image/png"/>
  <Override PartName="/ppt/media/image8.png" ContentType="image/png"/>
  <Override PartName="/ppt/media/image11.png" ContentType="image/png"/>
  <Override PartName="/ppt/media/image9.png" ContentType="image/png"/>
  <Override PartName="/ppt/media/image2.png" ContentType="image/png"/>
  <Override PartName="/ppt/media/image7.png" ContentType="image/png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8EEF4D8-7D3A-4192-8C64-93290EFD29A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7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C7BB986-9A58-44E6-93CD-211A28593D3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53647DA-DE5F-445E-B92B-FAFA42BD93FA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19/03/21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4585597-CEFB-4072-B2B7-7561561352B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9001D0B-1976-4C67-B88A-7610C8C0C28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19/03/21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E73C335-2337-4E8D-8A98-26D431DFFF9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8DAA163-C41A-4827-A3C2-8B77E51B90B1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19/03/21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0F25904-6347-4187-908E-197DC23A788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Multiplication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Rectangl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1011   Multiplicand (11 dec)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x 1101   Multiplier     (13 dec)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1011   Partial products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0000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Note: if multiplier bit is 1 copy multiplicand (place value) otherwise zero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1011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1011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10001111      Product (143 dec)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Line 4"/>
          <p:cNvSpPr/>
          <p:nvPr/>
        </p:nvSpPr>
        <p:spPr>
          <a:xfrm>
            <a:off x="1548360" y="2771640"/>
            <a:ext cx="1523880" cy="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5"/>
          <p:cNvSpPr/>
          <p:nvPr/>
        </p:nvSpPr>
        <p:spPr>
          <a:xfrm>
            <a:off x="1305360" y="4807800"/>
            <a:ext cx="1905120" cy="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6"/>
          <p:cNvSpPr/>
          <p:nvPr/>
        </p:nvSpPr>
        <p:spPr>
          <a:xfrm>
            <a:off x="1305360" y="5338080"/>
            <a:ext cx="1905120" cy="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/>
        </p:nvSpPr>
        <p:spPr>
          <a:xfrm>
            <a:off x="838080" y="150120"/>
            <a:ext cx="10515240" cy="647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Some more examples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Content Placeholder 3" descr=""/>
          <p:cNvPicPr/>
          <p:nvPr/>
        </p:nvPicPr>
        <p:blipFill>
          <a:blip r:embed="rId1"/>
          <a:stretch/>
        </p:blipFill>
        <p:spPr>
          <a:xfrm>
            <a:off x="105840" y="977040"/>
            <a:ext cx="8537400" cy="5316120"/>
          </a:xfrm>
          <a:prstGeom prst="rect">
            <a:avLst/>
          </a:prstGeom>
          <a:ln w="0">
            <a:noFill/>
          </a:ln>
        </p:spPr>
      </p:pic>
      <p:sp>
        <p:nvSpPr>
          <p:cNvPr id="160" name="TextBox 4"/>
          <p:cNvSpPr/>
          <p:nvPr/>
        </p:nvSpPr>
        <p:spPr>
          <a:xfrm>
            <a:off x="8643600" y="1416600"/>
            <a:ext cx="3476160" cy="34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Calibri"/>
              </a:rPr>
              <a:t>Note: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For Q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Calibri"/>
              </a:rPr>
              <a:t>n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and Q</a:t>
            </a:r>
            <a:r>
              <a:rPr b="0" lang="en-IN" sz="1800" spc="-1" strike="noStrike" baseline="-25000">
                <a:solidFill>
                  <a:srgbClr val="000000"/>
                </a:solidFill>
                <a:latin typeface="Calibri"/>
              </a:rPr>
              <a:t>n-1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If 1-1/0-0 the value of A will not change ie. Will remain 0000 (1</a:t>
            </a:r>
            <a:r>
              <a:rPr b="0" lang="en-IN" sz="1800" spc="-1" strike="noStrike" baseline="30000">
                <a:solidFill>
                  <a:srgbClr val="000000"/>
                </a:solidFill>
                <a:latin typeface="Calibri"/>
              </a:rPr>
              <a:t>st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case)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If 1-0, A=A-M= 0000-0111=1001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If 0-1, A=A+M= 0000+0111=0111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But for each positive intermediate value, 0s will be appended at left and for negative value, 1s will be appended at the left side.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026"/>
          <p:cNvSpPr txBox="1"/>
          <p:nvPr/>
        </p:nvSpPr>
        <p:spPr>
          <a:xfrm>
            <a:off x="828360" y="129240"/>
            <a:ext cx="10515240" cy="637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Unsigned Binary Multiplication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Picture 1027" descr=""/>
          <p:cNvPicPr/>
          <p:nvPr/>
        </p:nvPicPr>
        <p:blipFill>
          <a:blip r:embed="rId1"/>
          <a:srcRect l="0" t="0" r="0" b="61365"/>
          <a:stretch/>
        </p:blipFill>
        <p:spPr>
          <a:xfrm>
            <a:off x="206640" y="3150000"/>
            <a:ext cx="6310440" cy="357192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1027" descr=""/>
          <p:cNvPicPr/>
          <p:nvPr/>
        </p:nvPicPr>
        <p:blipFill>
          <a:blip r:embed="rId2"/>
          <a:srcRect l="0" t="0" r="0" b="20523"/>
          <a:stretch/>
        </p:blipFill>
        <p:spPr>
          <a:xfrm>
            <a:off x="6733440" y="1340640"/>
            <a:ext cx="5378400" cy="549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Execution with Example (11*13)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Picture 3" descr=""/>
          <p:cNvPicPr/>
          <p:nvPr/>
        </p:nvPicPr>
        <p:blipFill>
          <a:blip r:embed="rId1"/>
          <a:srcRect l="0" t="44201" r="0" b="12814"/>
          <a:stretch/>
        </p:blipFill>
        <p:spPr>
          <a:xfrm>
            <a:off x="4625640" y="1880280"/>
            <a:ext cx="7565760" cy="476352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1027" descr=""/>
          <p:cNvPicPr/>
          <p:nvPr/>
        </p:nvPicPr>
        <p:blipFill>
          <a:blip r:embed="rId2"/>
          <a:srcRect l="0" t="0" r="0" b="20523"/>
          <a:stretch/>
        </p:blipFill>
        <p:spPr>
          <a:xfrm>
            <a:off x="86760" y="1887840"/>
            <a:ext cx="4651200" cy="475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2"/>
          <p:cNvSpPr txBox="1"/>
          <p:nvPr/>
        </p:nvSpPr>
        <p:spPr>
          <a:xfrm>
            <a:off x="838080" y="129240"/>
            <a:ext cx="10515240" cy="58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000"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Multiplying Negative Numbers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Rectangle 3"/>
          <p:cNvSpPr txBox="1"/>
          <p:nvPr/>
        </p:nvSpPr>
        <p:spPr>
          <a:xfrm>
            <a:off x="216360" y="835920"/>
            <a:ext cx="11788560" cy="5898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This does not work! Eg.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we multiply 11 (1011) by 13 (1101) we should get 143 (10001111).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we interpret these as two’s complement numbers, we have -5 (1011) times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-3(1101) which equals -113(10001111) which is incorrect.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will also not work if either the multiplicand or the multiplier is negative.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9 and 3 are treated as unsigned integers, the multiplication proceeds simply fig 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 if 1001 is interpreted as the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twos complement value -7,  then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partial product must be a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negative twos complement number of 2n(8) bits, as shown in Figure b.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Note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this is accomplished by padding out each partial product to the left with binary 1s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Picture 1" descr=""/>
          <p:cNvPicPr/>
          <p:nvPr/>
        </p:nvPicPr>
        <p:blipFill>
          <a:blip r:embed="rId1"/>
          <a:stretch/>
        </p:blipFill>
        <p:spPr>
          <a:xfrm>
            <a:off x="5348880" y="3447720"/>
            <a:ext cx="6489000" cy="172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/>
        </p:nvSpPr>
        <p:spPr>
          <a:xfrm>
            <a:off x="838080" y="129240"/>
            <a:ext cx="10515240" cy="578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4000"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If the multiplier is negative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Content Placeholder 2"/>
          <p:cNvSpPr txBox="1"/>
          <p:nvPr/>
        </p:nvSpPr>
        <p:spPr>
          <a:xfrm>
            <a:off x="118080" y="845640"/>
            <a:ext cx="11867040" cy="58791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 multiplier is negative, straightforward multiplication also will not work.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reason is that the bits of the multiplier no longer correspond to the shifts or multiplications that must take place.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the 4-bit decimal number -3 is written 1101 in twos complement. If we simply took partial products based on each bit position, we have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instead of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/>
        </p:blipFill>
        <p:spPr>
          <a:xfrm>
            <a:off x="1353600" y="3099600"/>
            <a:ext cx="9396360" cy="41148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4" descr=""/>
          <p:cNvPicPr/>
          <p:nvPr/>
        </p:nvPicPr>
        <p:blipFill>
          <a:blip r:embed="rId2"/>
          <a:stretch/>
        </p:blipFill>
        <p:spPr>
          <a:xfrm>
            <a:off x="2064600" y="3648960"/>
            <a:ext cx="1395720" cy="40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/>
        </p:nvSpPr>
        <p:spPr>
          <a:xfrm>
            <a:off x="838080" y="217800"/>
            <a:ext cx="10515240" cy="617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4000"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Solutions to the above issues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Content Placeholder 2"/>
          <p:cNvSpPr txBox="1"/>
          <p:nvPr/>
        </p:nvSpPr>
        <p:spPr>
          <a:xfrm>
            <a:off x="838080" y="1002960"/>
            <a:ext cx="10515240" cy="5173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Solution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Convert to positive if required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Multiply as above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signs were different, negate answer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Solution 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Booth’s algorithm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/>
        </p:nvSpPr>
        <p:spPr>
          <a:xfrm>
            <a:off x="838080" y="227520"/>
            <a:ext cx="10515240" cy="58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7000"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Booth’s multiplier coding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Content Placeholder 2"/>
          <p:cNvSpPr txBox="1"/>
          <p:nvPr/>
        </p:nvSpPr>
        <p:spPr>
          <a:xfrm>
            <a:off x="265320" y="1317600"/>
            <a:ext cx="5623560" cy="5456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(0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0)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(1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1)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(1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0)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-1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(0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1)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+1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Content Placeholder 2"/>
          <p:cNvSpPr/>
          <p:nvPr/>
        </p:nvSpPr>
        <p:spPr>
          <a:xfrm>
            <a:off x="6538320" y="1317600"/>
            <a:ext cx="5554800" cy="545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 txBox="1"/>
          <p:nvPr/>
        </p:nvSpPr>
        <p:spPr>
          <a:xfrm>
            <a:off x="800280" y="237240"/>
            <a:ext cx="10515240" cy="745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Booth’s Algorithm with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3" name="Picture 3" descr=""/>
          <p:cNvPicPr/>
          <p:nvPr/>
        </p:nvPicPr>
        <p:blipFill>
          <a:blip r:embed="rId1"/>
          <a:srcRect l="14374" t="0" r="20619" b="20523"/>
          <a:stretch/>
        </p:blipFill>
        <p:spPr>
          <a:xfrm>
            <a:off x="7787160" y="1682640"/>
            <a:ext cx="3912840" cy="517500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3" descr=""/>
          <p:cNvPicPr/>
          <p:nvPr/>
        </p:nvPicPr>
        <p:blipFill>
          <a:blip r:embed="rId2"/>
          <a:srcRect l="0" t="0" r="0" b="23478"/>
          <a:stretch/>
        </p:blipFill>
        <p:spPr>
          <a:xfrm>
            <a:off x="285120" y="2833920"/>
            <a:ext cx="7189560" cy="402372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1" descr=""/>
          <p:cNvPicPr/>
          <p:nvPr/>
        </p:nvPicPr>
        <p:blipFill>
          <a:blip r:embed="rId3"/>
          <a:stretch/>
        </p:blipFill>
        <p:spPr>
          <a:xfrm>
            <a:off x="693000" y="2243520"/>
            <a:ext cx="6086160" cy="59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/>
        </p:nvSpPr>
        <p:spPr>
          <a:xfrm>
            <a:off x="838080" y="207720"/>
            <a:ext cx="10515240" cy="627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6000"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Description of the 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Content Placeholder 2"/>
          <p:cNvSpPr txBox="1"/>
          <p:nvPr/>
        </p:nvSpPr>
        <p:spPr>
          <a:xfrm>
            <a:off x="157320" y="835920"/>
            <a:ext cx="11944800" cy="534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4000"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before, the multiplier and multiplicand are placed in the Q and M registers, respectively.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is also a 1-bit register placed logically to the right of the least significant bit of the Q register and designated its use is explained shortly.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results of the multiplication will appear in the A and Q registers.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and Q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-1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are initialized to 0. As before, control logic scans the bits of the multiplier one at a time.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Now, as each bit is examined, the bit to its right is also examined.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 two bits are the same (1–1 or 0–0), then all of the bits of the A, Q, and Q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-1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registers are shifted to the right by 1 bit. If the two bits differ, then the multiplicand is added to or subtracted from the A register, depending on whether the two bits are 0–1 or 1–0.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Following the addition or subtraction, the right shift occurs. In either case, the right shift is such that the leftmost bit of A, namely A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n-1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only is shifted into A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n-2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but also remains in A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n-1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required to preserve the sign of the number in A and Q. It is known as an arithmetic shift, because it preserves the sign bit.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Finally the result is at A and Q registers.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Application>LibreOffice/7.1.1.2$Linux_X86_64 LibreOffice_project/fe0b08f4af1bacafe4c7ecc87ce55bb426164676</Application>
  <AppVersion>15.0000</AppVersion>
  <Words>623</Words>
  <Paragraphs>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2018-08-05T17:03:44Z</dcterms:created>
  <dc:creator>Windows User</dc:creator>
  <dc:description/>
  <dc:language>en-IN</dc:language>
  <cp:lastModifiedBy/>
  <dcterms:modified xsi:type="dcterms:W3CDTF">2021-03-19T17:03:52Z</dcterms:modified>
  <cp:revision>26</cp:revision>
  <dc:subject/>
  <dc:title>Multiplication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12</vt:i4>
  </property>
</Properties>
</file>