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E7011-355C-4A60-9036-97643D5D3159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7837-AD6B-4D39-BE02-457EF117C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47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948-1905-4962-8978-D6A8FA757DE3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FCD4-3FCF-4FBE-9D78-1542A6059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2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948-1905-4962-8978-D6A8FA757DE3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FCD4-3FCF-4FBE-9D78-1542A6059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50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948-1905-4962-8978-D6A8FA757DE3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FCD4-3FCF-4FBE-9D78-1542A6059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948-1905-4962-8978-D6A8FA757DE3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FCD4-3FCF-4FBE-9D78-1542A6059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09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948-1905-4962-8978-D6A8FA757DE3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FCD4-3FCF-4FBE-9D78-1542A6059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1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948-1905-4962-8978-D6A8FA757DE3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FCD4-3FCF-4FBE-9D78-1542A6059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948-1905-4962-8978-D6A8FA757DE3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FCD4-3FCF-4FBE-9D78-1542A6059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8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948-1905-4962-8978-D6A8FA757DE3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FCD4-3FCF-4FBE-9D78-1542A6059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948-1905-4962-8978-D6A8FA757DE3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FCD4-3FCF-4FBE-9D78-1542A6059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948-1905-4962-8978-D6A8FA757DE3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FCD4-3FCF-4FBE-9D78-1542A6059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5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948-1905-4962-8978-D6A8FA757DE3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FCD4-3FCF-4FBE-9D78-1542A6059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7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D948-1905-4962-8978-D6A8FA757DE3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BFCD4-3FCF-4FBE-9D78-1542A6059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1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D9ED-23E0-4092-9152-285CA5EB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06A0-63C7-47E4-9222-6C904FC9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Let us consider the multiplicand to be M = </a:t>
            </a:r>
            <a:r>
              <a:rPr lang="en-IN" dirty="0" smtClean="0"/>
              <a:t>(</a:t>
            </a:r>
            <a:r>
              <a:rPr lang="en-US" dirty="0"/>
              <a:t>A</a:t>
            </a:r>
            <a:r>
              <a:rPr lang="en-US" baseline="-25000" dirty="0" smtClean="0"/>
              <a:t>3</a:t>
            </a:r>
            <a:r>
              <a:rPr lang="en-IN" dirty="0"/>
              <a:t>,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IN" dirty="0"/>
              <a:t>,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IN" dirty="0"/>
              <a:t>,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IN" dirty="0"/>
              <a:t>) and the multiplier to be   Q = </a:t>
            </a:r>
            <a:r>
              <a:rPr lang="en-IN" dirty="0" smtClean="0"/>
              <a:t>(B</a:t>
            </a:r>
            <a:r>
              <a:rPr lang="en-US" baseline="-25000" dirty="0" smtClean="0"/>
              <a:t>3</a:t>
            </a:r>
            <a:r>
              <a:rPr lang="en-IN" dirty="0"/>
              <a:t>,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IN" dirty="0"/>
              <a:t>,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IN" dirty="0"/>
              <a:t>,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IN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5767C-B65C-4F71-B496-89612590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86328"/>
            <a:ext cx="8534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2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wripple.gif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53" y="597732"/>
            <a:ext cx="8086498" cy="580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85145" y="6400617"/>
            <a:ext cx="882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For </a:t>
            </a:r>
            <a:r>
              <a:rPr lang="en-IN" b="1" dirty="0" smtClean="0">
                <a:solidFill>
                  <a:srgbClr val="FF0000"/>
                </a:solidFill>
              </a:rPr>
              <a:t>m-bit*n-bit</a:t>
            </a:r>
            <a:r>
              <a:rPr lang="en-IN" b="1" dirty="0" smtClean="0"/>
              <a:t> multiplier we need </a:t>
            </a:r>
            <a:r>
              <a:rPr lang="en-IN" b="1" dirty="0" smtClean="0">
                <a:solidFill>
                  <a:srgbClr val="FF0000"/>
                </a:solidFill>
              </a:rPr>
              <a:t>m*n AND gates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FF0000"/>
                </a:solidFill>
              </a:rPr>
              <a:t>n Half adders, and (m-2)*n Full adders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58648"/>
            <a:ext cx="10515600" cy="57877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smtClean="0"/>
              <a:t>Hardware configuration of 4*4 Array multiplier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5767C-B65C-4F71-B496-896125901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24"/>
          <a:stretch/>
        </p:blipFill>
        <p:spPr>
          <a:xfrm>
            <a:off x="68826" y="1415846"/>
            <a:ext cx="5213339" cy="23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578772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Hardware configuration of 4*4 Array multiplier</a:t>
            </a:r>
            <a:endParaRPr lang="en-IN" sz="4000" dirty="0"/>
          </a:p>
        </p:txBody>
      </p:sp>
      <p:pic>
        <p:nvPicPr>
          <p:cNvPr id="1026" name="Picture 2" descr="Image result for array multipli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26" y="1072165"/>
            <a:ext cx="9183329" cy="532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85145" y="6400617"/>
            <a:ext cx="882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For </a:t>
            </a:r>
            <a:r>
              <a:rPr lang="en-IN" b="1" dirty="0" smtClean="0">
                <a:solidFill>
                  <a:srgbClr val="FF0000"/>
                </a:solidFill>
              </a:rPr>
              <a:t>m-bit*n-bit</a:t>
            </a:r>
            <a:r>
              <a:rPr lang="en-IN" b="1" dirty="0" smtClean="0"/>
              <a:t> multiplier we need </a:t>
            </a:r>
            <a:r>
              <a:rPr lang="en-IN" b="1" dirty="0" smtClean="0">
                <a:solidFill>
                  <a:srgbClr val="FF0000"/>
                </a:solidFill>
              </a:rPr>
              <a:t>m*n AND gates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FF0000"/>
                </a:solidFill>
              </a:rPr>
              <a:t>n Half adders, and (m-2)*n Full adders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0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C6A5-3BD8-4375-950E-AD44BA61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56785" cy="1499616"/>
          </a:xfrm>
        </p:spPr>
        <p:txBody>
          <a:bodyPr/>
          <a:lstStyle/>
          <a:p>
            <a:r>
              <a:rPr lang="en-IN" dirty="0"/>
              <a:t>Signed multiplication using array multiplier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BF83-6B8B-4B0D-A41A-0A2FE3B4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61409-B405-4FE0-BD89-3B6E7674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16" y="1718063"/>
            <a:ext cx="7859367" cy="1964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8B443-C733-44DF-BBAC-BE1231A0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3918737"/>
            <a:ext cx="11167872" cy="23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94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Array multiplication</vt:lpstr>
      <vt:lpstr>PowerPoint Presentation</vt:lpstr>
      <vt:lpstr>Hardware configuration of 4*4 Array multiplier</vt:lpstr>
      <vt:lpstr>Signed multiplication using array multiplier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Division</dc:title>
  <dc:creator>Windows User</dc:creator>
  <cp:lastModifiedBy>Windows User</cp:lastModifiedBy>
  <cp:revision>20</cp:revision>
  <dcterms:created xsi:type="dcterms:W3CDTF">2018-08-14T18:35:38Z</dcterms:created>
  <dcterms:modified xsi:type="dcterms:W3CDTF">2021-03-05T06:10:43Z</dcterms:modified>
</cp:coreProperties>
</file>