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1"/>
  </p:notesMasterIdLst>
  <p:sldIdLst>
    <p:sldId id="256" r:id="rId2"/>
    <p:sldId id="258" r:id="rId3"/>
    <p:sldId id="257" r:id="rId4"/>
    <p:sldId id="259" r:id="rId5"/>
    <p:sldId id="260" r:id="rId6"/>
    <p:sldId id="261" r:id="rId7"/>
    <p:sldId id="263" r:id="rId8"/>
    <p:sldId id="264" r:id="rId9"/>
    <p:sldId id="265" r:id="rId10"/>
    <p:sldId id="285" r:id="rId11"/>
    <p:sldId id="267" r:id="rId12"/>
    <p:sldId id="268" r:id="rId13"/>
    <p:sldId id="269" r:id="rId14"/>
    <p:sldId id="270" r:id="rId15"/>
    <p:sldId id="271" r:id="rId16"/>
    <p:sldId id="286" r:id="rId17"/>
    <p:sldId id="288" r:id="rId18"/>
    <p:sldId id="274" r:id="rId19"/>
    <p:sldId id="275" r:id="rId20"/>
    <p:sldId id="276" r:id="rId21"/>
    <p:sldId id="277" r:id="rId22"/>
    <p:sldId id="278" r:id="rId23"/>
    <p:sldId id="279" r:id="rId24"/>
    <p:sldId id="280" r:id="rId25"/>
    <p:sldId id="281" r:id="rId26"/>
    <p:sldId id="289" r:id="rId27"/>
    <p:sldId id="287" r:id="rId28"/>
    <p:sldId id="290" r:id="rId29"/>
    <p:sldId id="284" r:id="rId30"/>
  </p:sldIdLst>
  <p:sldSz cx="9144000" cy="6858000" type="screen4x3"/>
  <p:notesSz cx="6797675" cy="9928225"/>
  <p:defaultTextStyle>
    <a:defPPr>
      <a:defRPr lang="fr-FR"/>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0929"/>
  </p:normalViewPr>
  <p:slideViewPr>
    <p:cSldViewPr>
      <p:cViewPr varScale="1">
        <p:scale>
          <a:sx n="112" d="100"/>
          <a:sy n="112" d="100"/>
        </p:scale>
        <p:origin x="85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5123" name="Rectangle 3"/>
          <p:cNvSpPr>
            <a:spLocks noGrp="1" noChangeArrowheads="1"/>
          </p:cNvSpPr>
          <p:nvPr>
            <p:ph type="dt" idx="1"/>
          </p:nvPr>
        </p:nvSpPr>
        <p:spPr bwMode="auto">
          <a:xfrm>
            <a:off x="3852016"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31748"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06357" y="4715907"/>
            <a:ext cx="4984962" cy="446770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5126" name="Rectangle 6"/>
          <p:cNvSpPr>
            <a:spLocks noGrp="1" noChangeArrowheads="1"/>
          </p:cNvSpPr>
          <p:nvPr>
            <p:ph type="ftr" sz="quarter" idx="4"/>
          </p:nvPr>
        </p:nvSpPr>
        <p:spPr bwMode="auto">
          <a:xfrm>
            <a:off x="0" y="9431814"/>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5127" name="Rectangle 7"/>
          <p:cNvSpPr>
            <a:spLocks noGrp="1" noChangeArrowheads="1"/>
          </p:cNvSpPr>
          <p:nvPr>
            <p:ph type="sldNum" sz="quarter" idx="5"/>
          </p:nvPr>
        </p:nvSpPr>
        <p:spPr bwMode="auto">
          <a:xfrm>
            <a:off x="3852016" y="9431814"/>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E6F79E6-D620-4023-8C96-15A029B3C533}" type="slidenum">
              <a:rPr lang="fr-FR"/>
              <a:pPr>
                <a:defRPr/>
              </a:pPr>
              <a:t>‹N°›</a:t>
            </a:fld>
            <a:endParaRPr lang="fr-FR"/>
          </a:p>
        </p:txBody>
      </p:sp>
    </p:spTree>
    <p:extLst>
      <p:ext uri="{BB962C8B-B14F-4D97-AF65-F5344CB8AC3E}">
        <p14:creationId xmlns:p14="http://schemas.microsoft.com/office/powerpoint/2010/main" val="32726818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143000" y="1122363"/>
            <a:ext cx="6858000" cy="2387600"/>
          </a:xfrm>
        </p:spPr>
        <p:txBody>
          <a:bodyPr anchor="b"/>
          <a:lstStyle>
            <a:lvl1pPr algn="ctr">
              <a:defRPr sz="4500"/>
            </a:lvl1pPr>
          </a:lstStyle>
          <a:p>
            <a:r>
              <a:rPr lang="fr-FR" smtClean="0"/>
              <a:t>Modifiez le style du titre</a:t>
            </a:r>
            <a:endParaRPr lang="fr-FR"/>
          </a:p>
        </p:txBody>
      </p:sp>
      <p:sp>
        <p:nvSpPr>
          <p:cNvPr id="3" name="Sous-titr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pPr>
              <a:defRPr/>
            </a:pPr>
            <a:endParaRPr lang="fr-FR"/>
          </a:p>
        </p:txBody>
      </p:sp>
      <p:sp>
        <p:nvSpPr>
          <p:cNvPr id="5" name="Espace réservé du pied de page 4"/>
          <p:cNvSpPr>
            <a:spLocks noGrp="1"/>
          </p:cNvSpPr>
          <p:nvPr>
            <p:ph type="ftr" sz="quarter" idx="11"/>
          </p:nvPr>
        </p:nvSpPr>
        <p:spPr/>
        <p:txBody>
          <a:bodyPr/>
          <a:lstStyle/>
          <a:p>
            <a:pPr>
              <a:defRPr/>
            </a:pPr>
            <a:endParaRPr lang="fr-FR"/>
          </a:p>
        </p:txBody>
      </p:sp>
      <p:sp>
        <p:nvSpPr>
          <p:cNvPr id="6" name="Espace réservé du numéro de diapositive 5"/>
          <p:cNvSpPr>
            <a:spLocks noGrp="1"/>
          </p:cNvSpPr>
          <p:nvPr>
            <p:ph type="sldNum" sz="quarter" idx="12"/>
          </p:nvPr>
        </p:nvSpPr>
        <p:spPr/>
        <p:txBody>
          <a:bodyPr/>
          <a:lstStyle/>
          <a:p>
            <a:pPr>
              <a:defRPr/>
            </a:pPr>
            <a:fld id="{F35D0C2C-28E3-4086-AB62-033BE4DDFAC7}" type="slidenum">
              <a:rPr lang="fr-FR" smtClean="0"/>
              <a:pPr>
                <a:defRPr/>
              </a:pPr>
              <a:t>‹N°›</a:t>
            </a:fld>
            <a:endParaRPr lang="fr-FR"/>
          </a:p>
        </p:txBody>
      </p:sp>
    </p:spTree>
    <p:extLst>
      <p:ext uri="{BB962C8B-B14F-4D97-AF65-F5344CB8AC3E}">
        <p14:creationId xmlns:p14="http://schemas.microsoft.com/office/powerpoint/2010/main" val="156332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pPr>
              <a:defRPr/>
            </a:pPr>
            <a:endParaRPr lang="fr-FR"/>
          </a:p>
        </p:txBody>
      </p:sp>
      <p:sp>
        <p:nvSpPr>
          <p:cNvPr id="5" name="Espace réservé du pied de page 4"/>
          <p:cNvSpPr>
            <a:spLocks noGrp="1"/>
          </p:cNvSpPr>
          <p:nvPr>
            <p:ph type="ftr" sz="quarter" idx="11"/>
          </p:nvPr>
        </p:nvSpPr>
        <p:spPr/>
        <p:txBody>
          <a:bodyPr/>
          <a:lstStyle/>
          <a:p>
            <a:pPr>
              <a:defRPr/>
            </a:pPr>
            <a:endParaRPr lang="fr-FR"/>
          </a:p>
        </p:txBody>
      </p:sp>
      <p:sp>
        <p:nvSpPr>
          <p:cNvPr id="6" name="Espace réservé du numéro de diapositive 5"/>
          <p:cNvSpPr>
            <a:spLocks noGrp="1"/>
          </p:cNvSpPr>
          <p:nvPr>
            <p:ph type="sldNum" sz="quarter" idx="12"/>
          </p:nvPr>
        </p:nvSpPr>
        <p:spPr/>
        <p:txBody>
          <a:bodyPr/>
          <a:lstStyle/>
          <a:p>
            <a:pPr>
              <a:defRPr/>
            </a:pPr>
            <a:fld id="{E71E8213-4899-412F-AD3B-3C71DF82C119}" type="slidenum">
              <a:rPr lang="fr-FR" smtClean="0"/>
              <a:pPr>
                <a:defRPr/>
              </a:pPr>
              <a:t>‹N°›</a:t>
            </a:fld>
            <a:endParaRPr lang="fr-FR"/>
          </a:p>
        </p:txBody>
      </p:sp>
    </p:spTree>
    <p:extLst>
      <p:ext uri="{BB962C8B-B14F-4D97-AF65-F5344CB8AC3E}">
        <p14:creationId xmlns:p14="http://schemas.microsoft.com/office/powerpoint/2010/main" val="2485748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43675" y="365125"/>
            <a:ext cx="1971675"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628650" y="365125"/>
            <a:ext cx="5800725"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pPr>
              <a:defRPr/>
            </a:pPr>
            <a:endParaRPr lang="fr-FR"/>
          </a:p>
        </p:txBody>
      </p:sp>
      <p:sp>
        <p:nvSpPr>
          <p:cNvPr id="5" name="Espace réservé du pied de page 4"/>
          <p:cNvSpPr>
            <a:spLocks noGrp="1"/>
          </p:cNvSpPr>
          <p:nvPr>
            <p:ph type="ftr" sz="quarter" idx="11"/>
          </p:nvPr>
        </p:nvSpPr>
        <p:spPr/>
        <p:txBody>
          <a:bodyPr/>
          <a:lstStyle/>
          <a:p>
            <a:pPr>
              <a:defRPr/>
            </a:pPr>
            <a:endParaRPr lang="fr-FR"/>
          </a:p>
        </p:txBody>
      </p:sp>
      <p:sp>
        <p:nvSpPr>
          <p:cNvPr id="6" name="Espace réservé du numéro de diapositive 5"/>
          <p:cNvSpPr>
            <a:spLocks noGrp="1"/>
          </p:cNvSpPr>
          <p:nvPr>
            <p:ph type="sldNum" sz="quarter" idx="12"/>
          </p:nvPr>
        </p:nvSpPr>
        <p:spPr/>
        <p:txBody>
          <a:bodyPr/>
          <a:lstStyle/>
          <a:p>
            <a:pPr>
              <a:defRPr/>
            </a:pPr>
            <a:fld id="{DCC93BE0-A083-46B0-94BE-F6DFCB45A762}" type="slidenum">
              <a:rPr lang="fr-FR" smtClean="0"/>
              <a:pPr>
                <a:defRPr/>
              </a:pPr>
              <a:t>‹N°›</a:t>
            </a:fld>
            <a:endParaRPr lang="fr-FR"/>
          </a:p>
        </p:txBody>
      </p:sp>
    </p:spTree>
    <p:extLst>
      <p:ext uri="{BB962C8B-B14F-4D97-AF65-F5344CB8AC3E}">
        <p14:creationId xmlns:p14="http://schemas.microsoft.com/office/powerpoint/2010/main" val="3116419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pPr>
              <a:defRPr/>
            </a:pPr>
            <a:endParaRPr lang="fr-FR"/>
          </a:p>
        </p:txBody>
      </p:sp>
      <p:sp>
        <p:nvSpPr>
          <p:cNvPr id="5" name="Espace réservé du pied de page 4"/>
          <p:cNvSpPr>
            <a:spLocks noGrp="1"/>
          </p:cNvSpPr>
          <p:nvPr>
            <p:ph type="ftr" sz="quarter" idx="11"/>
          </p:nvPr>
        </p:nvSpPr>
        <p:spPr/>
        <p:txBody>
          <a:bodyPr/>
          <a:lstStyle/>
          <a:p>
            <a:pPr>
              <a:defRPr/>
            </a:pPr>
            <a:endParaRPr lang="fr-FR"/>
          </a:p>
        </p:txBody>
      </p:sp>
      <p:sp>
        <p:nvSpPr>
          <p:cNvPr id="6" name="Espace réservé du numéro de diapositive 5"/>
          <p:cNvSpPr>
            <a:spLocks noGrp="1"/>
          </p:cNvSpPr>
          <p:nvPr>
            <p:ph type="sldNum" sz="quarter" idx="12"/>
          </p:nvPr>
        </p:nvSpPr>
        <p:spPr/>
        <p:txBody>
          <a:bodyPr/>
          <a:lstStyle/>
          <a:p>
            <a:pPr>
              <a:defRPr/>
            </a:pPr>
            <a:fld id="{44186092-4652-4842-8644-01D85DAE4C5F}" type="slidenum">
              <a:rPr lang="fr-FR" smtClean="0"/>
              <a:pPr>
                <a:defRPr/>
              </a:pPr>
              <a:t>‹N°›</a:t>
            </a:fld>
            <a:endParaRPr lang="fr-FR"/>
          </a:p>
        </p:txBody>
      </p:sp>
    </p:spTree>
    <p:extLst>
      <p:ext uri="{BB962C8B-B14F-4D97-AF65-F5344CB8AC3E}">
        <p14:creationId xmlns:p14="http://schemas.microsoft.com/office/powerpoint/2010/main" val="2697083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23888" y="1709739"/>
            <a:ext cx="7886700" cy="2852737"/>
          </a:xfrm>
        </p:spPr>
        <p:txBody>
          <a:bodyPr anchor="b"/>
          <a:lstStyle>
            <a:lvl1pPr>
              <a:defRPr sz="4500"/>
            </a:lvl1pPr>
          </a:lstStyle>
          <a:p>
            <a:r>
              <a:rPr lang="fr-FR" smtClean="0"/>
              <a:t>Modifiez le style du titre</a:t>
            </a:r>
            <a:endParaRPr lang="fr-FR"/>
          </a:p>
        </p:txBody>
      </p:sp>
      <p:sp>
        <p:nvSpPr>
          <p:cNvPr id="3" name="Espace réservé du texte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pPr>
              <a:defRPr/>
            </a:pPr>
            <a:endParaRPr lang="fr-FR"/>
          </a:p>
        </p:txBody>
      </p:sp>
      <p:sp>
        <p:nvSpPr>
          <p:cNvPr id="5" name="Espace réservé du pied de page 4"/>
          <p:cNvSpPr>
            <a:spLocks noGrp="1"/>
          </p:cNvSpPr>
          <p:nvPr>
            <p:ph type="ftr" sz="quarter" idx="11"/>
          </p:nvPr>
        </p:nvSpPr>
        <p:spPr/>
        <p:txBody>
          <a:bodyPr/>
          <a:lstStyle/>
          <a:p>
            <a:pPr>
              <a:defRPr/>
            </a:pPr>
            <a:endParaRPr lang="fr-FR"/>
          </a:p>
        </p:txBody>
      </p:sp>
      <p:sp>
        <p:nvSpPr>
          <p:cNvPr id="6" name="Espace réservé du numéro de diapositive 5"/>
          <p:cNvSpPr>
            <a:spLocks noGrp="1"/>
          </p:cNvSpPr>
          <p:nvPr>
            <p:ph type="sldNum" sz="quarter" idx="12"/>
          </p:nvPr>
        </p:nvSpPr>
        <p:spPr/>
        <p:txBody>
          <a:bodyPr/>
          <a:lstStyle/>
          <a:p>
            <a:pPr>
              <a:defRPr/>
            </a:pPr>
            <a:fld id="{2B4FBF1B-B085-40B7-B7A8-11EDAC3A3638}" type="slidenum">
              <a:rPr lang="fr-FR" smtClean="0"/>
              <a:pPr>
                <a:defRPr/>
              </a:pPr>
              <a:t>‹N°›</a:t>
            </a:fld>
            <a:endParaRPr lang="fr-FR"/>
          </a:p>
        </p:txBody>
      </p:sp>
    </p:spTree>
    <p:extLst>
      <p:ext uri="{BB962C8B-B14F-4D97-AF65-F5344CB8AC3E}">
        <p14:creationId xmlns:p14="http://schemas.microsoft.com/office/powerpoint/2010/main" val="757387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628650" y="1825625"/>
            <a:ext cx="38862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29150" y="1825625"/>
            <a:ext cx="38862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pPr>
              <a:defRPr/>
            </a:pPr>
            <a:endParaRPr lang="fr-FR"/>
          </a:p>
        </p:txBody>
      </p:sp>
      <p:sp>
        <p:nvSpPr>
          <p:cNvPr id="6" name="Espace réservé du pied de page 5"/>
          <p:cNvSpPr>
            <a:spLocks noGrp="1"/>
          </p:cNvSpPr>
          <p:nvPr>
            <p:ph type="ftr" sz="quarter" idx="11"/>
          </p:nvPr>
        </p:nvSpPr>
        <p:spPr/>
        <p:txBody>
          <a:bodyPr/>
          <a:lstStyle/>
          <a:p>
            <a:pPr>
              <a:defRPr/>
            </a:pPr>
            <a:endParaRPr lang="fr-FR"/>
          </a:p>
        </p:txBody>
      </p:sp>
      <p:sp>
        <p:nvSpPr>
          <p:cNvPr id="7" name="Espace réservé du numéro de diapositive 6"/>
          <p:cNvSpPr>
            <a:spLocks noGrp="1"/>
          </p:cNvSpPr>
          <p:nvPr>
            <p:ph type="sldNum" sz="quarter" idx="12"/>
          </p:nvPr>
        </p:nvSpPr>
        <p:spPr/>
        <p:txBody>
          <a:bodyPr/>
          <a:lstStyle/>
          <a:p>
            <a:pPr>
              <a:defRPr/>
            </a:pPr>
            <a:fld id="{7A881D01-9DFF-4655-B225-85834C4092DA}" type="slidenum">
              <a:rPr lang="fr-FR" smtClean="0"/>
              <a:pPr>
                <a:defRPr/>
              </a:pPr>
              <a:t>‹N°›</a:t>
            </a:fld>
            <a:endParaRPr lang="fr-FR"/>
          </a:p>
        </p:txBody>
      </p:sp>
    </p:spTree>
    <p:extLst>
      <p:ext uri="{BB962C8B-B14F-4D97-AF65-F5344CB8AC3E}">
        <p14:creationId xmlns:p14="http://schemas.microsoft.com/office/powerpoint/2010/main" val="1078608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29841" y="365126"/>
            <a:ext cx="78867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Modifiez les styles du texte du masque</a:t>
            </a:r>
          </a:p>
        </p:txBody>
      </p:sp>
      <p:sp>
        <p:nvSpPr>
          <p:cNvPr id="4" name="Espace réservé du contenu 3"/>
          <p:cNvSpPr>
            <a:spLocks noGrp="1"/>
          </p:cNvSpPr>
          <p:nvPr>
            <p:ph sz="half" idx="2"/>
          </p:nvPr>
        </p:nvSpPr>
        <p:spPr>
          <a:xfrm>
            <a:off x="629842" y="2505075"/>
            <a:ext cx="3868340"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Modifiez les styles du texte du masque</a:t>
            </a:r>
          </a:p>
        </p:txBody>
      </p:sp>
      <p:sp>
        <p:nvSpPr>
          <p:cNvPr id="6" name="Espace réservé du contenu 5"/>
          <p:cNvSpPr>
            <a:spLocks noGrp="1"/>
          </p:cNvSpPr>
          <p:nvPr>
            <p:ph sz="quarter" idx="4"/>
          </p:nvPr>
        </p:nvSpPr>
        <p:spPr>
          <a:xfrm>
            <a:off x="4629150" y="2505075"/>
            <a:ext cx="3887391"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pPr>
              <a:defRPr/>
            </a:pPr>
            <a:endParaRPr lang="fr-FR"/>
          </a:p>
        </p:txBody>
      </p:sp>
      <p:sp>
        <p:nvSpPr>
          <p:cNvPr id="8" name="Espace réservé du pied de page 7"/>
          <p:cNvSpPr>
            <a:spLocks noGrp="1"/>
          </p:cNvSpPr>
          <p:nvPr>
            <p:ph type="ftr" sz="quarter" idx="11"/>
          </p:nvPr>
        </p:nvSpPr>
        <p:spPr/>
        <p:txBody>
          <a:bodyPr/>
          <a:lstStyle/>
          <a:p>
            <a:pPr>
              <a:defRPr/>
            </a:pPr>
            <a:endParaRPr lang="fr-FR"/>
          </a:p>
        </p:txBody>
      </p:sp>
      <p:sp>
        <p:nvSpPr>
          <p:cNvPr id="9" name="Espace réservé du numéro de diapositive 8"/>
          <p:cNvSpPr>
            <a:spLocks noGrp="1"/>
          </p:cNvSpPr>
          <p:nvPr>
            <p:ph type="sldNum" sz="quarter" idx="12"/>
          </p:nvPr>
        </p:nvSpPr>
        <p:spPr/>
        <p:txBody>
          <a:bodyPr/>
          <a:lstStyle/>
          <a:p>
            <a:pPr>
              <a:defRPr/>
            </a:pPr>
            <a:fld id="{E0EA494B-E603-4E55-9292-4CE5CB5D2274}" type="slidenum">
              <a:rPr lang="fr-FR" smtClean="0"/>
              <a:pPr>
                <a:defRPr/>
              </a:pPr>
              <a:t>‹N°›</a:t>
            </a:fld>
            <a:endParaRPr lang="fr-FR"/>
          </a:p>
        </p:txBody>
      </p:sp>
    </p:spTree>
    <p:extLst>
      <p:ext uri="{BB962C8B-B14F-4D97-AF65-F5344CB8AC3E}">
        <p14:creationId xmlns:p14="http://schemas.microsoft.com/office/powerpoint/2010/main" val="1681888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pPr>
              <a:defRPr/>
            </a:pPr>
            <a:endParaRPr lang="fr-FR"/>
          </a:p>
        </p:txBody>
      </p:sp>
      <p:sp>
        <p:nvSpPr>
          <p:cNvPr id="4" name="Espace réservé du pied de page 3"/>
          <p:cNvSpPr>
            <a:spLocks noGrp="1"/>
          </p:cNvSpPr>
          <p:nvPr>
            <p:ph type="ftr" sz="quarter" idx="11"/>
          </p:nvPr>
        </p:nvSpPr>
        <p:spPr/>
        <p:txBody>
          <a:bodyPr/>
          <a:lstStyle/>
          <a:p>
            <a:pPr>
              <a:defRPr/>
            </a:pPr>
            <a:endParaRPr lang="fr-FR"/>
          </a:p>
        </p:txBody>
      </p:sp>
      <p:sp>
        <p:nvSpPr>
          <p:cNvPr id="5" name="Espace réservé du numéro de diapositive 4"/>
          <p:cNvSpPr>
            <a:spLocks noGrp="1"/>
          </p:cNvSpPr>
          <p:nvPr>
            <p:ph type="sldNum" sz="quarter" idx="12"/>
          </p:nvPr>
        </p:nvSpPr>
        <p:spPr/>
        <p:txBody>
          <a:bodyPr/>
          <a:lstStyle/>
          <a:p>
            <a:pPr>
              <a:defRPr/>
            </a:pPr>
            <a:fld id="{14689EA6-5159-4F06-AEF3-3F3880A84F69}" type="slidenum">
              <a:rPr lang="fr-FR" smtClean="0"/>
              <a:pPr>
                <a:defRPr/>
              </a:pPr>
              <a:t>‹N°›</a:t>
            </a:fld>
            <a:endParaRPr lang="fr-FR"/>
          </a:p>
        </p:txBody>
      </p:sp>
    </p:spTree>
    <p:extLst>
      <p:ext uri="{BB962C8B-B14F-4D97-AF65-F5344CB8AC3E}">
        <p14:creationId xmlns:p14="http://schemas.microsoft.com/office/powerpoint/2010/main" val="581227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a:defRPr/>
            </a:pPr>
            <a:endParaRPr lang="fr-FR"/>
          </a:p>
        </p:txBody>
      </p:sp>
      <p:sp>
        <p:nvSpPr>
          <p:cNvPr id="3" name="Espace réservé du pied de page 2"/>
          <p:cNvSpPr>
            <a:spLocks noGrp="1"/>
          </p:cNvSpPr>
          <p:nvPr>
            <p:ph type="ftr" sz="quarter" idx="11"/>
          </p:nvPr>
        </p:nvSpPr>
        <p:spPr/>
        <p:txBody>
          <a:bodyPr/>
          <a:lstStyle/>
          <a:p>
            <a:pPr>
              <a:defRPr/>
            </a:pPr>
            <a:endParaRPr lang="fr-FR"/>
          </a:p>
        </p:txBody>
      </p:sp>
      <p:sp>
        <p:nvSpPr>
          <p:cNvPr id="4" name="Espace réservé du numéro de diapositive 3"/>
          <p:cNvSpPr>
            <a:spLocks noGrp="1"/>
          </p:cNvSpPr>
          <p:nvPr>
            <p:ph type="sldNum" sz="quarter" idx="12"/>
          </p:nvPr>
        </p:nvSpPr>
        <p:spPr/>
        <p:txBody>
          <a:bodyPr/>
          <a:lstStyle/>
          <a:p>
            <a:pPr>
              <a:defRPr/>
            </a:pPr>
            <a:fld id="{0EF7DB1A-7848-4EDC-BBE4-45E3156258E8}" type="slidenum">
              <a:rPr lang="fr-FR" smtClean="0"/>
              <a:pPr>
                <a:defRPr/>
              </a:pPr>
              <a:t>‹N°›</a:t>
            </a:fld>
            <a:endParaRPr lang="fr-FR"/>
          </a:p>
        </p:txBody>
      </p:sp>
    </p:spTree>
    <p:extLst>
      <p:ext uri="{BB962C8B-B14F-4D97-AF65-F5344CB8AC3E}">
        <p14:creationId xmlns:p14="http://schemas.microsoft.com/office/powerpoint/2010/main" val="2548715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29841" y="457200"/>
            <a:ext cx="2949178" cy="1600200"/>
          </a:xfrm>
        </p:spPr>
        <p:txBody>
          <a:bodyPr anchor="b"/>
          <a:lstStyle>
            <a:lvl1pPr>
              <a:defRPr sz="2400"/>
            </a:lvl1pPr>
          </a:lstStyle>
          <a:p>
            <a:r>
              <a:rPr lang="fr-FR" smtClean="0"/>
              <a:t>Modifiez le style du titre</a:t>
            </a:r>
            <a:endParaRPr lang="fr-FR"/>
          </a:p>
        </p:txBody>
      </p:sp>
      <p:sp>
        <p:nvSpPr>
          <p:cNvPr id="3" name="Espace réservé du contenu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pPr>
              <a:defRPr/>
            </a:pPr>
            <a:endParaRPr lang="fr-FR"/>
          </a:p>
        </p:txBody>
      </p:sp>
      <p:sp>
        <p:nvSpPr>
          <p:cNvPr id="6" name="Espace réservé du pied de page 5"/>
          <p:cNvSpPr>
            <a:spLocks noGrp="1"/>
          </p:cNvSpPr>
          <p:nvPr>
            <p:ph type="ftr" sz="quarter" idx="11"/>
          </p:nvPr>
        </p:nvSpPr>
        <p:spPr/>
        <p:txBody>
          <a:bodyPr/>
          <a:lstStyle/>
          <a:p>
            <a:pPr>
              <a:defRPr/>
            </a:pPr>
            <a:endParaRPr lang="fr-FR"/>
          </a:p>
        </p:txBody>
      </p:sp>
      <p:sp>
        <p:nvSpPr>
          <p:cNvPr id="7" name="Espace réservé du numéro de diapositive 6"/>
          <p:cNvSpPr>
            <a:spLocks noGrp="1"/>
          </p:cNvSpPr>
          <p:nvPr>
            <p:ph type="sldNum" sz="quarter" idx="12"/>
          </p:nvPr>
        </p:nvSpPr>
        <p:spPr/>
        <p:txBody>
          <a:bodyPr/>
          <a:lstStyle/>
          <a:p>
            <a:pPr>
              <a:defRPr/>
            </a:pPr>
            <a:fld id="{2506137A-69B2-4DB6-AB12-551E78912A7F}" type="slidenum">
              <a:rPr lang="fr-FR" smtClean="0"/>
              <a:pPr>
                <a:defRPr/>
              </a:pPr>
              <a:t>‹N°›</a:t>
            </a:fld>
            <a:endParaRPr lang="fr-FR"/>
          </a:p>
        </p:txBody>
      </p:sp>
    </p:spTree>
    <p:extLst>
      <p:ext uri="{BB962C8B-B14F-4D97-AF65-F5344CB8AC3E}">
        <p14:creationId xmlns:p14="http://schemas.microsoft.com/office/powerpoint/2010/main" val="1853336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29841" y="457200"/>
            <a:ext cx="2949178" cy="1600200"/>
          </a:xfrm>
        </p:spPr>
        <p:txBody>
          <a:bodyPr anchor="b"/>
          <a:lstStyle>
            <a:lvl1pPr>
              <a:defRPr sz="2400"/>
            </a:lvl1pPr>
          </a:lstStyle>
          <a:p>
            <a:r>
              <a:rPr lang="fr-FR" smtClean="0"/>
              <a:t>Modifiez le style du titre</a:t>
            </a:r>
            <a:endParaRPr lang="fr-FR"/>
          </a:p>
        </p:txBody>
      </p:sp>
      <p:sp>
        <p:nvSpPr>
          <p:cNvPr id="3" name="Espace réservé pour une image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fr-FR"/>
          </a:p>
        </p:txBody>
      </p:sp>
      <p:sp>
        <p:nvSpPr>
          <p:cNvPr id="4" name="Espace réservé du texte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pPr>
              <a:defRPr/>
            </a:pPr>
            <a:endParaRPr lang="fr-FR"/>
          </a:p>
        </p:txBody>
      </p:sp>
      <p:sp>
        <p:nvSpPr>
          <p:cNvPr id="6" name="Espace réservé du pied de page 5"/>
          <p:cNvSpPr>
            <a:spLocks noGrp="1"/>
          </p:cNvSpPr>
          <p:nvPr>
            <p:ph type="ftr" sz="quarter" idx="11"/>
          </p:nvPr>
        </p:nvSpPr>
        <p:spPr/>
        <p:txBody>
          <a:bodyPr/>
          <a:lstStyle/>
          <a:p>
            <a:pPr>
              <a:defRPr/>
            </a:pPr>
            <a:endParaRPr lang="fr-FR"/>
          </a:p>
        </p:txBody>
      </p:sp>
      <p:sp>
        <p:nvSpPr>
          <p:cNvPr id="7" name="Espace réservé du numéro de diapositive 6"/>
          <p:cNvSpPr>
            <a:spLocks noGrp="1"/>
          </p:cNvSpPr>
          <p:nvPr>
            <p:ph type="sldNum" sz="quarter" idx="12"/>
          </p:nvPr>
        </p:nvSpPr>
        <p:spPr/>
        <p:txBody>
          <a:bodyPr/>
          <a:lstStyle/>
          <a:p>
            <a:pPr>
              <a:defRPr/>
            </a:pPr>
            <a:fld id="{F4A5BD44-153E-442C-8331-D6CF0172268D}" type="slidenum">
              <a:rPr lang="fr-FR" smtClean="0"/>
              <a:pPr>
                <a:defRPr/>
              </a:pPr>
              <a:t>‹N°›</a:t>
            </a:fld>
            <a:endParaRPr lang="fr-FR"/>
          </a:p>
        </p:txBody>
      </p:sp>
    </p:spTree>
    <p:extLst>
      <p:ext uri="{BB962C8B-B14F-4D97-AF65-F5344CB8AC3E}">
        <p14:creationId xmlns:p14="http://schemas.microsoft.com/office/powerpoint/2010/main" val="2546012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fr-FR"/>
          </a:p>
        </p:txBody>
      </p:sp>
      <p:sp>
        <p:nvSpPr>
          <p:cNvPr id="5" name="Espace réservé du pied de page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fr-FR"/>
          </a:p>
        </p:txBody>
      </p:sp>
      <p:sp>
        <p:nvSpPr>
          <p:cNvPr id="6" name="Espace réservé du numéro de diapositive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7668C827-D3B1-473A-94C0-08A546C62913}" type="slidenum">
              <a:rPr lang="fr-FR" smtClean="0"/>
              <a:pPr>
                <a:defRPr/>
              </a:pPr>
              <a:t>‹N°›</a:t>
            </a:fld>
            <a:endParaRPr lang="fr-FR"/>
          </a:p>
        </p:txBody>
      </p:sp>
    </p:spTree>
    <p:extLst>
      <p:ext uri="{BB962C8B-B14F-4D97-AF65-F5344CB8AC3E}">
        <p14:creationId xmlns:p14="http://schemas.microsoft.com/office/powerpoint/2010/main" val="361149076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990600" y="152400"/>
            <a:ext cx="7467600" cy="1066800"/>
          </a:xfrm>
        </p:spPr>
        <p:txBody>
          <a:bodyPr>
            <a:normAutofit fontScale="90000"/>
          </a:bodyPr>
          <a:lstStyle/>
          <a:p>
            <a:pPr eaLnBrk="1" hangingPunct="1"/>
            <a:r>
              <a:rPr lang="en-US" sz="3600" b="1" dirty="0" smtClean="0">
                <a:latin typeface="Arial" charset="0"/>
                <a:cs typeface="Times New Roman" charset="0"/>
              </a:rPr>
              <a:t>Chap 2. </a:t>
            </a:r>
            <a:r>
              <a:rPr lang="fr-FR" sz="3600" b="1" dirty="0" smtClean="0"/>
              <a:t>L'analyse descendante </a:t>
            </a:r>
            <a:r>
              <a:rPr lang="fr-FR" sz="3600" b="1" dirty="0" smtClean="0">
                <a:latin typeface="Arial" charset="0"/>
                <a:cs typeface="Times New Roman" charset="0"/>
              </a:rPr>
              <a:t/>
            </a:r>
            <a:br>
              <a:rPr lang="fr-FR" sz="3600" b="1" dirty="0" smtClean="0">
                <a:latin typeface="Arial" charset="0"/>
                <a:cs typeface="Times New Roman" charset="0"/>
              </a:rPr>
            </a:br>
            <a:endParaRPr lang="fr-FR" sz="3600" b="1" dirty="0" smtClean="0">
              <a:latin typeface="Arial" charset="0"/>
              <a:cs typeface="Times New Roman" charset="0"/>
            </a:endParaRPr>
          </a:p>
        </p:txBody>
      </p:sp>
      <p:sp>
        <p:nvSpPr>
          <p:cNvPr id="2" name="Rectangle 3"/>
          <p:cNvSpPr>
            <a:spLocks noGrp="1" noChangeArrowheads="1"/>
          </p:cNvSpPr>
          <p:nvPr>
            <p:ph type="subTitle" idx="1"/>
          </p:nvPr>
        </p:nvSpPr>
        <p:spPr>
          <a:xfrm>
            <a:off x="685800" y="1371600"/>
            <a:ext cx="7696200" cy="4876800"/>
          </a:xfrm>
        </p:spPr>
        <p:txBody>
          <a:bodyPr/>
          <a:lstStyle/>
          <a:p>
            <a:pPr eaLnBrk="1" hangingPunct="1"/>
            <a:r>
              <a:rPr lang="fr-FR" sz="2400" dirty="0" smtClean="0"/>
              <a:t>Nous introduisons les idées de base sous-tendant l'analyse descendante efficace et montrons comment construire un analyseur syntaxique efficace, sans rebroussement, appelé analyseur prédictif.</a:t>
            </a:r>
          </a:p>
          <a:p>
            <a:endParaRPr lang="en-US" sz="2400" dirty="0" smtClean="0">
              <a:cs typeface="Times New Roman" charset="0"/>
            </a:endParaRPr>
          </a:p>
          <a:p>
            <a:r>
              <a:rPr lang="fr-FR" sz="2400" dirty="0" smtClean="0"/>
              <a:t>Nous définissons la classe des grammaires </a:t>
            </a:r>
            <a:r>
              <a:rPr lang="fr-FR" sz="2400" b="1" dirty="0" smtClean="0"/>
              <a:t>LL(1)</a:t>
            </a:r>
            <a:r>
              <a:rPr lang="fr-FR" sz="2400" dirty="0" smtClean="0"/>
              <a:t> à partir desquelles on peut construire automatiquement des analyseurs prédictifs.</a:t>
            </a:r>
          </a:p>
          <a:p>
            <a:endParaRPr lang="fr-FR" sz="2400" dirty="0" smtClean="0"/>
          </a:p>
          <a:p>
            <a:r>
              <a:rPr lang="fr-FR" sz="2400" dirty="0" smtClean="0"/>
              <a:t>L'analyse descendante peut être considérée comme une tentative pour déterminer une dérivation gauche associée à une chaîne d'entrée.</a:t>
            </a:r>
          </a:p>
          <a:p>
            <a:pPr eaLnBrk="1" hangingPunct="1"/>
            <a:endParaRPr lang="ru-RU" sz="2400" dirty="0" smtClean="0">
              <a:cs typeface="Times New Roman" charset="0"/>
            </a:endParaRPr>
          </a:p>
        </p:txBody>
      </p:sp>
      <p:sp>
        <p:nvSpPr>
          <p:cNvPr id="2050" name="Espace réservé du numéro de diapositive 5"/>
          <p:cNvSpPr>
            <a:spLocks noGrp="1"/>
          </p:cNvSpPr>
          <p:nvPr>
            <p:ph type="sldNum" sz="quarter" idx="12"/>
          </p:nvPr>
        </p:nvSpPr>
        <p:spPr>
          <a:noFill/>
        </p:spPr>
        <p:txBody>
          <a:bodyPr/>
          <a:lstStyle/>
          <a:p>
            <a:fld id="{4C88BCB8-01C3-40BE-9870-70BC0D7C772D}" type="slidenum">
              <a:rPr lang="fr-FR" smtClean="0"/>
              <a:pPr/>
              <a:t>1</a:t>
            </a:fld>
            <a:endParaRPr lang="fr-FR"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Espace réservé du numéro de diapositive 1"/>
          <p:cNvSpPr>
            <a:spLocks noGrp="1"/>
          </p:cNvSpPr>
          <p:nvPr>
            <p:ph type="sldNum" sz="quarter" idx="12"/>
          </p:nvPr>
        </p:nvSpPr>
        <p:spPr>
          <a:noFill/>
        </p:spPr>
        <p:txBody>
          <a:bodyPr/>
          <a:lstStyle/>
          <a:p>
            <a:fld id="{BAE8E783-D394-438E-9883-4D21CFD611C2}" type="slidenum">
              <a:rPr lang="fr-FR" smtClean="0"/>
              <a:pPr/>
              <a:t>10</a:t>
            </a:fld>
            <a:endParaRPr lang="fr-FR" smtClean="0"/>
          </a:p>
        </p:txBody>
      </p:sp>
      <p:grpSp>
        <p:nvGrpSpPr>
          <p:cNvPr id="12291" name="Group 216"/>
          <p:cNvGrpSpPr>
            <a:grpSpLocks/>
          </p:cNvGrpSpPr>
          <p:nvPr/>
        </p:nvGrpSpPr>
        <p:grpSpPr bwMode="auto">
          <a:xfrm>
            <a:off x="1447800" y="685800"/>
            <a:ext cx="6172200" cy="5492750"/>
            <a:chOff x="-2" y="-2"/>
            <a:chExt cx="3888" cy="3460"/>
          </a:xfrm>
        </p:grpSpPr>
        <p:grpSp>
          <p:nvGrpSpPr>
            <p:cNvPr id="12292" name="Group 214"/>
            <p:cNvGrpSpPr>
              <a:grpSpLocks/>
            </p:cNvGrpSpPr>
            <p:nvPr/>
          </p:nvGrpSpPr>
          <p:grpSpPr bwMode="auto">
            <a:xfrm>
              <a:off x="0" y="0"/>
              <a:ext cx="3884" cy="3456"/>
              <a:chOff x="0" y="0"/>
              <a:chExt cx="3884" cy="3456"/>
            </a:xfrm>
          </p:grpSpPr>
          <p:grpSp>
            <p:nvGrpSpPr>
              <p:cNvPr id="12294" name="Group 75"/>
              <p:cNvGrpSpPr>
                <a:grpSpLocks/>
              </p:cNvGrpSpPr>
              <p:nvPr/>
            </p:nvGrpSpPr>
            <p:grpSpPr bwMode="auto">
              <a:xfrm>
                <a:off x="0" y="0"/>
                <a:ext cx="427" cy="384"/>
                <a:chOff x="0" y="0"/>
                <a:chExt cx="427" cy="384"/>
              </a:xfrm>
            </p:grpSpPr>
            <p:sp>
              <p:nvSpPr>
                <p:cNvPr id="12502" name="Rectangle 4"/>
                <p:cNvSpPr>
                  <a:spLocks noChangeArrowheads="1"/>
                </p:cNvSpPr>
                <p:nvPr/>
              </p:nvSpPr>
              <p:spPr bwMode="auto">
                <a:xfrm>
                  <a:off x="43" y="0"/>
                  <a:ext cx="341"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503" name="Rectangle 74"/>
                <p:cNvSpPr>
                  <a:spLocks noChangeArrowheads="1"/>
                </p:cNvSpPr>
                <p:nvPr/>
              </p:nvSpPr>
              <p:spPr bwMode="auto">
                <a:xfrm>
                  <a:off x="0" y="0"/>
                  <a:ext cx="427" cy="384"/>
                </a:xfrm>
                <a:prstGeom prst="rect">
                  <a:avLst/>
                </a:prstGeom>
                <a:noFill/>
                <a:ln w="7">
                  <a:solidFill>
                    <a:srgbClr val="A0A0A0"/>
                  </a:solidFill>
                  <a:miter lim="800000"/>
                  <a:headEnd/>
                  <a:tailEnd/>
                </a:ln>
              </p:spPr>
              <p:txBody>
                <a:bodyPr/>
                <a:lstStyle/>
                <a:p>
                  <a:endParaRPr lang="fr-FR"/>
                </a:p>
              </p:txBody>
            </p:sp>
          </p:grpSp>
          <p:grpSp>
            <p:nvGrpSpPr>
              <p:cNvPr id="12295" name="Group 77"/>
              <p:cNvGrpSpPr>
                <a:grpSpLocks/>
              </p:cNvGrpSpPr>
              <p:nvPr/>
            </p:nvGrpSpPr>
            <p:grpSpPr bwMode="auto">
              <a:xfrm>
                <a:off x="427" y="0"/>
                <a:ext cx="725" cy="384"/>
                <a:chOff x="427" y="0"/>
                <a:chExt cx="725" cy="384"/>
              </a:xfrm>
            </p:grpSpPr>
            <p:sp>
              <p:nvSpPr>
                <p:cNvPr id="12500" name="Rectangle 5"/>
                <p:cNvSpPr>
                  <a:spLocks noChangeArrowheads="1"/>
                </p:cNvSpPr>
                <p:nvPr/>
              </p:nvSpPr>
              <p:spPr bwMode="auto">
                <a:xfrm>
                  <a:off x="470" y="0"/>
                  <a:ext cx="639" cy="384"/>
                </a:xfrm>
                <a:prstGeom prst="rect">
                  <a:avLst/>
                </a:prstGeom>
                <a:noFill/>
                <a:ln w="9525">
                  <a:noFill/>
                  <a:miter lim="800000"/>
                  <a:headEnd/>
                  <a:tailEnd/>
                </a:ln>
              </p:spPr>
              <p:txBody>
                <a:bodyPr/>
                <a:lstStyle/>
                <a:p>
                  <a:r>
                    <a:rPr lang="en-US" sz="1600" dirty="0" smtClean="0">
                      <a:cs typeface="Times New Roman" charset="0"/>
                    </a:rPr>
                    <a:t>Entrée</a:t>
                  </a:r>
                  <a:endParaRPr lang="ru-RU" sz="1600" dirty="0">
                    <a:cs typeface="Times New Roman" charset="0"/>
                  </a:endParaRPr>
                </a:p>
                <a:p>
                  <a:pPr eaLnBrk="0" hangingPunct="0"/>
                  <a:endParaRPr lang="ru-RU" sz="1600" dirty="0"/>
                </a:p>
              </p:txBody>
            </p:sp>
            <p:sp>
              <p:nvSpPr>
                <p:cNvPr id="12501" name="Rectangle 76"/>
                <p:cNvSpPr>
                  <a:spLocks noChangeArrowheads="1"/>
                </p:cNvSpPr>
                <p:nvPr/>
              </p:nvSpPr>
              <p:spPr bwMode="auto">
                <a:xfrm>
                  <a:off x="427" y="0"/>
                  <a:ext cx="725" cy="384"/>
                </a:xfrm>
                <a:prstGeom prst="rect">
                  <a:avLst/>
                </a:prstGeom>
                <a:noFill/>
                <a:ln w="7">
                  <a:solidFill>
                    <a:srgbClr val="A0A0A0"/>
                  </a:solidFill>
                  <a:miter lim="800000"/>
                  <a:headEnd/>
                  <a:tailEnd/>
                </a:ln>
              </p:spPr>
              <p:txBody>
                <a:bodyPr/>
                <a:lstStyle/>
                <a:p>
                  <a:endParaRPr lang="fr-FR"/>
                </a:p>
              </p:txBody>
            </p:sp>
          </p:grpSp>
          <p:grpSp>
            <p:nvGrpSpPr>
              <p:cNvPr id="12296" name="Group 79"/>
              <p:cNvGrpSpPr>
                <a:grpSpLocks/>
              </p:cNvGrpSpPr>
              <p:nvPr/>
            </p:nvGrpSpPr>
            <p:grpSpPr bwMode="auto">
              <a:xfrm>
                <a:off x="1152" y="0"/>
                <a:ext cx="268" cy="384"/>
                <a:chOff x="1152" y="0"/>
                <a:chExt cx="268" cy="384"/>
              </a:xfrm>
            </p:grpSpPr>
            <p:sp>
              <p:nvSpPr>
                <p:cNvPr id="12498" name="Rectangle 6"/>
                <p:cNvSpPr>
                  <a:spLocks noChangeArrowheads="1"/>
                </p:cNvSpPr>
                <p:nvPr/>
              </p:nvSpPr>
              <p:spPr bwMode="auto">
                <a:xfrm>
                  <a:off x="1195" y="0"/>
                  <a:ext cx="182"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99" name="Rectangle 78"/>
                <p:cNvSpPr>
                  <a:spLocks noChangeArrowheads="1"/>
                </p:cNvSpPr>
                <p:nvPr/>
              </p:nvSpPr>
              <p:spPr bwMode="auto">
                <a:xfrm>
                  <a:off x="1152" y="0"/>
                  <a:ext cx="268" cy="384"/>
                </a:xfrm>
                <a:prstGeom prst="rect">
                  <a:avLst/>
                </a:prstGeom>
                <a:noFill/>
                <a:ln w="7">
                  <a:solidFill>
                    <a:srgbClr val="A0A0A0"/>
                  </a:solidFill>
                  <a:miter lim="800000"/>
                  <a:headEnd/>
                  <a:tailEnd/>
                </a:ln>
              </p:spPr>
              <p:txBody>
                <a:bodyPr/>
                <a:lstStyle/>
                <a:p>
                  <a:endParaRPr lang="fr-FR"/>
                </a:p>
              </p:txBody>
            </p:sp>
          </p:grpSp>
          <p:grpSp>
            <p:nvGrpSpPr>
              <p:cNvPr id="12297" name="Group 81"/>
              <p:cNvGrpSpPr>
                <a:grpSpLocks/>
              </p:cNvGrpSpPr>
              <p:nvPr/>
            </p:nvGrpSpPr>
            <p:grpSpPr bwMode="auto">
              <a:xfrm>
                <a:off x="1420" y="0"/>
                <a:ext cx="268" cy="384"/>
                <a:chOff x="1420" y="0"/>
                <a:chExt cx="268" cy="384"/>
              </a:xfrm>
            </p:grpSpPr>
            <p:sp>
              <p:nvSpPr>
                <p:cNvPr id="12496" name="Rectangle 7"/>
                <p:cNvSpPr>
                  <a:spLocks noChangeArrowheads="1"/>
                </p:cNvSpPr>
                <p:nvPr/>
              </p:nvSpPr>
              <p:spPr bwMode="auto">
                <a:xfrm>
                  <a:off x="1463" y="0"/>
                  <a:ext cx="182" cy="384"/>
                </a:xfrm>
                <a:prstGeom prst="rect">
                  <a:avLst/>
                </a:prstGeom>
                <a:noFill/>
                <a:ln w="9525">
                  <a:noFill/>
                  <a:miter lim="800000"/>
                  <a:headEnd/>
                  <a:tailEnd/>
                </a:ln>
              </p:spPr>
              <p:txBody>
                <a:bodyPr/>
                <a:lstStyle/>
                <a:p>
                  <a:r>
                    <a:rPr lang="en-US" sz="1600">
                      <a:cs typeface="Times New Roman" charset="0"/>
                    </a:rPr>
                    <a:t>a</a:t>
                  </a:r>
                  <a:endParaRPr lang="ru-RU" sz="1600">
                    <a:cs typeface="Times New Roman" charset="0"/>
                  </a:endParaRPr>
                </a:p>
                <a:p>
                  <a:pPr eaLnBrk="0" hangingPunct="0"/>
                  <a:endParaRPr lang="ru-RU"/>
                </a:p>
              </p:txBody>
            </p:sp>
            <p:sp>
              <p:nvSpPr>
                <p:cNvPr id="12497" name="Rectangle 80"/>
                <p:cNvSpPr>
                  <a:spLocks noChangeArrowheads="1"/>
                </p:cNvSpPr>
                <p:nvPr/>
              </p:nvSpPr>
              <p:spPr bwMode="auto">
                <a:xfrm>
                  <a:off x="1420" y="0"/>
                  <a:ext cx="268" cy="384"/>
                </a:xfrm>
                <a:prstGeom prst="rect">
                  <a:avLst/>
                </a:prstGeom>
                <a:noFill/>
                <a:ln w="7">
                  <a:solidFill>
                    <a:srgbClr val="A0A0A0"/>
                  </a:solidFill>
                  <a:miter lim="800000"/>
                  <a:headEnd/>
                  <a:tailEnd/>
                </a:ln>
              </p:spPr>
              <p:txBody>
                <a:bodyPr/>
                <a:lstStyle/>
                <a:p>
                  <a:endParaRPr lang="fr-FR"/>
                </a:p>
              </p:txBody>
            </p:sp>
          </p:grpSp>
          <p:grpSp>
            <p:nvGrpSpPr>
              <p:cNvPr id="12298" name="Group 83"/>
              <p:cNvGrpSpPr>
                <a:grpSpLocks/>
              </p:cNvGrpSpPr>
              <p:nvPr/>
            </p:nvGrpSpPr>
            <p:grpSpPr bwMode="auto">
              <a:xfrm>
                <a:off x="1688" y="0"/>
                <a:ext cx="268" cy="384"/>
                <a:chOff x="1688" y="0"/>
                <a:chExt cx="268" cy="384"/>
              </a:xfrm>
            </p:grpSpPr>
            <p:sp>
              <p:nvSpPr>
                <p:cNvPr id="12494" name="Rectangle 8"/>
                <p:cNvSpPr>
                  <a:spLocks noChangeArrowheads="1"/>
                </p:cNvSpPr>
                <p:nvPr/>
              </p:nvSpPr>
              <p:spPr bwMode="auto">
                <a:xfrm>
                  <a:off x="1731" y="0"/>
                  <a:ext cx="182" cy="384"/>
                </a:xfrm>
                <a:prstGeom prst="rect">
                  <a:avLst/>
                </a:prstGeom>
                <a:noFill/>
                <a:ln w="9525">
                  <a:noFill/>
                  <a:miter lim="800000"/>
                  <a:headEnd/>
                  <a:tailEnd/>
                </a:ln>
              </p:spPr>
              <p:txBody>
                <a:bodyPr/>
                <a:lstStyle/>
                <a:p>
                  <a:r>
                    <a:rPr lang="en-US" sz="1600">
                      <a:cs typeface="Times New Roman" charset="0"/>
                    </a:rPr>
                    <a:t>+</a:t>
                  </a:r>
                  <a:endParaRPr lang="ru-RU" sz="1600">
                    <a:cs typeface="Times New Roman" charset="0"/>
                  </a:endParaRPr>
                </a:p>
                <a:p>
                  <a:pPr eaLnBrk="0" hangingPunct="0"/>
                  <a:endParaRPr lang="ru-RU"/>
                </a:p>
              </p:txBody>
            </p:sp>
            <p:sp>
              <p:nvSpPr>
                <p:cNvPr id="12495" name="Rectangle 82"/>
                <p:cNvSpPr>
                  <a:spLocks noChangeArrowheads="1"/>
                </p:cNvSpPr>
                <p:nvPr/>
              </p:nvSpPr>
              <p:spPr bwMode="auto">
                <a:xfrm>
                  <a:off x="1688" y="0"/>
                  <a:ext cx="268" cy="384"/>
                </a:xfrm>
                <a:prstGeom prst="rect">
                  <a:avLst/>
                </a:prstGeom>
                <a:noFill/>
                <a:ln w="7">
                  <a:solidFill>
                    <a:srgbClr val="A0A0A0"/>
                  </a:solidFill>
                  <a:miter lim="800000"/>
                  <a:headEnd/>
                  <a:tailEnd/>
                </a:ln>
              </p:spPr>
              <p:txBody>
                <a:bodyPr/>
                <a:lstStyle/>
                <a:p>
                  <a:endParaRPr lang="fr-FR"/>
                </a:p>
              </p:txBody>
            </p:sp>
          </p:grpSp>
          <p:grpSp>
            <p:nvGrpSpPr>
              <p:cNvPr id="12299" name="Group 85"/>
              <p:cNvGrpSpPr>
                <a:grpSpLocks/>
              </p:cNvGrpSpPr>
              <p:nvPr/>
            </p:nvGrpSpPr>
            <p:grpSpPr bwMode="auto">
              <a:xfrm>
                <a:off x="1956" y="0"/>
                <a:ext cx="268" cy="384"/>
                <a:chOff x="1956" y="0"/>
                <a:chExt cx="268" cy="384"/>
              </a:xfrm>
            </p:grpSpPr>
            <p:sp>
              <p:nvSpPr>
                <p:cNvPr id="12492" name="Rectangle 9"/>
                <p:cNvSpPr>
                  <a:spLocks noChangeArrowheads="1"/>
                </p:cNvSpPr>
                <p:nvPr/>
              </p:nvSpPr>
              <p:spPr bwMode="auto">
                <a:xfrm>
                  <a:off x="1999" y="0"/>
                  <a:ext cx="182" cy="384"/>
                </a:xfrm>
                <a:prstGeom prst="rect">
                  <a:avLst/>
                </a:prstGeom>
                <a:noFill/>
                <a:ln w="9525">
                  <a:noFill/>
                  <a:miter lim="800000"/>
                  <a:headEnd/>
                  <a:tailEnd/>
                </a:ln>
              </p:spPr>
              <p:txBody>
                <a:bodyPr/>
                <a:lstStyle/>
                <a:p>
                  <a:r>
                    <a:rPr lang="en-US" sz="1600">
                      <a:cs typeface="Times New Roman" charset="0"/>
                    </a:rPr>
                    <a:t>b</a:t>
                  </a:r>
                  <a:endParaRPr lang="ru-RU" sz="1600">
                    <a:cs typeface="Times New Roman" charset="0"/>
                  </a:endParaRPr>
                </a:p>
                <a:p>
                  <a:pPr eaLnBrk="0" hangingPunct="0"/>
                  <a:endParaRPr lang="ru-RU" sz="1600"/>
                </a:p>
              </p:txBody>
            </p:sp>
            <p:sp>
              <p:nvSpPr>
                <p:cNvPr id="12493" name="Rectangle 84"/>
                <p:cNvSpPr>
                  <a:spLocks noChangeArrowheads="1"/>
                </p:cNvSpPr>
                <p:nvPr/>
              </p:nvSpPr>
              <p:spPr bwMode="auto">
                <a:xfrm>
                  <a:off x="1956" y="0"/>
                  <a:ext cx="268" cy="384"/>
                </a:xfrm>
                <a:prstGeom prst="rect">
                  <a:avLst/>
                </a:prstGeom>
                <a:noFill/>
                <a:ln w="7">
                  <a:solidFill>
                    <a:srgbClr val="A0A0A0"/>
                  </a:solidFill>
                  <a:miter lim="800000"/>
                  <a:headEnd/>
                  <a:tailEnd/>
                </a:ln>
              </p:spPr>
              <p:txBody>
                <a:bodyPr/>
                <a:lstStyle/>
                <a:p>
                  <a:endParaRPr lang="fr-FR"/>
                </a:p>
              </p:txBody>
            </p:sp>
          </p:grpSp>
          <p:grpSp>
            <p:nvGrpSpPr>
              <p:cNvPr id="12300" name="Group 87"/>
              <p:cNvGrpSpPr>
                <a:grpSpLocks/>
              </p:cNvGrpSpPr>
              <p:nvPr/>
            </p:nvGrpSpPr>
            <p:grpSpPr bwMode="auto">
              <a:xfrm>
                <a:off x="2224" y="0"/>
                <a:ext cx="268" cy="384"/>
                <a:chOff x="2224" y="0"/>
                <a:chExt cx="268" cy="384"/>
              </a:xfrm>
            </p:grpSpPr>
            <p:sp>
              <p:nvSpPr>
                <p:cNvPr id="12490" name="Rectangle 10"/>
                <p:cNvSpPr>
                  <a:spLocks noChangeArrowheads="1"/>
                </p:cNvSpPr>
                <p:nvPr/>
              </p:nvSpPr>
              <p:spPr bwMode="auto">
                <a:xfrm>
                  <a:off x="2267" y="0"/>
                  <a:ext cx="182" cy="384"/>
                </a:xfrm>
                <a:prstGeom prst="rect">
                  <a:avLst/>
                </a:prstGeom>
                <a:noFill/>
                <a:ln w="9525">
                  <a:noFill/>
                  <a:miter lim="800000"/>
                  <a:headEnd/>
                  <a:tailEnd/>
                </a:ln>
              </p:spPr>
              <p:txBody>
                <a:bodyPr/>
                <a:lstStyle/>
                <a:p>
                  <a:r>
                    <a:rPr lang="en-US" sz="1600">
                      <a:cs typeface="Times New Roman" charset="0"/>
                    </a:rPr>
                    <a:t>$</a:t>
                  </a:r>
                  <a:endParaRPr lang="ru-RU" sz="1600">
                    <a:cs typeface="Times New Roman" charset="0"/>
                  </a:endParaRPr>
                </a:p>
                <a:p>
                  <a:pPr eaLnBrk="0" hangingPunct="0"/>
                  <a:endParaRPr lang="ru-RU"/>
                </a:p>
              </p:txBody>
            </p:sp>
            <p:sp>
              <p:nvSpPr>
                <p:cNvPr id="12491" name="Rectangle 86"/>
                <p:cNvSpPr>
                  <a:spLocks noChangeArrowheads="1"/>
                </p:cNvSpPr>
                <p:nvPr/>
              </p:nvSpPr>
              <p:spPr bwMode="auto">
                <a:xfrm>
                  <a:off x="2224" y="0"/>
                  <a:ext cx="268" cy="384"/>
                </a:xfrm>
                <a:prstGeom prst="rect">
                  <a:avLst/>
                </a:prstGeom>
                <a:noFill/>
                <a:ln w="7">
                  <a:solidFill>
                    <a:srgbClr val="A0A0A0"/>
                  </a:solidFill>
                  <a:miter lim="800000"/>
                  <a:headEnd/>
                  <a:tailEnd/>
                </a:ln>
              </p:spPr>
              <p:txBody>
                <a:bodyPr/>
                <a:lstStyle/>
                <a:p>
                  <a:endParaRPr lang="fr-FR"/>
                </a:p>
              </p:txBody>
            </p:sp>
          </p:grpSp>
          <p:grpSp>
            <p:nvGrpSpPr>
              <p:cNvPr id="12301" name="Group 89"/>
              <p:cNvGrpSpPr>
                <a:grpSpLocks/>
              </p:cNvGrpSpPr>
              <p:nvPr/>
            </p:nvGrpSpPr>
            <p:grpSpPr bwMode="auto">
              <a:xfrm>
                <a:off x="2492" y="0"/>
                <a:ext cx="427" cy="384"/>
                <a:chOff x="2492" y="0"/>
                <a:chExt cx="427" cy="384"/>
              </a:xfrm>
            </p:grpSpPr>
            <p:sp>
              <p:nvSpPr>
                <p:cNvPr id="12488" name="Rectangle 11"/>
                <p:cNvSpPr>
                  <a:spLocks noChangeArrowheads="1"/>
                </p:cNvSpPr>
                <p:nvPr/>
              </p:nvSpPr>
              <p:spPr bwMode="auto">
                <a:xfrm>
                  <a:off x="2535" y="0"/>
                  <a:ext cx="341"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89" name="Rectangle 88"/>
                <p:cNvSpPr>
                  <a:spLocks noChangeArrowheads="1"/>
                </p:cNvSpPr>
                <p:nvPr/>
              </p:nvSpPr>
              <p:spPr bwMode="auto">
                <a:xfrm>
                  <a:off x="2492" y="0"/>
                  <a:ext cx="427" cy="384"/>
                </a:xfrm>
                <a:prstGeom prst="rect">
                  <a:avLst/>
                </a:prstGeom>
                <a:noFill/>
                <a:ln w="7">
                  <a:solidFill>
                    <a:srgbClr val="A0A0A0"/>
                  </a:solidFill>
                  <a:miter lim="800000"/>
                  <a:headEnd/>
                  <a:tailEnd/>
                </a:ln>
              </p:spPr>
              <p:txBody>
                <a:bodyPr/>
                <a:lstStyle/>
                <a:p>
                  <a:endParaRPr lang="fr-FR"/>
                </a:p>
              </p:txBody>
            </p:sp>
          </p:grpSp>
          <p:grpSp>
            <p:nvGrpSpPr>
              <p:cNvPr id="12302" name="Group 91"/>
              <p:cNvGrpSpPr>
                <a:grpSpLocks/>
              </p:cNvGrpSpPr>
              <p:nvPr/>
            </p:nvGrpSpPr>
            <p:grpSpPr bwMode="auto">
              <a:xfrm>
                <a:off x="2919" y="0"/>
                <a:ext cx="538" cy="384"/>
                <a:chOff x="2919" y="0"/>
                <a:chExt cx="538" cy="384"/>
              </a:xfrm>
            </p:grpSpPr>
            <p:sp>
              <p:nvSpPr>
                <p:cNvPr id="12486" name="Rectangle 12"/>
                <p:cNvSpPr>
                  <a:spLocks noChangeArrowheads="1"/>
                </p:cNvSpPr>
                <p:nvPr/>
              </p:nvSpPr>
              <p:spPr bwMode="auto">
                <a:xfrm>
                  <a:off x="2962" y="0"/>
                  <a:ext cx="452"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87" name="Rectangle 90"/>
                <p:cNvSpPr>
                  <a:spLocks noChangeArrowheads="1"/>
                </p:cNvSpPr>
                <p:nvPr/>
              </p:nvSpPr>
              <p:spPr bwMode="auto">
                <a:xfrm>
                  <a:off x="2919" y="0"/>
                  <a:ext cx="538" cy="384"/>
                </a:xfrm>
                <a:prstGeom prst="rect">
                  <a:avLst/>
                </a:prstGeom>
                <a:noFill/>
                <a:ln w="7">
                  <a:solidFill>
                    <a:srgbClr val="A0A0A0"/>
                  </a:solidFill>
                  <a:miter lim="800000"/>
                  <a:headEnd/>
                  <a:tailEnd/>
                </a:ln>
              </p:spPr>
              <p:txBody>
                <a:bodyPr/>
                <a:lstStyle/>
                <a:p>
                  <a:endParaRPr lang="fr-FR"/>
                </a:p>
              </p:txBody>
            </p:sp>
          </p:grpSp>
          <p:grpSp>
            <p:nvGrpSpPr>
              <p:cNvPr id="12303" name="Group 93"/>
              <p:cNvGrpSpPr>
                <a:grpSpLocks/>
              </p:cNvGrpSpPr>
              <p:nvPr/>
            </p:nvGrpSpPr>
            <p:grpSpPr bwMode="auto">
              <a:xfrm>
                <a:off x="3457" y="0"/>
                <a:ext cx="427" cy="384"/>
                <a:chOff x="3457" y="0"/>
                <a:chExt cx="427" cy="384"/>
              </a:xfrm>
            </p:grpSpPr>
            <p:sp>
              <p:nvSpPr>
                <p:cNvPr id="12484" name="Rectangle 13"/>
                <p:cNvSpPr>
                  <a:spLocks noChangeArrowheads="1"/>
                </p:cNvSpPr>
                <p:nvPr/>
              </p:nvSpPr>
              <p:spPr bwMode="auto">
                <a:xfrm>
                  <a:off x="3500" y="0"/>
                  <a:ext cx="341"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85" name="Rectangle 92"/>
                <p:cNvSpPr>
                  <a:spLocks noChangeArrowheads="1"/>
                </p:cNvSpPr>
                <p:nvPr/>
              </p:nvSpPr>
              <p:spPr bwMode="auto">
                <a:xfrm>
                  <a:off x="3457" y="0"/>
                  <a:ext cx="427" cy="384"/>
                </a:xfrm>
                <a:prstGeom prst="rect">
                  <a:avLst/>
                </a:prstGeom>
                <a:noFill/>
                <a:ln w="7">
                  <a:solidFill>
                    <a:srgbClr val="A0A0A0"/>
                  </a:solidFill>
                  <a:miter lim="800000"/>
                  <a:headEnd/>
                  <a:tailEnd/>
                </a:ln>
              </p:spPr>
              <p:txBody>
                <a:bodyPr/>
                <a:lstStyle/>
                <a:p>
                  <a:endParaRPr lang="fr-FR"/>
                </a:p>
              </p:txBody>
            </p:sp>
          </p:grpSp>
          <p:grpSp>
            <p:nvGrpSpPr>
              <p:cNvPr id="12304" name="Group 95"/>
              <p:cNvGrpSpPr>
                <a:grpSpLocks/>
              </p:cNvGrpSpPr>
              <p:nvPr/>
            </p:nvGrpSpPr>
            <p:grpSpPr bwMode="auto">
              <a:xfrm>
                <a:off x="0" y="384"/>
                <a:ext cx="427" cy="384"/>
                <a:chOff x="0" y="384"/>
                <a:chExt cx="427" cy="384"/>
              </a:xfrm>
            </p:grpSpPr>
            <p:sp>
              <p:nvSpPr>
                <p:cNvPr id="12482" name="Rectangle 14"/>
                <p:cNvSpPr>
                  <a:spLocks noChangeArrowheads="1"/>
                </p:cNvSpPr>
                <p:nvPr/>
              </p:nvSpPr>
              <p:spPr bwMode="auto">
                <a:xfrm>
                  <a:off x="43" y="384"/>
                  <a:ext cx="341"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83" name="Rectangle 94"/>
                <p:cNvSpPr>
                  <a:spLocks noChangeArrowheads="1"/>
                </p:cNvSpPr>
                <p:nvPr/>
              </p:nvSpPr>
              <p:spPr bwMode="auto">
                <a:xfrm>
                  <a:off x="0" y="384"/>
                  <a:ext cx="427" cy="384"/>
                </a:xfrm>
                <a:prstGeom prst="rect">
                  <a:avLst/>
                </a:prstGeom>
                <a:noFill/>
                <a:ln w="7">
                  <a:solidFill>
                    <a:srgbClr val="A0A0A0"/>
                  </a:solidFill>
                  <a:miter lim="800000"/>
                  <a:headEnd/>
                  <a:tailEnd/>
                </a:ln>
              </p:spPr>
              <p:txBody>
                <a:bodyPr/>
                <a:lstStyle/>
                <a:p>
                  <a:endParaRPr lang="fr-FR"/>
                </a:p>
              </p:txBody>
            </p:sp>
          </p:grpSp>
          <p:grpSp>
            <p:nvGrpSpPr>
              <p:cNvPr id="12305" name="Group 97"/>
              <p:cNvGrpSpPr>
                <a:grpSpLocks/>
              </p:cNvGrpSpPr>
              <p:nvPr/>
            </p:nvGrpSpPr>
            <p:grpSpPr bwMode="auto">
              <a:xfrm>
                <a:off x="427" y="384"/>
                <a:ext cx="299" cy="384"/>
                <a:chOff x="427" y="384"/>
                <a:chExt cx="299" cy="384"/>
              </a:xfrm>
            </p:grpSpPr>
            <p:sp>
              <p:nvSpPr>
                <p:cNvPr id="12480" name="Rectangle 15"/>
                <p:cNvSpPr>
                  <a:spLocks noChangeArrowheads="1"/>
                </p:cNvSpPr>
                <p:nvPr/>
              </p:nvSpPr>
              <p:spPr bwMode="auto">
                <a:xfrm>
                  <a:off x="470" y="384"/>
                  <a:ext cx="213"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81" name="Rectangle 96"/>
                <p:cNvSpPr>
                  <a:spLocks noChangeArrowheads="1"/>
                </p:cNvSpPr>
                <p:nvPr/>
              </p:nvSpPr>
              <p:spPr bwMode="auto">
                <a:xfrm>
                  <a:off x="427" y="384"/>
                  <a:ext cx="299" cy="384"/>
                </a:xfrm>
                <a:prstGeom prst="rect">
                  <a:avLst/>
                </a:prstGeom>
                <a:noFill/>
                <a:ln w="7">
                  <a:solidFill>
                    <a:srgbClr val="A0A0A0"/>
                  </a:solidFill>
                  <a:miter lim="800000"/>
                  <a:headEnd/>
                  <a:tailEnd/>
                </a:ln>
              </p:spPr>
              <p:txBody>
                <a:bodyPr/>
                <a:lstStyle/>
                <a:p>
                  <a:endParaRPr lang="fr-FR"/>
                </a:p>
              </p:txBody>
            </p:sp>
          </p:grpSp>
          <p:grpSp>
            <p:nvGrpSpPr>
              <p:cNvPr id="12306" name="Group 99"/>
              <p:cNvGrpSpPr>
                <a:grpSpLocks/>
              </p:cNvGrpSpPr>
              <p:nvPr/>
            </p:nvGrpSpPr>
            <p:grpSpPr bwMode="auto">
              <a:xfrm>
                <a:off x="726" y="384"/>
                <a:ext cx="426" cy="384"/>
                <a:chOff x="726" y="384"/>
                <a:chExt cx="426" cy="384"/>
              </a:xfrm>
            </p:grpSpPr>
            <p:sp>
              <p:nvSpPr>
                <p:cNvPr id="12478" name="Rectangle 16"/>
                <p:cNvSpPr>
                  <a:spLocks noChangeArrowheads="1"/>
                </p:cNvSpPr>
                <p:nvPr/>
              </p:nvSpPr>
              <p:spPr bwMode="auto">
                <a:xfrm>
                  <a:off x="769" y="384"/>
                  <a:ext cx="340"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79" name="Rectangle 98"/>
                <p:cNvSpPr>
                  <a:spLocks noChangeArrowheads="1"/>
                </p:cNvSpPr>
                <p:nvPr/>
              </p:nvSpPr>
              <p:spPr bwMode="auto">
                <a:xfrm>
                  <a:off x="726" y="384"/>
                  <a:ext cx="426" cy="384"/>
                </a:xfrm>
                <a:prstGeom prst="rect">
                  <a:avLst/>
                </a:prstGeom>
                <a:noFill/>
                <a:ln w="7">
                  <a:solidFill>
                    <a:srgbClr val="A0A0A0"/>
                  </a:solidFill>
                  <a:miter lim="800000"/>
                  <a:headEnd/>
                  <a:tailEnd/>
                </a:ln>
              </p:spPr>
              <p:txBody>
                <a:bodyPr/>
                <a:lstStyle/>
                <a:p>
                  <a:endParaRPr lang="fr-FR"/>
                </a:p>
              </p:txBody>
            </p:sp>
          </p:grpSp>
          <p:grpSp>
            <p:nvGrpSpPr>
              <p:cNvPr id="12307" name="Group 101"/>
              <p:cNvGrpSpPr>
                <a:grpSpLocks/>
              </p:cNvGrpSpPr>
              <p:nvPr/>
            </p:nvGrpSpPr>
            <p:grpSpPr bwMode="auto">
              <a:xfrm>
                <a:off x="1152" y="384"/>
                <a:ext cx="268" cy="384"/>
                <a:chOff x="1152" y="384"/>
                <a:chExt cx="268" cy="384"/>
              </a:xfrm>
            </p:grpSpPr>
            <p:sp>
              <p:nvSpPr>
                <p:cNvPr id="12476" name="Rectangle 17"/>
                <p:cNvSpPr>
                  <a:spLocks noChangeArrowheads="1"/>
                </p:cNvSpPr>
                <p:nvPr/>
              </p:nvSpPr>
              <p:spPr bwMode="auto">
                <a:xfrm>
                  <a:off x="1195" y="384"/>
                  <a:ext cx="182"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77" name="Rectangle 100"/>
                <p:cNvSpPr>
                  <a:spLocks noChangeArrowheads="1"/>
                </p:cNvSpPr>
                <p:nvPr/>
              </p:nvSpPr>
              <p:spPr bwMode="auto">
                <a:xfrm>
                  <a:off x="1152" y="384"/>
                  <a:ext cx="268" cy="384"/>
                </a:xfrm>
                <a:prstGeom prst="rect">
                  <a:avLst/>
                </a:prstGeom>
                <a:noFill/>
                <a:ln w="7">
                  <a:solidFill>
                    <a:srgbClr val="A0A0A0"/>
                  </a:solidFill>
                  <a:miter lim="800000"/>
                  <a:headEnd/>
                  <a:tailEnd/>
                </a:ln>
              </p:spPr>
              <p:txBody>
                <a:bodyPr/>
                <a:lstStyle/>
                <a:p>
                  <a:endParaRPr lang="fr-FR"/>
                </a:p>
              </p:txBody>
            </p:sp>
          </p:grpSp>
          <p:grpSp>
            <p:nvGrpSpPr>
              <p:cNvPr id="12308" name="Group 103"/>
              <p:cNvGrpSpPr>
                <a:grpSpLocks/>
              </p:cNvGrpSpPr>
              <p:nvPr/>
            </p:nvGrpSpPr>
            <p:grpSpPr bwMode="auto">
              <a:xfrm>
                <a:off x="1420" y="384"/>
                <a:ext cx="268" cy="384"/>
                <a:chOff x="1420" y="384"/>
                <a:chExt cx="268" cy="384"/>
              </a:xfrm>
            </p:grpSpPr>
            <p:sp>
              <p:nvSpPr>
                <p:cNvPr id="12474" name="Rectangle 18"/>
                <p:cNvSpPr>
                  <a:spLocks noChangeArrowheads="1"/>
                </p:cNvSpPr>
                <p:nvPr/>
              </p:nvSpPr>
              <p:spPr bwMode="auto">
                <a:xfrm>
                  <a:off x="1463" y="384"/>
                  <a:ext cx="182"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75" name="Rectangle 102"/>
                <p:cNvSpPr>
                  <a:spLocks noChangeArrowheads="1"/>
                </p:cNvSpPr>
                <p:nvPr/>
              </p:nvSpPr>
              <p:spPr bwMode="auto">
                <a:xfrm>
                  <a:off x="1420" y="384"/>
                  <a:ext cx="268" cy="384"/>
                </a:xfrm>
                <a:prstGeom prst="rect">
                  <a:avLst/>
                </a:prstGeom>
                <a:noFill/>
                <a:ln w="7">
                  <a:solidFill>
                    <a:srgbClr val="A0A0A0"/>
                  </a:solidFill>
                  <a:miter lim="800000"/>
                  <a:headEnd/>
                  <a:tailEnd/>
                </a:ln>
              </p:spPr>
              <p:txBody>
                <a:bodyPr/>
                <a:lstStyle/>
                <a:p>
                  <a:endParaRPr lang="fr-FR"/>
                </a:p>
              </p:txBody>
            </p:sp>
          </p:grpSp>
          <p:grpSp>
            <p:nvGrpSpPr>
              <p:cNvPr id="12309" name="Group 105"/>
              <p:cNvGrpSpPr>
                <a:grpSpLocks/>
              </p:cNvGrpSpPr>
              <p:nvPr/>
            </p:nvGrpSpPr>
            <p:grpSpPr bwMode="auto">
              <a:xfrm>
                <a:off x="1688" y="384"/>
                <a:ext cx="268" cy="384"/>
                <a:chOff x="1688" y="384"/>
                <a:chExt cx="268" cy="384"/>
              </a:xfrm>
            </p:grpSpPr>
            <p:sp>
              <p:nvSpPr>
                <p:cNvPr id="12472" name="Rectangle 19"/>
                <p:cNvSpPr>
                  <a:spLocks noChangeArrowheads="1"/>
                </p:cNvSpPr>
                <p:nvPr/>
              </p:nvSpPr>
              <p:spPr bwMode="auto">
                <a:xfrm>
                  <a:off x="1731" y="384"/>
                  <a:ext cx="182" cy="384"/>
                </a:xfrm>
                <a:prstGeom prst="rect">
                  <a:avLst/>
                </a:prstGeom>
                <a:noFill/>
                <a:ln w="9525">
                  <a:noFill/>
                  <a:miter lim="800000"/>
                  <a:headEnd/>
                  <a:tailEnd/>
                </a:ln>
              </p:spPr>
              <p:txBody>
                <a:bodyPr/>
                <a:lstStyle/>
                <a:p>
                  <a:r>
                    <a:rPr lang="en-US" sz="1000">
                      <a:cs typeface="Times New Roman" charset="0"/>
                      <a:sym typeface="Symbol" pitchFamily="18" charset="2"/>
                    </a:rPr>
                    <a:t></a:t>
                  </a:r>
                  <a:endParaRPr lang="ru-RU" sz="1000">
                    <a:cs typeface="Times New Roman" charset="0"/>
                  </a:endParaRPr>
                </a:p>
                <a:p>
                  <a:pPr eaLnBrk="0" hangingPunct="0"/>
                  <a:endParaRPr lang="ru-RU" sz="1000">
                    <a:cs typeface="Times New Roman" charset="0"/>
                    <a:sym typeface="Symbol" pitchFamily="18" charset="2"/>
                  </a:endParaRPr>
                </a:p>
              </p:txBody>
            </p:sp>
            <p:sp>
              <p:nvSpPr>
                <p:cNvPr id="12473" name="Rectangle 104"/>
                <p:cNvSpPr>
                  <a:spLocks noChangeArrowheads="1"/>
                </p:cNvSpPr>
                <p:nvPr/>
              </p:nvSpPr>
              <p:spPr bwMode="auto">
                <a:xfrm>
                  <a:off x="1688" y="384"/>
                  <a:ext cx="268" cy="384"/>
                </a:xfrm>
                <a:prstGeom prst="rect">
                  <a:avLst/>
                </a:prstGeom>
                <a:noFill/>
                <a:ln w="7">
                  <a:solidFill>
                    <a:srgbClr val="A0A0A0"/>
                  </a:solidFill>
                  <a:miter lim="800000"/>
                  <a:headEnd/>
                  <a:tailEnd/>
                </a:ln>
              </p:spPr>
              <p:txBody>
                <a:bodyPr/>
                <a:lstStyle/>
                <a:p>
                  <a:endParaRPr lang="fr-FR"/>
                </a:p>
              </p:txBody>
            </p:sp>
          </p:grpSp>
          <p:grpSp>
            <p:nvGrpSpPr>
              <p:cNvPr id="12310" name="Group 107"/>
              <p:cNvGrpSpPr>
                <a:grpSpLocks/>
              </p:cNvGrpSpPr>
              <p:nvPr/>
            </p:nvGrpSpPr>
            <p:grpSpPr bwMode="auto">
              <a:xfrm>
                <a:off x="1956" y="384"/>
                <a:ext cx="268" cy="384"/>
                <a:chOff x="1956" y="384"/>
                <a:chExt cx="268" cy="384"/>
              </a:xfrm>
            </p:grpSpPr>
            <p:sp>
              <p:nvSpPr>
                <p:cNvPr id="12470" name="Rectangle 20"/>
                <p:cNvSpPr>
                  <a:spLocks noChangeArrowheads="1"/>
                </p:cNvSpPr>
                <p:nvPr/>
              </p:nvSpPr>
              <p:spPr bwMode="auto">
                <a:xfrm>
                  <a:off x="1999" y="384"/>
                  <a:ext cx="182"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71" name="Rectangle 106"/>
                <p:cNvSpPr>
                  <a:spLocks noChangeArrowheads="1"/>
                </p:cNvSpPr>
                <p:nvPr/>
              </p:nvSpPr>
              <p:spPr bwMode="auto">
                <a:xfrm>
                  <a:off x="1956" y="384"/>
                  <a:ext cx="268" cy="384"/>
                </a:xfrm>
                <a:prstGeom prst="rect">
                  <a:avLst/>
                </a:prstGeom>
                <a:noFill/>
                <a:ln w="7">
                  <a:solidFill>
                    <a:srgbClr val="A0A0A0"/>
                  </a:solidFill>
                  <a:miter lim="800000"/>
                  <a:headEnd/>
                  <a:tailEnd/>
                </a:ln>
              </p:spPr>
              <p:txBody>
                <a:bodyPr/>
                <a:lstStyle/>
                <a:p>
                  <a:endParaRPr lang="fr-FR"/>
                </a:p>
              </p:txBody>
            </p:sp>
          </p:grpSp>
          <p:grpSp>
            <p:nvGrpSpPr>
              <p:cNvPr id="12311" name="Group 109"/>
              <p:cNvGrpSpPr>
                <a:grpSpLocks/>
              </p:cNvGrpSpPr>
              <p:nvPr/>
            </p:nvGrpSpPr>
            <p:grpSpPr bwMode="auto">
              <a:xfrm>
                <a:off x="2224" y="384"/>
                <a:ext cx="268" cy="384"/>
                <a:chOff x="2224" y="384"/>
                <a:chExt cx="268" cy="384"/>
              </a:xfrm>
            </p:grpSpPr>
            <p:sp>
              <p:nvSpPr>
                <p:cNvPr id="12468" name="Rectangle 21"/>
                <p:cNvSpPr>
                  <a:spLocks noChangeArrowheads="1"/>
                </p:cNvSpPr>
                <p:nvPr/>
              </p:nvSpPr>
              <p:spPr bwMode="auto">
                <a:xfrm>
                  <a:off x="2267" y="384"/>
                  <a:ext cx="182"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69" name="Rectangle 108"/>
                <p:cNvSpPr>
                  <a:spLocks noChangeArrowheads="1"/>
                </p:cNvSpPr>
                <p:nvPr/>
              </p:nvSpPr>
              <p:spPr bwMode="auto">
                <a:xfrm>
                  <a:off x="2224" y="384"/>
                  <a:ext cx="268" cy="384"/>
                </a:xfrm>
                <a:prstGeom prst="rect">
                  <a:avLst/>
                </a:prstGeom>
                <a:noFill/>
                <a:ln w="7">
                  <a:solidFill>
                    <a:srgbClr val="A0A0A0"/>
                  </a:solidFill>
                  <a:miter lim="800000"/>
                  <a:headEnd/>
                  <a:tailEnd/>
                </a:ln>
              </p:spPr>
              <p:txBody>
                <a:bodyPr/>
                <a:lstStyle/>
                <a:p>
                  <a:endParaRPr lang="fr-FR"/>
                </a:p>
              </p:txBody>
            </p:sp>
          </p:grpSp>
          <p:grpSp>
            <p:nvGrpSpPr>
              <p:cNvPr id="12312" name="Group 111"/>
              <p:cNvGrpSpPr>
                <a:grpSpLocks/>
              </p:cNvGrpSpPr>
              <p:nvPr/>
            </p:nvGrpSpPr>
            <p:grpSpPr bwMode="auto">
              <a:xfrm>
                <a:off x="2492" y="384"/>
                <a:ext cx="427" cy="384"/>
                <a:chOff x="2492" y="384"/>
                <a:chExt cx="427" cy="384"/>
              </a:xfrm>
            </p:grpSpPr>
            <p:sp>
              <p:nvSpPr>
                <p:cNvPr id="12466" name="Rectangle 22"/>
                <p:cNvSpPr>
                  <a:spLocks noChangeArrowheads="1"/>
                </p:cNvSpPr>
                <p:nvPr/>
              </p:nvSpPr>
              <p:spPr bwMode="auto">
                <a:xfrm>
                  <a:off x="2535" y="384"/>
                  <a:ext cx="341"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67" name="Rectangle 110"/>
                <p:cNvSpPr>
                  <a:spLocks noChangeArrowheads="1"/>
                </p:cNvSpPr>
                <p:nvPr/>
              </p:nvSpPr>
              <p:spPr bwMode="auto">
                <a:xfrm>
                  <a:off x="2492" y="384"/>
                  <a:ext cx="427" cy="384"/>
                </a:xfrm>
                <a:prstGeom prst="rect">
                  <a:avLst/>
                </a:prstGeom>
                <a:noFill/>
                <a:ln w="7">
                  <a:solidFill>
                    <a:srgbClr val="A0A0A0"/>
                  </a:solidFill>
                  <a:miter lim="800000"/>
                  <a:headEnd/>
                  <a:tailEnd/>
                </a:ln>
              </p:spPr>
              <p:txBody>
                <a:bodyPr/>
                <a:lstStyle/>
                <a:p>
                  <a:endParaRPr lang="fr-FR"/>
                </a:p>
              </p:txBody>
            </p:sp>
          </p:grpSp>
          <p:grpSp>
            <p:nvGrpSpPr>
              <p:cNvPr id="12313" name="Group 113"/>
              <p:cNvGrpSpPr>
                <a:grpSpLocks/>
              </p:cNvGrpSpPr>
              <p:nvPr/>
            </p:nvGrpSpPr>
            <p:grpSpPr bwMode="auto">
              <a:xfrm>
                <a:off x="2919" y="384"/>
                <a:ext cx="538" cy="384"/>
                <a:chOff x="2919" y="384"/>
                <a:chExt cx="538" cy="384"/>
              </a:xfrm>
            </p:grpSpPr>
            <p:sp>
              <p:nvSpPr>
                <p:cNvPr id="12464" name="Rectangle 23"/>
                <p:cNvSpPr>
                  <a:spLocks noChangeArrowheads="1"/>
                </p:cNvSpPr>
                <p:nvPr/>
              </p:nvSpPr>
              <p:spPr bwMode="auto">
                <a:xfrm>
                  <a:off x="2962" y="384"/>
                  <a:ext cx="452"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65" name="Rectangle 112"/>
                <p:cNvSpPr>
                  <a:spLocks noChangeArrowheads="1"/>
                </p:cNvSpPr>
                <p:nvPr/>
              </p:nvSpPr>
              <p:spPr bwMode="auto">
                <a:xfrm>
                  <a:off x="2919" y="384"/>
                  <a:ext cx="538" cy="384"/>
                </a:xfrm>
                <a:prstGeom prst="rect">
                  <a:avLst/>
                </a:prstGeom>
                <a:noFill/>
                <a:ln w="7">
                  <a:solidFill>
                    <a:srgbClr val="A0A0A0"/>
                  </a:solidFill>
                  <a:miter lim="800000"/>
                  <a:headEnd/>
                  <a:tailEnd/>
                </a:ln>
              </p:spPr>
              <p:txBody>
                <a:bodyPr/>
                <a:lstStyle/>
                <a:p>
                  <a:endParaRPr lang="fr-FR"/>
                </a:p>
              </p:txBody>
            </p:sp>
          </p:grpSp>
          <p:grpSp>
            <p:nvGrpSpPr>
              <p:cNvPr id="12314" name="Group 115"/>
              <p:cNvGrpSpPr>
                <a:grpSpLocks/>
              </p:cNvGrpSpPr>
              <p:nvPr/>
            </p:nvGrpSpPr>
            <p:grpSpPr bwMode="auto">
              <a:xfrm>
                <a:off x="3457" y="384"/>
                <a:ext cx="427" cy="384"/>
                <a:chOff x="3457" y="384"/>
                <a:chExt cx="427" cy="384"/>
              </a:xfrm>
            </p:grpSpPr>
            <p:sp>
              <p:nvSpPr>
                <p:cNvPr id="12462" name="Rectangle 24"/>
                <p:cNvSpPr>
                  <a:spLocks noChangeArrowheads="1"/>
                </p:cNvSpPr>
                <p:nvPr/>
              </p:nvSpPr>
              <p:spPr bwMode="auto">
                <a:xfrm>
                  <a:off x="3500" y="384"/>
                  <a:ext cx="341"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63" name="Rectangle 114"/>
                <p:cNvSpPr>
                  <a:spLocks noChangeArrowheads="1"/>
                </p:cNvSpPr>
                <p:nvPr/>
              </p:nvSpPr>
              <p:spPr bwMode="auto">
                <a:xfrm>
                  <a:off x="3457" y="384"/>
                  <a:ext cx="427" cy="384"/>
                </a:xfrm>
                <a:prstGeom prst="rect">
                  <a:avLst/>
                </a:prstGeom>
                <a:noFill/>
                <a:ln w="7">
                  <a:solidFill>
                    <a:srgbClr val="A0A0A0"/>
                  </a:solidFill>
                  <a:miter lim="800000"/>
                  <a:headEnd/>
                  <a:tailEnd/>
                </a:ln>
              </p:spPr>
              <p:txBody>
                <a:bodyPr/>
                <a:lstStyle/>
                <a:p>
                  <a:endParaRPr lang="fr-FR"/>
                </a:p>
              </p:txBody>
            </p:sp>
          </p:grpSp>
          <p:grpSp>
            <p:nvGrpSpPr>
              <p:cNvPr id="12315" name="Group 117"/>
              <p:cNvGrpSpPr>
                <a:grpSpLocks/>
              </p:cNvGrpSpPr>
              <p:nvPr/>
            </p:nvGrpSpPr>
            <p:grpSpPr bwMode="auto">
              <a:xfrm>
                <a:off x="0" y="768"/>
                <a:ext cx="427" cy="384"/>
                <a:chOff x="0" y="768"/>
                <a:chExt cx="427" cy="384"/>
              </a:xfrm>
            </p:grpSpPr>
            <p:sp>
              <p:nvSpPr>
                <p:cNvPr id="12460" name="Rectangle 25"/>
                <p:cNvSpPr>
                  <a:spLocks noChangeArrowheads="1"/>
                </p:cNvSpPr>
                <p:nvPr/>
              </p:nvSpPr>
              <p:spPr bwMode="auto">
                <a:xfrm>
                  <a:off x="43" y="768"/>
                  <a:ext cx="341"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61" name="Rectangle 116"/>
                <p:cNvSpPr>
                  <a:spLocks noChangeArrowheads="1"/>
                </p:cNvSpPr>
                <p:nvPr/>
              </p:nvSpPr>
              <p:spPr bwMode="auto">
                <a:xfrm>
                  <a:off x="0" y="768"/>
                  <a:ext cx="427" cy="384"/>
                </a:xfrm>
                <a:prstGeom prst="rect">
                  <a:avLst/>
                </a:prstGeom>
                <a:noFill/>
                <a:ln w="7">
                  <a:solidFill>
                    <a:srgbClr val="A0A0A0"/>
                  </a:solidFill>
                  <a:miter lim="800000"/>
                  <a:headEnd/>
                  <a:tailEnd/>
                </a:ln>
              </p:spPr>
              <p:txBody>
                <a:bodyPr/>
                <a:lstStyle/>
                <a:p>
                  <a:endParaRPr lang="fr-FR"/>
                </a:p>
              </p:txBody>
            </p:sp>
          </p:grpSp>
          <p:grpSp>
            <p:nvGrpSpPr>
              <p:cNvPr id="12316" name="Group 119"/>
              <p:cNvGrpSpPr>
                <a:grpSpLocks/>
              </p:cNvGrpSpPr>
              <p:nvPr/>
            </p:nvGrpSpPr>
            <p:grpSpPr bwMode="auto">
              <a:xfrm>
                <a:off x="427" y="768"/>
                <a:ext cx="299" cy="384"/>
                <a:chOff x="427" y="768"/>
                <a:chExt cx="299" cy="384"/>
              </a:xfrm>
            </p:grpSpPr>
            <p:sp>
              <p:nvSpPr>
                <p:cNvPr id="12458" name="Rectangle 26"/>
                <p:cNvSpPr>
                  <a:spLocks noChangeArrowheads="1"/>
                </p:cNvSpPr>
                <p:nvPr/>
              </p:nvSpPr>
              <p:spPr bwMode="auto">
                <a:xfrm>
                  <a:off x="470" y="768"/>
                  <a:ext cx="213"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59" name="Rectangle 118"/>
                <p:cNvSpPr>
                  <a:spLocks noChangeArrowheads="1"/>
                </p:cNvSpPr>
                <p:nvPr/>
              </p:nvSpPr>
              <p:spPr bwMode="auto">
                <a:xfrm>
                  <a:off x="427" y="768"/>
                  <a:ext cx="299" cy="384"/>
                </a:xfrm>
                <a:prstGeom prst="rect">
                  <a:avLst/>
                </a:prstGeom>
                <a:noFill/>
                <a:ln w="7">
                  <a:solidFill>
                    <a:srgbClr val="A0A0A0"/>
                  </a:solidFill>
                  <a:miter lim="800000"/>
                  <a:headEnd/>
                  <a:tailEnd/>
                </a:ln>
              </p:spPr>
              <p:txBody>
                <a:bodyPr/>
                <a:lstStyle/>
                <a:p>
                  <a:endParaRPr lang="fr-FR"/>
                </a:p>
              </p:txBody>
            </p:sp>
          </p:grpSp>
          <p:grpSp>
            <p:nvGrpSpPr>
              <p:cNvPr id="12317" name="Group 121"/>
              <p:cNvGrpSpPr>
                <a:grpSpLocks/>
              </p:cNvGrpSpPr>
              <p:nvPr/>
            </p:nvGrpSpPr>
            <p:grpSpPr bwMode="auto">
              <a:xfrm>
                <a:off x="726" y="768"/>
                <a:ext cx="426" cy="384"/>
                <a:chOff x="726" y="768"/>
                <a:chExt cx="426" cy="384"/>
              </a:xfrm>
            </p:grpSpPr>
            <p:sp>
              <p:nvSpPr>
                <p:cNvPr id="12456" name="Rectangle 27"/>
                <p:cNvSpPr>
                  <a:spLocks noChangeArrowheads="1"/>
                </p:cNvSpPr>
                <p:nvPr/>
              </p:nvSpPr>
              <p:spPr bwMode="auto">
                <a:xfrm>
                  <a:off x="769" y="768"/>
                  <a:ext cx="340"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57" name="Rectangle 120"/>
                <p:cNvSpPr>
                  <a:spLocks noChangeArrowheads="1"/>
                </p:cNvSpPr>
                <p:nvPr/>
              </p:nvSpPr>
              <p:spPr bwMode="auto">
                <a:xfrm>
                  <a:off x="726" y="768"/>
                  <a:ext cx="426" cy="384"/>
                </a:xfrm>
                <a:prstGeom prst="rect">
                  <a:avLst/>
                </a:prstGeom>
                <a:noFill/>
                <a:ln w="7">
                  <a:solidFill>
                    <a:srgbClr val="A0A0A0"/>
                  </a:solidFill>
                  <a:miter lim="800000"/>
                  <a:headEnd/>
                  <a:tailEnd/>
                </a:ln>
              </p:spPr>
              <p:txBody>
                <a:bodyPr/>
                <a:lstStyle/>
                <a:p>
                  <a:endParaRPr lang="fr-FR"/>
                </a:p>
              </p:txBody>
            </p:sp>
          </p:grpSp>
          <p:grpSp>
            <p:nvGrpSpPr>
              <p:cNvPr id="12318" name="Group 123"/>
              <p:cNvGrpSpPr>
                <a:grpSpLocks/>
              </p:cNvGrpSpPr>
              <p:nvPr/>
            </p:nvGrpSpPr>
            <p:grpSpPr bwMode="auto">
              <a:xfrm>
                <a:off x="1152" y="768"/>
                <a:ext cx="1340" cy="1152"/>
                <a:chOff x="1152" y="768"/>
                <a:chExt cx="1340" cy="1152"/>
              </a:xfrm>
            </p:grpSpPr>
            <p:sp>
              <p:nvSpPr>
                <p:cNvPr id="12454" name="Rectangle 28"/>
                <p:cNvSpPr>
                  <a:spLocks noChangeArrowheads="1"/>
                </p:cNvSpPr>
                <p:nvPr/>
              </p:nvSpPr>
              <p:spPr bwMode="auto">
                <a:xfrm>
                  <a:off x="1195" y="768"/>
                  <a:ext cx="1254" cy="1152"/>
                </a:xfrm>
                <a:prstGeom prst="rect">
                  <a:avLst/>
                </a:prstGeom>
                <a:noFill/>
                <a:ln w="9525">
                  <a:noFill/>
                  <a:miter lim="800000"/>
                  <a:headEnd/>
                  <a:tailEnd/>
                </a:ln>
              </p:spPr>
              <p:txBody>
                <a:bodyPr/>
                <a:lstStyle/>
                <a:p>
                  <a:r>
                    <a:rPr lang="en-US" sz="1000" dirty="0">
                      <a:cs typeface="Times New Roman" charset="0"/>
                    </a:rPr>
                    <a:t> </a:t>
                  </a:r>
                  <a:endParaRPr lang="ru-RU" sz="1000" dirty="0">
                    <a:cs typeface="Times New Roman" charset="0"/>
                  </a:endParaRPr>
                </a:p>
                <a:p>
                  <a:pPr eaLnBrk="0" hangingPunct="0"/>
                  <a:r>
                    <a:rPr lang="fr-FR" sz="1600" dirty="0" smtClean="0">
                      <a:cs typeface="Times New Roman" charset="0"/>
                    </a:rPr>
                    <a:t>Analyseur prédictif</a:t>
                  </a:r>
                  <a:endParaRPr lang="ru-RU" sz="1600" dirty="0">
                    <a:cs typeface="Times New Roman" charset="0"/>
                  </a:endParaRPr>
                </a:p>
                <a:p>
                  <a:pPr eaLnBrk="0" hangingPunct="0"/>
                  <a:endParaRPr lang="ru-RU" sz="1600" dirty="0"/>
                </a:p>
              </p:txBody>
            </p:sp>
            <p:sp>
              <p:nvSpPr>
                <p:cNvPr id="12455" name="Rectangle 122"/>
                <p:cNvSpPr>
                  <a:spLocks noChangeArrowheads="1"/>
                </p:cNvSpPr>
                <p:nvPr/>
              </p:nvSpPr>
              <p:spPr bwMode="auto">
                <a:xfrm>
                  <a:off x="1152" y="768"/>
                  <a:ext cx="1340" cy="1152"/>
                </a:xfrm>
                <a:prstGeom prst="rect">
                  <a:avLst/>
                </a:prstGeom>
                <a:noFill/>
                <a:ln w="7">
                  <a:solidFill>
                    <a:srgbClr val="A0A0A0"/>
                  </a:solidFill>
                  <a:miter lim="800000"/>
                  <a:headEnd/>
                  <a:tailEnd/>
                </a:ln>
              </p:spPr>
              <p:txBody>
                <a:bodyPr/>
                <a:lstStyle/>
                <a:p>
                  <a:endParaRPr lang="fr-FR"/>
                </a:p>
              </p:txBody>
            </p:sp>
          </p:grpSp>
          <p:grpSp>
            <p:nvGrpSpPr>
              <p:cNvPr id="12319" name="Group 125"/>
              <p:cNvGrpSpPr>
                <a:grpSpLocks/>
              </p:cNvGrpSpPr>
              <p:nvPr/>
            </p:nvGrpSpPr>
            <p:grpSpPr bwMode="auto">
              <a:xfrm>
                <a:off x="2492" y="768"/>
                <a:ext cx="427" cy="384"/>
                <a:chOff x="2492" y="768"/>
                <a:chExt cx="427" cy="384"/>
              </a:xfrm>
            </p:grpSpPr>
            <p:sp>
              <p:nvSpPr>
                <p:cNvPr id="12452" name="Rectangle 29"/>
                <p:cNvSpPr>
                  <a:spLocks noChangeArrowheads="1"/>
                </p:cNvSpPr>
                <p:nvPr/>
              </p:nvSpPr>
              <p:spPr bwMode="auto">
                <a:xfrm>
                  <a:off x="2535" y="768"/>
                  <a:ext cx="341"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53" name="Rectangle 124"/>
                <p:cNvSpPr>
                  <a:spLocks noChangeArrowheads="1"/>
                </p:cNvSpPr>
                <p:nvPr/>
              </p:nvSpPr>
              <p:spPr bwMode="auto">
                <a:xfrm>
                  <a:off x="2492" y="768"/>
                  <a:ext cx="427" cy="384"/>
                </a:xfrm>
                <a:prstGeom prst="rect">
                  <a:avLst/>
                </a:prstGeom>
                <a:noFill/>
                <a:ln w="7">
                  <a:solidFill>
                    <a:srgbClr val="A0A0A0"/>
                  </a:solidFill>
                  <a:miter lim="800000"/>
                  <a:headEnd/>
                  <a:tailEnd/>
                </a:ln>
              </p:spPr>
              <p:txBody>
                <a:bodyPr/>
                <a:lstStyle/>
                <a:p>
                  <a:endParaRPr lang="fr-FR"/>
                </a:p>
              </p:txBody>
            </p:sp>
          </p:grpSp>
          <p:grpSp>
            <p:nvGrpSpPr>
              <p:cNvPr id="12320" name="Group 127"/>
              <p:cNvGrpSpPr>
                <a:grpSpLocks/>
              </p:cNvGrpSpPr>
              <p:nvPr/>
            </p:nvGrpSpPr>
            <p:grpSpPr bwMode="auto">
              <a:xfrm>
                <a:off x="2919" y="768"/>
                <a:ext cx="538" cy="384"/>
                <a:chOff x="2919" y="768"/>
                <a:chExt cx="538" cy="384"/>
              </a:xfrm>
            </p:grpSpPr>
            <p:sp>
              <p:nvSpPr>
                <p:cNvPr id="12450" name="Rectangle 30"/>
                <p:cNvSpPr>
                  <a:spLocks noChangeArrowheads="1"/>
                </p:cNvSpPr>
                <p:nvPr/>
              </p:nvSpPr>
              <p:spPr bwMode="auto">
                <a:xfrm>
                  <a:off x="2962" y="768"/>
                  <a:ext cx="452"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51" name="Rectangle 126"/>
                <p:cNvSpPr>
                  <a:spLocks noChangeArrowheads="1"/>
                </p:cNvSpPr>
                <p:nvPr/>
              </p:nvSpPr>
              <p:spPr bwMode="auto">
                <a:xfrm>
                  <a:off x="2919" y="768"/>
                  <a:ext cx="538" cy="384"/>
                </a:xfrm>
                <a:prstGeom prst="rect">
                  <a:avLst/>
                </a:prstGeom>
                <a:noFill/>
                <a:ln w="7">
                  <a:solidFill>
                    <a:srgbClr val="A0A0A0"/>
                  </a:solidFill>
                  <a:miter lim="800000"/>
                  <a:headEnd/>
                  <a:tailEnd/>
                </a:ln>
              </p:spPr>
              <p:txBody>
                <a:bodyPr/>
                <a:lstStyle/>
                <a:p>
                  <a:endParaRPr lang="fr-FR"/>
                </a:p>
              </p:txBody>
            </p:sp>
          </p:grpSp>
          <p:grpSp>
            <p:nvGrpSpPr>
              <p:cNvPr id="12321" name="Group 129"/>
              <p:cNvGrpSpPr>
                <a:grpSpLocks/>
              </p:cNvGrpSpPr>
              <p:nvPr/>
            </p:nvGrpSpPr>
            <p:grpSpPr bwMode="auto">
              <a:xfrm>
                <a:off x="3457" y="768"/>
                <a:ext cx="427" cy="384"/>
                <a:chOff x="3457" y="768"/>
                <a:chExt cx="427" cy="384"/>
              </a:xfrm>
            </p:grpSpPr>
            <p:sp>
              <p:nvSpPr>
                <p:cNvPr id="12448" name="Rectangle 31"/>
                <p:cNvSpPr>
                  <a:spLocks noChangeArrowheads="1"/>
                </p:cNvSpPr>
                <p:nvPr/>
              </p:nvSpPr>
              <p:spPr bwMode="auto">
                <a:xfrm>
                  <a:off x="3500" y="768"/>
                  <a:ext cx="341"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49" name="Rectangle 128"/>
                <p:cNvSpPr>
                  <a:spLocks noChangeArrowheads="1"/>
                </p:cNvSpPr>
                <p:nvPr/>
              </p:nvSpPr>
              <p:spPr bwMode="auto">
                <a:xfrm>
                  <a:off x="3457" y="768"/>
                  <a:ext cx="427" cy="384"/>
                </a:xfrm>
                <a:prstGeom prst="rect">
                  <a:avLst/>
                </a:prstGeom>
                <a:noFill/>
                <a:ln w="7">
                  <a:solidFill>
                    <a:srgbClr val="A0A0A0"/>
                  </a:solidFill>
                  <a:miter lim="800000"/>
                  <a:headEnd/>
                  <a:tailEnd/>
                </a:ln>
              </p:spPr>
              <p:txBody>
                <a:bodyPr/>
                <a:lstStyle/>
                <a:p>
                  <a:endParaRPr lang="fr-FR"/>
                </a:p>
              </p:txBody>
            </p:sp>
          </p:grpSp>
          <p:grpSp>
            <p:nvGrpSpPr>
              <p:cNvPr id="12322" name="Group 131"/>
              <p:cNvGrpSpPr>
                <a:grpSpLocks/>
              </p:cNvGrpSpPr>
              <p:nvPr/>
            </p:nvGrpSpPr>
            <p:grpSpPr bwMode="auto">
              <a:xfrm>
                <a:off x="0" y="1152"/>
                <a:ext cx="427" cy="384"/>
                <a:chOff x="0" y="1152"/>
                <a:chExt cx="427" cy="384"/>
              </a:xfrm>
            </p:grpSpPr>
            <p:sp>
              <p:nvSpPr>
                <p:cNvPr id="12446" name="Rectangle 32"/>
                <p:cNvSpPr>
                  <a:spLocks noChangeArrowheads="1"/>
                </p:cNvSpPr>
                <p:nvPr/>
              </p:nvSpPr>
              <p:spPr bwMode="auto">
                <a:xfrm>
                  <a:off x="43" y="1152"/>
                  <a:ext cx="341" cy="384"/>
                </a:xfrm>
                <a:prstGeom prst="rect">
                  <a:avLst/>
                </a:prstGeom>
                <a:noFill/>
                <a:ln w="9525">
                  <a:noFill/>
                  <a:miter lim="800000"/>
                  <a:headEnd/>
                  <a:tailEnd/>
                </a:ln>
              </p:spPr>
              <p:txBody>
                <a:bodyPr/>
                <a:lstStyle/>
                <a:p>
                  <a:r>
                    <a:rPr lang="en-US" sz="1200" dirty="0" smtClean="0">
                      <a:cs typeface="Times New Roman" charset="0"/>
                    </a:rPr>
                    <a:t>Pile</a:t>
                  </a:r>
                  <a:endParaRPr lang="ru-RU" sz="1200" dirty="0">
                    <a:cs typeface="Times New Roman" charset="0"/>
                  </a:endParaRPr>
                </a:p>
                <a:p>
                  <a:pPr eaLnBrk="0" hangingPunct="0"/>
                  <a:endParaRPr lang="ru-RU" sz="1200" dirty="0"/>
                </a:p>
              </p:txBody>
            </p:sp>
            <p:sp>
              <p:nvSpPr>
                <p:cNvPr id="12447" name="Rectangle 130"/>
                <p:cNvSpPr>
                  <a:spLocks noChangeArrowheads="1"/>
                </p:cNvSpPr>
                <p:nvPr/>
              </p:nvSpPr>
              <p:spPr bwMode="auto">
                <a:xfrm>
                  <a:off x="0" y="1152"/>
                  <a:ext cx="427" cy="384"/>
                </a:xfrm>
                <a:prstGeom prst="rect">
                  <a:avLst/>
                </a:prstGeom>
                <a:noFill/>
                <a:ln w="7">
                  <a:solidFill>
                    <a:srgbClr val="A0A0A0"/>
                  </a:solidFill>
                  <a:miter lim="800000"/>
                  <a:headEnd/>
                  <a:tailEnd/>
                </a:ln>
              </p:spPr>
              <p:txBody>
                <a:bodyPr/>
                <a:lstStyle/>
                <a:p>
                  <a:endParaRPr lang="fr-FR"/>
                </a:p>
              </p:txBody>
            </p:sp>
          </p:grpSp>
          <p:grpSp>
            <p:nvGrpSpPr>
              <p:cNvPr id="12323" name="Group 133"/>
              <p:cNvGrpSpPr>
                <a:grpSpLocks/>
              </p:cNvGrpSpPr>
              <p:nvPr/>
            </p:nvGrpSpPr>
            <p:grpSpPr bwMode="auto">
              <a:xfrm>
                <a:off x="427" y="1152"/>
                <a:ext cx="299" cy="384"/>
                <a:chOff x="427" y="1152"/>
                <a:chExt cx="299" cy="384"/>
              </a:xfrm>
            </p:grpSpPr>
            <p:sp>
              <p:nvSpPr>
                <p:cNvPr id="12444" name="Rectangle 33"/>
                <p:cNvSpPr>
                  <a:spLocks noChangeArrowheads="1"/>
                </p:cNvSpPr>
                <p:nvPr/>
              </p:nvSpPr>
              <p:spPr bwMode="auto">
                <a:xfrm>
                  <a:off x="470" y="1152"/>
                  <a:ext cx="213" cy="384"/>
                </a:xfrm>
                <a:prstGeom prst="rect">
                  <a:avLst/>
                </a:prstGeom>
                <a:noFill/>
                <a:ln w="9525">
                  <a:noFill/>
                  <a:miter lim="800000"/>
                  <a:headEnd/>
                  <a:tailEnd/>
                </a:ln>
              </p:spPr>
              <p:txBody>
                <a:bodyPr/>
                <a:lstStyle/>
                <a:p>
                  <a:r>
                    <a:rPr lang="en-US" sz="1600">
                      <a:cs typeface="Times New Roman" charset="0"/>
                    </a:rPr>
                    <a:t>X</a:t>
                  </a:r>
                  <a:endParaRPr lang="ru-RU" sz="1600">
                    <a:cs typeface="Times New Roman" charset="0"/>
                  </a:endParaRPr>
                </a:p>
                <a:p>
                  <a:pPr eaLnBrk="0" hangingPunct="0"/>
                  <a:endParaRPr lang="ru-RU"/>
                </a:p>
              </p:txBody>
            </p:sp>
            <p:sp>
              <p:nvSpPr>
                <p:cNvPr id="12445" name="Rectangle 132"/>
                <p:cNvSpPr>
                  <a:spLocks noChangeArrowheads="1"/>
                </p:cNvSpPr>
                <p:nvPr/>
              </p:nvSpPr>
              <p:spPr bwMode="auto">
                <a:xfrm>
                  <a:off x="427" y="1152"/>
                  <a:ext cx="299" cy="384"/>
                </a:xfrm>
                <a:prstGeom prst="rect">
                  <a:avLst/>
                </a:prstGeom>
                <a:noFill/>
                <a:ln w="7">
                  <a:solidFill>
                    <a:srgbClr val="A0A0A0"/>
                  </a:solidFill>
                  <a:miter lim="800000"/>
                  <a:headEnd/>
                  <a:tailEnd/>
                </a:ln>
              </p:spPr>
              <p:txBody>
                <a:bodyPr/>
                <a:lstStyle/>
                <a:p>
                  <a:endParaRPr lang="fr-FR"/>
                </a:p>
              </p:txBody>
            </p:sp>
          </p:grpSp>
          <p:grpSp>
            <p:nvGrpSpPr>
              <p:cNvPr id="12324" name="Group 135"/>
              <p:cNvGrpSpPr>
                <a:grpSpLocks/>
              </p:cNvGrpSpPr>
              <p:nvPr/>
            </p:nvGrpSpPr>
            <p:grpSpPr bwMode="auto">
              <a:xfrm>
                <a:off x="726" y="1152"/>
                <a:ext cx="426" cy="384"/>
                <a:chOff x="726" y="1152"/>
                <a:chExt cx="426" cy="384"/>
              </a:xfrm>
            </p:grpSpPr>
            <p:sp>
              <p:nvSpPr>
                <p:cNvPr id="12442" name="Rectangle 34"/>
                <p:cNvSpPr>
                  <a:spLocks noChangeArrowheads="1"/>
                </p:cNvSpPr>
                <p:nvPr/>
              </p:nvSpPr>
              <p:spPr bwMode="auto">
                <a:xfrm>
                  <a:off x="769" y="1152"/>
                  <a:ext cx="340" cy="384"/>
                </a:xfrm>
                <a:prstGeom prst="rect">
                  <a:avLst/>
                </a:prstGeom>
                <a:noFill/>
                <a:ln w="9525">
                  <a:noFill/>
                  <a:miter lim="800000"/>
                  <a:headEnd/>
                  <a:tailEnd/>
                </a:ln>
              </p:spPr>
              <p:txBody>
                <a:bodyPr/>
                <a:lstStyle/>
                <a:p>
                  <a:r>
                    <a:rPr lang="en-US" sz="1000">
                      <a:cs typeface="Times New Roman" charset="0"/>
                      <a:sym typeface="Symbol" pitchFamily="18" charset="2"/>
                    </a:rPr>
                    <a:t></a:t>
                  </a:r>
                  <a:endParaRPr lang="ru-RU" sz="1000">
                    <a:cs typeface="Times New Roman" charset="0"/>
                  </a:endParaRPr>
                </a:p>
                <a:p>
                  <a:pPr eaLnBrk="0" hangingPunct="0"/>
                  <a:endParaRPr lang="ru-RU" sz="1000">
                    <a:cs typeface="Times New Roman" charset="0"/>
                    <a:sym typeface="Symbol" pitchFamily="18" charset="2"/>
                  </a:endParaRPr>
                </a:p>
              </p:txBody>
            </p:sp>
            <p:sp>
              <p:nvSpPr>
                <p:cNvPr id="12443" name="Rectangle 134"/>
                <p:cNvSpPr>
                  <a:spLocks noChangeArrowheads="1"/>
                </p:cNvSpPr>
                <p:nvPr/>
              </p:nvSpPr>
              <p:spPr bwMode="auto">
                <a:xfrm>
                  <a:off x="726" y="1152"/>
                  <a:ext cx="426" cy="384"/>
                </a:xfrm>
                <a:prstGeom prst="rect">
                  <a:avLst/>
                </a:prstGeom>
                <a:noFill/>
                <a:ln w="7">
                  <a:solidFill>
                    <a:srgbClr val="A0A0A0"/>
                  </a:solidFill>
                  <a:miter lim="800000"/>
                  <a:headEnd/>
                  <a:tailEnd/>
                </a:ln>
              </p:spPr>
              <p:txBody>
                <a:bodyPr/>
                <a:lstStyle/>
                <a:p>
                  <a:endParaRPr lang="fr-FR"/>
                </a:p>
              </p:txBody>
            </p:sp>
          </p:grpSp>
          <p:grpSp>
            <p:nvGrpSpPr>
              <p:cNvPr id="12325" name="Group 137"/>
              <p:cNvGrpSpPr>
                <a:grpSpLocks/>
              </p:cNvGrpSpPr>
              <p:nvPr/>
            </p:nvGrpSpPr>
            <p:grpSpPr bwMode="auto">
              <a:xfrm>
                <a:off x="2492" y="1152"/>
                <a:ext cx="427" cy="384"/>
                <a:chOff x="2492" y="1152"/>
                <a:chExt cx="427" cy="384"/>
              </a:xfrm>
            </p:grpSpPr>
            <p:sp>
              <p:nvSpPr>
                <p:cNvPr id="12440" name="Rectangle 35"/>
                <p:cNvSpPr>
                  <a:spLocks noChangeArrowheads="1"/>
                </p:cNvSpPr>
                <p:nvPr/>
              </p:nvSpPr>
              <p:spPr bwMode="auto">
                <a:xfrm>
                  <a:off x="2535" y="1152"/>
                  <a:ext cx="341" cy="384"/>
                </a:xfrm>
                <a:prstGeom prst="rect">
                  <a:avLst/>
                </a:prstGeom>
                <a:noFill/>
                <a:ln w="9525">
                  <a:noFill/>
                  <a:miter lim="800000"/>
                  <a:headEnd/>
                  <a:tailEnd/>
                </a:ln>
              </p:spPr>
              <p:txBody>
                <a:bodyPr/>
                <a:lstStyle/>
                <a:p>
                  <a:r>
                    <a:rPr lang="en-US" sz="1000">
                      <a:cs typeface="Times New Roman" charset="0"/>
                      <a:sym typeface="Symbol" pitchFamily="18" charset="2"/>
                    </a:rPr>
                    <a:t></a:t>
                  </a:r>
                  <a:endParaRPr lang="ru-RU" sz="1000">
                    <a:cs typeface="Times New Roman" charset="0"/>
                  </a:endParaRPr>
                </a:p>
                <a:p>
                  <a:pPr eaLnBrk="0" hangingPunct="0"/>
                  <a:endParaRPr lang="ru-RU" sz="1000">
                    <a:cs typeface="Times New Roman" charset="0"/>
                    <a:sym typeface="Symbol" pitchFamily="18" charset="2"/>
                  </a:endParaRPr>
                </a:p>
              </p:txBody>
            </p:sp>
            <p:sp>
              <p:nvSpPr>
                <p:cNvPr id="12441" name="Rectangle 136"/>
                <p:cNvSpPr>
                  <a:spLocks noChangeArrowheads="1"/>
                </p:cNvSpPr>
                <p:nvPr/>
              </p:nvSpPr>
              <p:spPr bwMode="auto">
                <a:xfrm>
                  <a:off x="2492" y="1152"/>
                  <a:ext cx="427" cy="384"/>
                </a:xfrm>
                <a:prstGeom prst="rect">
                  <a:avLst/>
                </a:prstGeom>
                <a:noFill/>
                <a:ln w="7">
                  <a:solidFill>
                    <a:srgbClr val="A0A0A0"/>
                  </a:solidFill>
                  <a:miter lim="800000"/>
                  <a:headEnd/>
                  <a:tailEnd/>
                </a:ln>
              </p:spPr>
              <p:txBody>
                <a:bodyPr/>
                <a:lstStyle/>
                <a:p>
                  <a:endParaRPr lang="fr-FR"/>
                </a:p>
              </p:txBody>
            </p:sp>
          </p:grpSp>
          <p:grpSp>
            <p:nvGrpSpPr>
              <p:cNvPr id="12326" name="Group 139"/>
              <p:cNvGrpSpPr>
                <a:grpSpLocks/>
              </p:cNvGrpSpPr>
              <p:nvPr/>
            </p:nvGrpSpPr>
            <p:grpSpPr bwMode="auto">
              <a:xfrm>
                <a:off x="2919" y="1152"/>
                <a:ext cx="538" cy="384"/>
                <a:chOff x="2919" y="1152"/>
                <a:chExt cx="538" cy="384"/>
              </a:xfrm>
            </p:grpSpPr>
            <p:sp>
              <p:nvSpPr>
                <p:cNvPr id="12438" name="Rectangle 36"/>
                <p:cNvSpPr>
                  <a:spLocks noChangeArrowheads="1"/>
                </p:cNvSpPr>
                <p:nvPr/>
              </p:nvSpPr>
              <p:spPr bwMode="auto">
                <a:xfrm>
                  <a:off x="2962" y="1152"/>
                  <a:ext cx="452" cy="384"/>
                </a:xfrm>
                <a:prstGeom prst="rect">
                  <a:avLst/>
                </a:prstGeom>
                <a:noFill/>
                <a:ln w="9525">
                  <a:noFill/>
                  <a:miter lim="800000"/>
                  <a:headEnd/>
                  <a:tailEnd/>
                </a:ln>
              </p:spPr>
              <p:txBody>
                <a:bodyPr/>
                <a:lstStyle/>
                <a:p>
                  <a:r>
                    <a:rPr lang="fr-FR" sz="1200" dirty="0" smtClean="0">
                      <a:cs typeface="Times New Roman" charset="0"/>
                    </a:rPr>
                    <a:t>Sortie</a:t>
                  </a:r>
                  <a:endParaRPr lang="ru-RU" sz="1200" dirty="0">
                    <a:cs typeface="Times New Roman" charset="0"/>
                  </a:endParaRPr>
                </a:p>
                <a:p>
                  <a:pPr eaLnBrk="0" hangingPunct="0"/>
                  <a:endParaRPr lang="ru-RU" sz="1200" dirty="0"/>
                </a:p>
              </p:txBody>
            </p:sp>
            <p:sp>
              <p:nvSpPr>
                <p:cNvPr id="12439" name="Rectangle 138"/>
                <p:cNvSpPr>
                  <a:spLocks noChangeArrowheads="1"/>
                </p:cNvSpPr>
                <p:nvPr/>
              </p:nvSpPr>
              <p:spPr bwMode="auto">
                <a:xfrm>
                  <a:off x="2919" y="1152"/>
                  <a:ext cx="538" cy="384"/>
                </a:xfrm>
                <a:prstGeom prst="rect">
                  <a:avLst/>
                </a:prstGeom>
                <a:noFill/>
                <a:ln w="7">
                  <a:solidFill>
                    <a:srgbClr val="A0A0A0"/>
                  </a:solidFill>
                  <a:miter lim="800000"/>
                  <a:headEnd/>
                  <a:tailEnd/>
                </a:ln>
              </p:spPr>
              <p:txBody>
                <a:bodyPr/>
                <a:lstStyle/>
                <a:p>
                  <a:endParaRPr lang="fr-FR"/>
                </a:p>
              </p:txBody>
            </p:sp>
          </p:grpSp>
          <p:grpSp>
            <p:nvGrpSpPr>
              <p:cNvPr id="12327" name="Group 141"/>
              <p:cNvGrpSpPr>
                <a:grpSpLocks/>
              </p:cNvGrpSpPr>
              <p:nvPr/>
            </p:nvGrpSpPr>
            <p:grpSpPr bwMode="auto">
              <a:xfrm>
                <a:off x="3457" y="1152"/>
                <a:ext cx="427" cy="384"/>
                <a:chOff x="3457" y="1152"/>
                <a:chExt cx="427" cy="384"/>
              </a:xfrm>
            </p:grpSpPr>
            <p:sp>
              <p:nvSpPr>
                <p:cNvPr id="12436" name="Rectangle 37"/>
                <p:cNvSpPr>
                  <a:spLocks noChangeArrowheads="1"/>
                </p:cNvSpPr>
                <p:nvPr/>
              </p:nvSpPr>
              <p:spPr bwMode="auto">
                <a:xfrm>
                  <a:off x="3500" y="1152"/>
                  <a:ext cx="341"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37" name="Rectangle 140"/>
                <p:cNvSpPr>
                  <a:spLocks noChangeArrowheads="1"/>
                </p:cNvSpPr>
                <p:nvPr/>
              </p:nvSpPr>
              <p:spPr bwMode="auto">
                <a:xfrm>
                  <a:off x="3457" y="1152"/>
                  <a:ext cx="427" cy="384"/>
                </a:xfrm>
                <a:prstGeom prst="rect">
                  <a:avLst/>
                </a:prstGeom>
                <a:noFill/>
                <a:ln w="7">
                  <a:solidFill>
                    <a:srgbClr val="A0A0A0"/>
                  </a:solidFill>
                  <a:miter lim="800000"/>
                  <a:headEnd/>
                  <a:tailEnd/>
                </a:ln>
              </p:spPr>
              <p:txBody>
                <a:bodyPr/>
                <a:lstStyle/>
                <a:p>
                  <a:endParaRPr lang="fr-FR"/>
                </a:p>
              </p:txBody>
            </p:sp>
          </p:grpSp>
          <p:grpSp>
            <p:nvGrpSpPr>
              <p:cNvPr id="12328" name="Group 143"/>
              <p:cNvGrpSpPr>
                <a:grpSpLocks/>
              </p:cNvGrpSpPr>
              <p:nvPr/>
            </p:nvGrpSpPr>
            <p:grpSpPr bwMode="auto">
              <a:xfrm>
                <a:off x="0" y="1536"/>
                <a:ext cx="427" cy="384"/>
                <a:chOff x="0" y="1536"/>
                <a:chExt cx="427" cy="384"/>
              </a:xfrm>
            </p:grpSpPr>
            <p:sp>
              <p:nvSpPr>
                <p:cNvPr id="12434" name="Rectangle 38"/>
                <p:cNvSpPr>
                  <a:spLocks noChangeArrowheads="1"/>
                </p:cNvSpPr>
                <p:nvPr/>
              </p:nvSpPr>
              <p:spPr bwMode="auto">
                <a:xfrm>
                  <a:off x="43" y="1536"/>
                  <a:ext cx="341"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35" name="Rectangle 142"/>
                <p:cNvSpPr>
                  <a:spLocks noChangeArrowheads="1"/>
                </p:cNvSpPr>
                <p:nvPr/>
              </p:nvSpPr>
              <p:spPr bwMode="auto">
                <a:xfrm>
                  <a:off x="0" y="1536"/>
                  <a:ext cx="427" cy="384"/>
                </a:xfrm>
                <a:prstGeom prst="rect">
                  <a:avLst/>
                </a:prstGeom>
                <a:noFill/>
                <a:ln w="7">
                  <a:solidFill>
                    <a:srgbClr val="A0A0A0"/>
                  </a:solidFill>
                  <a:miter lim="800000"/>
                  <a:headEnd/>
                  <a:tailEnd/>
                </a:ln>
              </p:spPr>
              <p:txBody>
                <a:bodyPr/>
                <a:lstStyle/>
                <a:p>
                  <a:endParaRPr lang="fr-FR"/>
                </a:p>
              </p:txBody>
            </p:sp>
          </p:grpSp>
          <p:grpSp>
            <p:nvGrpSpPr>
              <p:cNvPr id="12329" name="Group 145"/>
              <p:cNvGrpSpPr>
                <a:grpSpLocks/>
              </p:cNvGrpSpPr>
              <p:nvPr/>
            </p:nvGrpSpPr>
            <p:grpSpPr bwMode="auto">
              <a:xfrm>
                <a:off x="427" y="1536"/>
                <a:ext cx="299" cy="384"/>
                <a:chOff x="427" y="1536"/>
                <a:chExt cx="299" cy="384"/>
              </a:xfrm>
            </p:grpSpPr>
            <p:sp>
              <p:nvSpPr>
                <p:cNvPr id="12432" name="Rectangle 39"/>
                <p:cNvSpPr>
                  <a:spLocks noChangeArrowheads="1"/>
                </p:cNvSpPr>
                <p:nvPr/>
              </p:nvSpPr>
              <p:spPr bwMode="auto">
                <a:xfrm>
                  <a:off x="470" y="1536"/>
                  <a:ext cx="213" cy="384"/>
                </a:xfrm>
                <a:prstGeom prst="rect">
                  <a:avLst/>
                </a:prstGeom>
                <a:noFill/>
                <a:ln w="9525">
                  <a:noFill/>
                  <a:miter lim="800000"/>
                  <a:headEnd/>
                  <a:tailEnd/>
                </a:ln>
              </p:spPr>
              <p:txBody>
                <a:bodyPr/>
                <a:lstStyle/>
                <a:p>
                  <a:r>
                    <a:rPr lang="fr-FR" sz="1600" i="1" dirty="0">
                      <a:cs typeface="Times New Roman" charset="0"/>
                    </a:rPr>
                    <a:t>Y</a:t>
                  </a:r>
                  <a:endParaRPr lang="ru-RU" sz="1600" dirty="0">
                    <a:cs typeface="Times New Roman" charset="0"/>
                  </a:endParaRPr>
                </a:p>
                <a:p>
                  <a:pPr eaLnBrk="0" hangingPunct="0"/>
                  <a:endParaRPr lang="ru-RU" dirty="0"/>
                </a:p>
              </p:txBody>
            </p:sp>
            <p:sp>
              <p:nvSpPr>
                <p:cNvPr id="12433" name="Rectangle 144"/>
                <p:cNvSpPr>
                  <a:spLocks noChangeArrowheads="1"/>
                </p:cNvSpPr>
                <p:nvPr/>
              </p:nvSpPr>
              <p:spPr bwMode="auto">
                <a:xfrm>
                  <a:off x="427" y="1536"/>
                  <a:ext cx="299" cy="384"/>
                </a:xfrm>
                <a:prstGeom prst="rect">
                  <a:avLst/>
                </a:prstGeom>
                <a:noFill/>
                <a:ln w="7">
                  <a:solidFill>
                    <a:srgbClr val="A0A0A0"/>
                  </a:solidFill>
                  <a:miter lim="800000"/>
                  <a:headEnd/>
                  <a:tailEnd/>
                </a:ln>
              </p:spPr>
              <p:txBody>
                <a:bodyPr/>
                <a:lstStyle/>
                <a:p>
                  <a:endParaRPr lang="fr-FR"/>
                </a:p>
              </p:txBody>
            </p:sp>
          </p:grpSp>
          <p:grpSp>
            <p:nvGrpSpPr>
              <p:cNvPr id="12330" name="Group 147"/>
              <p:cNvGrpSpPr>
                <a:grpSpLocks/>
              </p:cNvGrpSpPr>
              <p:nvPr/>
            </p:nvGrpSpPr>
            <p:grpSpPr bwMode="auto">
              <a:xfrm>
                <a:off x="726" y="1536"/>
                <a:ext cx="426" cy="384"/>
                <a:chOff x="726" y="1536"/>
                <a:chExt cx="426" cy="384"/>
              </a:xfrm>
            </p:grpSpPr>
            <p:sp>
              <p:nvSpPr>
                <p:cNvPr id="12430" name="Rectangle 40"/>
                <p:cNvSpPr>
                  <a:spLocks noChangeArrowheads="1"/>
                </p:cNvSpPr>
                <p:nvPr/>
              </p:nvSpPr>
              <p:spPr bwMode="auto">
                <a:xfrm>
                  <a:off x="769" y="1536"/>
                  <a:ext cx="340"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31" name="Rectangle 146"/>
                <p:cNvSpPr>
                  <a:spLocks noChangeArrowheads="1"/>
                </p:cNvSpPr>
                <p:nvPr/>
              </p:nvSpPr>
              <p:spPr bwMode="auto">
                <a:xfrm>
                  <a:off x="726" y="1536"/>
                  <a:ext cx="426" cy="384"/>
                </a:xfrm>
                <a:prstGeom prst="rect">
                  <a:avLst/>
                </a:prstGeom>
                <a:noFill/>
                <a:ln w="7">
                  <a:solidFill>
                    <a:srgbClr val="A0A0A0"/>
                  </a:solidFill>
                  <a:miter lim="800000"/>
                  <a:headEnd/>
                  <a:tailEnd/>
                </a:ln>
              </p:spPr>
              <p:txBody>
                <a:bodyPr/>
                <a:lstStyle/>
                <a:p>
                  <a:endParaRPr lang="fr-FR"/>
                </a:p>
              </p:txBody>
            </p:sp>
          </p:grpSp>
          <p:grpSp>
            <p:nvGrpSpPr>
              <p:cNvPr id="12331" name="Group 149"/>
              <p:cNvGrpSpPr>
                <a:grpSpLocks/>
              </p:cNvGrpSpPr>
              <p:nvPr/>
            </p:nvGrpSpPr>
            <p:grpSpPr bwMode="auto">
              <a:xfrm>
                <a:off x="2492" y="1536"/>
                <a:ext cx="427" cy="384"/>
                <a:chOff x="2492" y="1536"/>
                <a:chExt cx="427" cy="384"/>
              </a:xfrm>
            </p:grpSpPr>
            <p:sp>
              <p:nvSpPr>
                <p:cNvPr id="12428" name="Rectangle 41"/>
                <p:cNvSpPr>
                  <a:spLocks noChangeArrowheads="1"/>
                </p:cNvSpPr>
                <p:nvPr/>
              </p:nvSpPr>
              <p:spPr bwMode="auto">
                <a:xfrm>
                  <a:off x="2535" y="1536"/>
                  <a:ext cx="341"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29" name="Rectangle 148"/>
                <p:cNvSpPr>
                  <a:spLocks noChangeArrowheads="1"/>
                </p:cNvSpPr>
                <p:nvPr/>
              </p:nvSpPr>
              <p:spPr bwMode="auto">
                <a:xfrm>
                  <a:off x="2492" y="1536"/>
                  <a:ext cx="427" cy="384"/>
                </a:xfrm>
                <a:prstGeom prst="rect">
                  <a:avLst/>
                </a:prstGeom>
                <a:noFill/>
                <a:ln w="7">
                  <a:solidFill>
                    <a:srgbClr val="A0A0A0"/>
                  </a:solidFill>
                  <a:miter lim="800000"/>
                  <a:headEnd/>
                  <a:tailEnd/>
                </a:ln>
              </p:spPr>
              <p:txBody>
                <a:bodyPr/>
                <a:lstStyle/>
                <a:p>
                  <a:endParaRPr lang="fr-FR"/>
                </a:p>
              </p:txBody>
            </p:sp>
          </p:grpSp>
          <p:grpSp>
            <p:nvGrpSpPr>
              <p:cNvPr id="12332" name="Group 151"/>
              <p:cNvGrpSpPr>
                <a:grpSpLocks/>
              </p:cNvGrpSpPr>
              <p:nvPr/>
            </p:nvGrpSpPr>
            <p:grpSpPr bwMode="auto">
              <a:xfrm>
                <a:off x="2919" y="1536"/>
                <a:ext cx="538" cy="384"/>
                <a:chOff x="2919" y="1536"/>
                <a:chExt cx="538" cy="384"/>
              </a:xfrm>
            </p:grpSpPr>
            <p:sp>
              <p:nvSpPr>
                <p:cNvPr id="12426" name="Rectangle 42"/>
                <p:cNvSpPr>
                  <a:spLocks noChangeArrowheads="1"/>
                </p:cNvSpPr>
                <p:nvPr/>
              </p:nvSpPr>
              <p:spPr bwMode="auto">
                <a:xfrm>
                  <a:off x="2962" y="1536"/>
                  <a:ext cx="452"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27" name="Rectangle 150"/>
                <p:cNvSpPr>
                  <a:spLocks noChangeArrowheads="1"/>
                </p:cNvSpPr>
                <p:nvPr/>
              </p:nvSpPr>
              <p:spPr bwMode="auto">
                <a:xfrm>
                  <a:off x="2919" y="1536"/>
                  <a:ext cx="538" cy="384"/>
                </a:xfrm>
                <a:prstGeom prst="rect">
                  <a:avLst/>
                </a:prstGeom>
                <a:noFill/>
                <a:ln w="7">
                  <a:solidFill>
                    <a:srgbClr val="A0A0A0"/>
                  </a:solidFill>
                  <a:miter lim="800000"/>
                  <a:headEnd/>
                  <a:tailEnd/>
                </a:ln>
              </p:spPr>
              <p:txBody>
                <a:bodyPr/>
                <a:lstStyle/>
                <a:p>
                  <a:endParaRPr lang="fr-FR"/>
                </a:p>
              </p:txBody>
            </p:sp>
          </p:grpSp>
          <p:grpSp>
            <p:nvGrpSpPr>
              <p:cNvPr id="12333" name="Group 153"/>
              <p:cNvGrpSpPr>
                <a:grpSpLocks/>
              </p:cNvGrpSpPr>
              <p:nvPr/>
            </p:nvGrpSpPr>
            <p:grpSpPr bwMode="auto">
              <a:xfrm>
                <a:off x="3457" y="1536"/>
                <a:ext cx="427" cy="384"/>
                <a:chOff x="3457" y="1536"/>
                <a:chExt cx="427" cy="384"/>
              </a:xfrm>
            </p:grpSpPr>
            <p:sp>
              <p:nvSpPr>
                <p:cNvPr id="12424" name="Rectangle 43"/>
                <p:cNvSpPr>
                  <a:spLocks noChangeArrowheads="1"/>
                </p:cNvSpPr>
                <p:nvPr/>
              </p:nvSpPr>
              <p:spPr bwMode="auto">
                <a:xfrm>
                  <a:off x="3500" y="1536"/>
                  <a:ext cx="341"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25" name="Rectangle 152"/>
                <p:cNvSpPr>
                  <a:spLocks noChangeArrowheads="1"/>
                </p:cNvSpPr>
                <p:nvPr/>
              </p:nvSpPr>
              <p:spPr bwMode="auto">
                <a:xfrm>
                  <a:off x="3457" y="1536"/>
                  <a:ext cx="427" cy="384"/>
                </a:xfrm>
                <a:prstGeom prst="rect">
                  <a:avLst/>
                </a:prstGeom>
                <a:noFill/>
                <a:ln w="7">
                  <a:solidFill>
                    <a:srgbClr val="A0A0A0"/>
                  </a:solidFill>
                  <a:miter lim="800000"/>
                  <a:headEnd/>
                  <a:tailEnd/>
                </a:ln>
              </p:spPr>
              <p:txBody>
                <a:bodyPr/>
                <a:lstStyle/>
                <a:p>
                  <a:endParaRPr lang="fr-FR"/>
                </a:p>
              </p:txBody>
            </p:sp>
          </p:grpSp>
          <p:grpSp>
            <p:nvGrpSpPr>
              <p:cNvPr id="12334" name="Group 155"/>
              <p:cNvGrpSpPr>
                <a:grpSpLocks/>
              </p:cNvGrpSpPr>
              <p:nvPr/>
            </p:nvGrpSpPr>
            <p:grpSpPr bwMode="auto">
              <a:xfrm>
                <a:off x="0" y="1920"/>
                <a:ext cx="427" cy="384"/>
                <a:chOff x="0" y="1920"/>
                <a:chExt cx="427" cy="384"/>
              </a:xfrm>
            </p:grpSpPr>
            <p:sp>
              <p:nvSpPr>
                <p:cNvPr id="12422" name="Rectangle 44"/>
                <p:cNvSpPr>
                  <a:spLocks noChangeArrowheads="1"/>
                </p:cNvSpPr>
                <p:nvPr/>
              </p:nvSpPr>
              <p:spPr bwMode="auto">
                <a:xfrm>
                  <a:off x="43" y="1920"/>
                  <a:ext cx="341"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23" name="Rectangle 154"/>
                <p:cNvSpPr>
                  <a:spLocks noChangeArrowheads="1"/>
                </p:cNvSpPr>
                <p:nvPr/>
              </p:nvSpPr>
              <p:spPr bwMode="auto">
                <a:xfrm>
                  <a:off x="0" y="1920"/>
                  <a:ext cx="427" cy="384"/>
                </a:xfrm>
                <a:prstGeom prst="rect">
                  <a:avLst/>
                </a:prstGeom>
                <a:noFill/>
                <a:ln w="7">
                  <a:solidFill>
                    <a:srgbClr val="A0A0A0"/>
                  </a:solidFill>
                  <a:miter lim="800000"/>
                  <a:headEnd/>
                  <a:tailEnd/>
                </a:ln>
              </p:spPr>
              <p:txBody>
                <a:bodyPr/>
                <a:lstStyle/>
                <a:p>
                  <a:endParaRPr lang="fr-FR"/>
                </a:p>
              </p:txBody>
            </p:sp>
          </p:grpSp>
          <p:grpSp>
            <p:nvGrpSpPr>
              <p:cNvPr id="12335" name="Group 157"/>
              <p:cNvGrpSpPr>
                <a:grpSpLocks/>
              </p:cNvGrpSpPr>
              <p:nvPr/>
            </p:nvGrpSpPr>
            <p:grpSpPr bwMode="auto">
              <a:xfrm>
                <a:off x="427" y="1920"/>
                <a:ext cx="299" cy="384"/>
                <a:chOff x="427" y="1920"/>
                <a:chExt cx="299" cy="384"/>
              </a:xfrm>
            </p:grpSpPr>
            <p:sp>
              <p:nvSpPr>
                <p:cNvPr id="12420" name="Rectangle 45"/>
                <p:cNvSpPr>
                  <a:spLocks noChangeArrowheads="1"/>
                </p:cNvSpPr>
                <p:nvPr/>
              </p:nvSpPr>
              <p:spPr bwMode="auto">
                <a:xfrm>
                  <a:off x="470" y="1920"/>
                  <a:ext cx="213" cy="384"/>
                </a:xfrm>
                <a:prstGeom prst="rect">
                  <a:avLst/>
                </a:prstGeom>
                <a:noFill/>
                <a:ln w="9525">
                  <a:noFill/>
                  <a:miter lim="800000"/>
                  <a:headEnd/>
                  <a:tailEnd/>
                </a:ln>
              </p:spPr>
              <p:txBody>
                <a:bodyPr/>
                <a:lstStyle/>
                <a:p>
                  <a:endParaRPr lang="ru-RU" sz="1000" dirty="0">
                    <a:cs typeface="Times New Roman" charset="0"/>
                  </a:endParaRPr>
                </a:p>
                <a:p>
                  <a:pPr eaLnBrk="0" hangingPunct="0"/>
                  <a:endParaRPr lang="ru-RU" dirty="0"/>
                </a:p>
              </p:txBody>
            </p:sp>
            <p:sp>
              <p:nvSpPr>
                <p:cNvPr id="12421" name="Rectangle 156"/>
                <p:cNvSpPr>
                  <a:spLocks noChangeArrowheads="1"/>
                </p:cNvSpPr>
                <p:nvPr/>
              </p:nvSpPr>
              <p:spPr bwMode="auto">
                <a:xfrm>
                  <a:off x="427" y="1920"/>
                  <a:ext cx="299" cy="384"/>
                </a:xfrm>
                <a:prstGeom prst="rect">
                  <a:avLst/>
                </a:prstGeom>
                <a:noFill/>
                <a:ln w="7">
                  <a:solidFill>
                    <a:srgbClr val="A0A0A0"/>
                  </a:solidFill>
                  <a:miter lim="800000"/>
                  <a:headEnd/>
                  <a:tailEnd/>
                </a:ln>
              </p:spPr>
              <p:txBody>
                <a:bodyPr/>
                <a:lstStyle/>
                <a:p>
                  <a:endParaRPr lang="fr-FR"/>
                </a:p>
              </p:txBody>
            </p:sp>
          </p:grpSp>
          <p:grpSp>
            <p:nvGrpSpPr>
              <p:cNvPr id="12336" name="Group 159"/>
              <p:cNvGrpSpPr>
                <a:grpSpLocks/>
              </p:cNvGrpSpPr>
              <p:nvPr/>
            </p:nvGrpSpPr>
            <p:grpSpPr bwMode="auto">
              <a:xfrm>
                <a:off x="726" y="1920"/>
                <a:ext cx="426" cy="384"/>
                <a:chOff x="726" y="1920"/>
                <a:chExt cx="426" cy="384"/>
              </a:xfrm>
            </p:grpSpPr>
            <p:sp>
              <p:nvSpPr>
                <p:cNvPr id="12418" name="Rectangle 46"/>
                <p:cNvSpPr>
                  <a:spLocks noChangeArrowheads="1"/>
                </p:cNvSpPr>
                <p:nvPr/>
              </p:nvSpPr>
              <p:spPr bwMode="auto">
                <a:xfrm>
                  <a:off x="769" y="1920"/>
                  <a:ext cx="340"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19" name="Rectangle 158"/>
                <p:cNvSpPr>
                  <a:spLocks noChangeArrowheads="1"/>
                </p:cNvSpPr>
                <p:nvPr/>
              </p:nvSpPr>
              <p:spPr bwMode="auto">
                <a:xfrm>
                  <a:off x="726" y="1920"/>
                  <a:ext cx="426" cy="384"/>
                </a:xfrm>
                <a:prstGeom prst="rect">
                  <a:avLst/>
                </a:prstGeom>
                <a:noFill/>
                <a:ln w="7">
                  <a:solidFill>
                    <a:srgbClr val="A0A0A0"/>
                  </a:solidFill>
                  <a:miter lim="800000"/>
                  <a:headEnd/>
                  <a:tailEnd/>
                </a:ln>
              </p:spPr>
              <p:txBody>
                <a:bodyPr/>
                <a:lstStyle/>
                <a:p>
                  <a:endParaRPr lang="fr-FR"/>
                </a:p>
              </p:txBody>
            </p:sp>
          </p:grpSp>
          <p:grpSp>
            <p:nvGrpSpPr>
              <p:cNvPr id="12337" name="Group 161"/>
              <p:cNvGrpSpPr>
                <a:grpSpLocks/>
              </p:cNvGrpSpPr>
              <p:nvPr/>
            </p:nvGrpSpPr>
            <p:grpSpPr bwMode="auto">
              <a:xfrm>
                <a:off x="1152" y="1920"/>
                <a:ext cx="268" cy="384"/>
                <a:chOff x="1152" y="1920"/>
                <a:chExt cx="268" cy="384"/>
              </a:xfrm>
            </p:grpSpPr>
            <p:sp>
              <p:nvSpPr>
                <p:cNvPr id="12416" name="Rectangle 47"/>
                <p:cNvSpPr>
                  <a:spLocks noChangeArrowheads="1"/>
                </p:cNvSpPr>
                <p:nvPr/>
              </p:nvSpPr>
              <p:spPr bwMode="auto">
                <a:xfrm>
                  <a:off x="1195" y="1920"/>
                  <a:ext cx="182"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17" name="Rectangle 160"/>
                <p:cNvSpPr>
                  <a:spLocks noChangeArrowheads="1"/>
                </p:cNvSpPr>
                <p:nvPr/>
              </p:nvSpPr>
              <p:spPr bwMode="auto">
                <a:xfrm>
                  <a:off x="1152" y="1920"/>
                  <a:ext cx="268" cy="384"/>
                </a:xfrm>
                <a:prstGeom prst="rect">
                  <a:avLst/>
                </a:prstGeom>
                <a:noFill/>
                <a:ln w="7">
                  <a:solidFill>
                    <a:srgbClr val="A0A0A0"/>
                  </a:solidFill>
                  <a:miter lim="800000"/>
                  <a:headEnd/>
                  <a:tailEnd/>
                </a:ln>
              </p:spPr>
              <p:txBody>
                <a:bodyPr/>
                <a:lstStyle/>
                <a:p>
                  <a:endParaRPr lang="fr-FR"/>
                </a:p>
              </p:txBody>
            </p:sp>
          </p:grpSp>
          <p:grpSp>
            <p:nvGrpSpPr>
              <p:cNvPr id="12338" name="Group 163"/>
              <p:cNvGrpSpPr>
                <a:grpSpLocks/>
              </p:cNvGrpSpPr>
              <p:nvPr/>
            </p:nvGrpSpPr>
            <p:grpSpPr bwMode="auto">
              <a:xfrm>
                <a:off x="1420" y="1920"/>
                <a:ext cx="268" cy="384"/>
                <a:chOff x="1420" y="1920"/>
                <a:chExt cx="268" cy="384"/>
              </a:xfrm>
            </p:grpSpPr>
            <p:sp>
              <p:nvSpPr>
                <p:cNvPr id="12414" name="Rectangle 48"/>
                <p:cNvSpPr>
                  <a:spLocks noChangeArrowheads="1"/>
                </p:cNvSpPr>
                <p:nvPr/>
              </p:nvSpPr>
              <p:spPr bwMode="auto">
                <a:xfrm>
                  <a:off x="1463" y="1920"/>
                  <a:ext cx="182"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15" name="Rectangle 162"/>
                <p:cNvSpPr>
                  <a:spLocks noChangeArrowheads="1"/>
                </p:cNvSpPr>
                <p:nvPr/>
              </p:nvSpPr>
              <p:spPr bwMode="auto">
                <a:xfrm>
                  <a:off x="1420" y="1920"/>
                  <a:ext cx="268" cy="384"/>
                </a:xfrm>
                <a:prstGeom prst="rect">
                  <a:avLst/>
                </a:prstGeom>
                <a:noFill/>
                <a:ln w="7">
                  <a:solidFill>
                    <a:srgbClr val="A0A0A0"/>
                  </a:solidFill>
                  <a:miter lim="800000"/>
                  <a:headEnd/>
                  <a:tailEnd/>
                </a:ln>
              </p:spPr>
              <p:txBody>
                <a:bodyPr/>
                <a:lstStyle/>
                <a:p>
                  <a:endParaRPr lang="fr-FR"/>
                </a:p>
              </p:txBody>
            </p:sp>
          </p:grpSp>
          <p:grpSp>
            <p:nvGrpSpPr>
              <p:cNvPr id="12339" name="Group 165"/>
              <p:cNvGrpSpPr>
                <a:grpSpLocks/>
              </p:cNvGrpSpPr>
              <p:nvPr/>
            </p:nvGrpSpPr>
            <p:grpSpPr bwMode="auto">
              <a:xfrm>
                <a:off x="1688" y="1920"/>
                <a:ext cx="268" cy="384"/>
                <a:chOff x="1688" y="1920"/>
                <a:chExt cx="268" cy="384"/>
              </a:xfrm>
            </p:grpSpPr>
            <p:sp>
              <p:nvSpPr>
                <p:cNvPr id="12412" name="Rectangle 49"/>
                <p:cNvSpPr>
                  <a:spLocks noChangeArrowheads="1"/>
                </p:cNvSpPr>
                <p:nvPr/>
              </p:nvSpPr>
              <p:spPr bwMode="auto">
                <a:xfrm>
                  <a:off x="1731" y="1920"/>
                  <a:ext cx="182" cy="384"/>
                </a:xfrm>
                <a:prstGeom prst="rect">
                  <a:avLst/>
                </a:prstGeom>
                <a:noFill/>
                <a:ln w="9525">
                  <a:noFill/>
                  <a:miter lim="800000"/>
                  <a:headEnd/>
                  <a:tailEnd/>
                </a:ln>
              </p:spPr>
              <p:txBody>
                <a:bodyPr/>
                <a:lstStyle/>
                <a:p>
                  <a:r>
                    <a:rPr lang="en-US" sz="1000">
                      <a:cs typeface="Times New Roman" charset="0"/>
                      <a:sym typeface="Symbol" pitchFamily="18" charset="2"/>
                    </a:rPr>
                    <a:t></a:t>
                  </a:r>
                  <a:endParaRPr lang="ru-RU" sz="1000">
                    <a:cs typeface="Times New Roman" charset="0"/>
                  </a:endParaRPr>
                </a:p>
                <a:p>
                  <a:pPr eaLnBrk="0" hangingPunct="0"/>
                  <a:endParaRPr lang="ru-RU" sz="1000">
                    <a:cs typeface="Times New Roman" charset="0"/>
                    <a:sym typeface="Symbol" pitchFamily="18" charset="2"/>
                  </a:endParaRPr>
                </a:p>
              </p:txBody>
            </p:sp>
            <p:sp>
              <p:nvSpPr>
                <p:cNvPr id="12413" name="Rectangle 164"/>
                <p:cNvSpPr>
                  <a:spLocks noChangeArrowheads="1"/>
                </p:cNvSpPr>
                <p:nvPr/>
              </p:nvSpPr>
              <p:spPr bwMode="auto">
                <a:xfrm>
                  <a:off x="1688" y="1920"/>
                  <a:ext cx="268" cy="384"/>
                </a:xfrm>
                <a:prstGeom prst="rect">
                  <a:avLst/>
                </a:prstGeom>
                <a:noFill/>
                <a:ln w="7">
                  <a:solidFill>
                    <a:srgbClr val="A0A0A0"/>
                  </a:solidFill>
                  <a:miter lim="800000"/>
                  <a:headEnd/>
                  <a:tailEnd/>
                </a:ln>
              </p:spPr>
              <p:txBody>
                <a:bodyPr/>
                <a:lstStyle/>
                <a:p>
                  <a:endParaRPr lang="fr-FR"/>
                </a:p>
              </p:txBody>
            </p:sp>
          </p:grpSp>
          <p:grpSp>
            <p:nvGrpSpPr>
              <p:cNvPr id="12340" name="Group 167"/>
              <p:cNvGrpSpPr>
                <a:grpSpLocks/>
              </p:cNvGrpSpPr>
              <p:nvPr/>
            </p:nvGrpSpPr>
            <p:grpSpPr bwMode="auto">
              <a:xfrm>
                <a:off x="1956" y="1920"/>
                <a:ext cx="268" cy="384"/>
                <a:chOff x="1956" y="1920"/>
                <a:chExt cx="268" cy="384"/>
              </a:xfrm>
            </p:grpSpPr>
            <p:sp>
              <p:nvSpPr>
                <p:cNvPr id="12410" name="Rectangle 50"/>
                <p:cNvSpPr>
                  <a:spLocks noChangeArrowheads="1"/>
                </p:cNvSpPr>
                <p:nvPr/>
              </p:nvSpPr>
              <p:spPr bwMode="auto">
                <a:xfrm>
                  <a:off x="1999" y="1920"/>
                  <a:ext cx="182"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11" name="Rectangle 166"/>
                <p:cNvSpPr>
                  <a:spLocks noChangeArrowheads="1"/>
                </p:cNvSpPr>
                <p:nvPr/>
              </p:nvSpPr>
              <p:spPr bwMode="auto">
                <a:xfrm>
                  <a:off x="1956" y="1920"/>
                  <a:ext cx="268" cy="384"/>
                </a:xfrm>
                <a:prstGeom prst="rect">
                  <a:avLst/>
                </a:prstGeom>
                <a:noFill/>
                <a:ln w="7">
                  <a:solidFill>
                    <a:srgbClr val="A0A0A0"/>
                  </a:solidFill>
                  <a:miter lim="800000"/>
                  <a:headEnd/>
                  <a:tailEnd/>
                </a:ln>
              </p:spPr>
              <p:txBody>
                <a:bodyPr/>
                <a:lstStyle/>
                <a:p>
                  <a:endParaRPr lang="fr-FR"/>
                </a:p>
              </p:txBody>
            </p:sp>
          </p:grpSp>
          <p:grpSp>
            <p:nvGrpSpPr>
              <p:cNvPr id="12341" name="Group 169"/>
              <p:cNvGrpSpPr>
                <a:grpSpLocks/>
              </p:cNvGrpSpPr>
              <p:nvPr/>
            </p:nvGrpSpPr>
            <p:grpSpPr bwMode="auto">
              <a:xfrm>
                <a:off x="2224" y="1920"/>
                <a:ext cx="268" cy="384"/>
                <a:chOff x="2224" y="1920"/>
                <a:chExt cx="268" cy="384"/>
              </a:xfrm>
            </p:grpSpPr>
            <p:sp>
              <p:nvSpPr>
                <p:cNvPr id="12408" name="Rectangle 51"/>
                <p:cNvSpPr>
                  <a:spLocks noChangeArrowheads="1"/>
                </p:cNvSpPr>
                <p:nvPr/>
              </p:nvSpPr>
              <p:spPr bwMode="auto">
                <a:xfrm>
                  <a:off x="2267" y="1920"/>
                  <a:ext cx="182"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09" name="Rectangle 168"/>
                <p:cNvSpPr>
                  <a:spLocks noChangeArrowheads="1"/>
                </p:cNvSpPr>
                <p:nvPr/>
              </p:nvSpPr>
              <p:spPr bwMode="auto">
                <a:xfrm>
                  <a:off x="2224" y="1920"/>
                  <a:ext cx="268" cy="384"/>
                </a:xfrm>
                <a:prstGeom prst="rect">
                  <a:avLst/>
                </a:prstGeom>
                <a:noFill/>
                <a:ln w="7">
                  <a:solidFill>
                    <a:srgbClr val="A0A0A0"/>
                  </a:solidFill>
                  <a:miter lim="800000"/>
                  <a:headEnd/>
                  <a:tailEnd/>
                </a:ln>
              </p:spPr>
              <p:txBody>
                <a:bodyPr/>
                <a:lstStyle/>
                <a:p>
                  <a:endParaRPr lang="fr-FR"/>
                </a:p>
              </p:txBody>
            </p:sp>
          </p:grpSp>
          <p:grpSp>
            <p:nvGrpSpPr>
              <p:cNvPr id="12342" name="Group 171"/>
              <p:cNvGrpSpPr>
                <a:grpSpLocks/>
              </p:cNvGrpSpPr>
              <p:nvPr/>
            </p:nvGrpSpPr>
            <p:grpSpPr bwMode="auto">
              <a:xfrm>
                <a:off x="2492" y="1920"/>
                <a:ext cx="427" cy="384"/>
                <a:chOff x="2492" y="1920"/>
                <a:chExt cx="427" cy="384"/>
              </a:xfrm>
            </p:grpSpPr>
            <p:sp>
              <p:nvSpPr>
                <p:cNvPr id="12406" name="Rectangle 52"/>
                <p:cNvSpPr>
                  <a:spLocks noChangeArrowheads="1"/>
                </p:cNvSpPr>
                <p:nvPr/>
              </p:nvSpPr>
              <p:spPr bwMode="auto">
                <a:xfrm>
                  <a:off x="2535" y="1920"/>
                  <a:ext cx="341"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07" name="Rectangle 170"/>
                <p:cNvSpPr>
                  <a:spLocks noChangeArrowheads="1"/>
                </p:cNvSpPr>
                <p:nvPr/>
              </p:nvSpPr>
              <p:spPr bwMode="auto">
                <a:xfrm>
                  <a:off x="2492" y="1920"/>
                  <a:ext cx="427" cy="384"/>
                </a:xfrm>
                <a:prstGeom prst="rect">
                  <a:avLst/>
                </a:prstGeom>
                <a:noFill/>
                <a:ln w="7">
                  <a:solidFill>
                    <a:srgbClr val="A0A0A0"/>
                  </a:solidFill>
                  <a:miter lim="800000"/>
                  <a:headEnd/>
                  <a:tailEnd/>
                </a:ln>
              </p:spPr>
              <p:txBody>
                <a:bodyPr/>
                <a:lstStyle/>
                <a:p>
                  <a:endParaRPr lang="fr-FR"/>
                </a:p>
              </p:txBody>
            </p:sp>
          </p:grpSp>
          <p:grpSp>
            <p:nvGrpSpPr>
              <p:cNvPr id="12343" name="Group 173"/>
              <p:cNvGrpSpPr>
                <a:grpSpLocks/>
              </p:cNvGrpSpPr>
              <p:nvPr/>
            </p:nvGrpSpPr>
            <p:grpSpPr bwMode="auto">
              <a:xfrm>
                <a:off x="2919" y="1920"/>
                <a:ext cx="538" cy="384"/>
                <a:chOff x="2919" y="1920"/>
                <a:chExt cx="538" cy="384"/>
              </a:xfrm>
            </p:grpSpPr>
            <p:sp>
              <p:nvSpPr>
                <p:cNvPr id="12404" name="Rectangle 53"/>
                <p:cNvSpPr>
                  <a:spLocks noChangeArrowheads="1"/>
                </p:cNvSpPr>
                <p:nvPr/>
              </p:nvSpPr>
              <p:spPr bwMode="auto">
                <a:xfrm>
                  <a:off x="2962" y="1920"/>
                  <a:ext cx="452"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05" name="Rectangle 172"/>
                <p:cNvSpPr>
                  <a:spLocks noChangeArrowheads="1"/>
                </p:cNvSpPr>
                <p:nvPr/>
              </p:nvSpPr>
              <p:spPr bwMode="auto">
                <a:xfrm>
                  <a:off x="2919" y="1920"/>
                  <a:ext cx="538" cy="384"/>
                </a:xfrm>
                <a:prstGeom prst="rect">
                  <a:avLst/>
                </a:prstGeom>
                <a:noFill/>
                <a:ln w="7">
                  <a:solidFill>
                    <a:srgbClr val="A0A0A0"/>
                  </a:solidFill>
                  <a:miter lim="800000"/>
                  <a:headEnd/>
                  <a:tailEnd/>
                </a:ln>
              </p:spPr>
              <p:txBody>
                <a:bodyPr/>
                <a:lstStyle/>
                <a:p>
                  <a:endParaRPr lang="fr-FR"/>
                </a:p>
              </p:txBody>
            </p:sp>
          </p:grpSp>
          <p:grpSp>
            <p:nvGrpSpPr>
              <p:cNvPr id="12344" name="Group 175"/>
              <p:cNvGrpSpPr>
                <a:grpSpLocks/>
              </p:cNvGrpSpPr>
              <p:nvPr/>
            </p:nvGrpSpPr>
            <p:grpSpPr bwMode="auto">
              <a:xfrm>
                <a:off x="3457" y="1920"/>
                <a:ext cx="427" cy="384"/>
                <a:chOff x="3457" y="1920"/>
                <a:chExt cx="427" cy="384"/>
              </a:xfrm>
            </p:grpSpPr>
            <p:sp>
              <p:nvSpPr>
                <p:cNvPr id="12402" name="Rectangle 54"/>
                <p:cNvSpPr>
                  <a:spLocks noChangeArrowheads="1"/>
                </p:cNvSpPr>
                <p:nvPr/>
              </p:nvSpPr>
              <p:spPr bwMode="auto">
                <a:xfrm>
                  <a:off x="3500" y="1920"/>
                  <a:ext cx="341"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03" name="Rectangle 174"/>
                <p:cNvSpPr>
                  <a:spLocks noChangeArrowheads="1"/>
                </p:cNvSpPr>
                <p:nvPr/>
              </p:nvSpPr>
              <p:spPr bwMode="auto">
                <a:xfrm>
                  <a:off x="3457" y="1920"/>
                  <a:ext cx="427" cy="384"/>
                </a:xfrm>
                <a:prstGeom prst="rect">
                  <a:avLst/>
                </a:prstGeom>
                <a:noFill/>
                <a:ln w="7">
                  <a:solidFill>
                    <a:srgbClr val="A0A0A0"/>
                  </a:solidFill>
                  <a:miter lim="800000"/>
                  <a:headEnd/>
                  <a:tailEnd/>
                </a:ln>
              </p:spPr>
              <p:txBody>
                <a:bodyPr/>
                <a:lstStyle/>
                <a:p>
                  <a:endParaRPr lang="fr-FR"/>
                </a:p>
              </p:txBody>
            </p:sp>
          </p:grpSp>
          <p:grpSp>
            <p:nvGrpSpPr>
              <p:cNvPr id="12345" name="Group 177"/>
              <p:cNvGrpSpPr>
                <a:grpSpLocks/>
              </p:cNvGrpSpPr>
              <p:nvPr/>
            </p:nvGrpSpPr>
            <p:grpSpPr bwMode="auto">
              <a:xfrm>
                <a:off x="0" y="2304"/>
                <a:ext cx="427" cy="384"/>
                <a:chOff x="0" y="2304"/>
                <a:chExt cx="427" cy="384"/>
              </a:xfrm>
            </p:grpSpPr>
            <p:sp>
              <p:nvSpPr>
                <p:cNvPr id="12400" name="Rectangle 55"/>
                <p:cNvSpPr>
                  <a:spLocks noChangeArrowheads="1"/>
                </p:cNvSpPr>
                <p:nvPr/>
              </p:nvSpPr>
              <p:spPr bwMode="auto">
                <a:xfrm>
                  <a:off x="43" y="2304"/>
                  <a:ext cx="341"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401" name="Rectangle 176"/>
                <p:cNvSpPr>
                  <a:spLocks noChangeArrowheads="1"/>
                </p:cNvSpPr>
                <p:nvPr/>
              </p:nvSpPr>
              <p:spPr bwMode="auto">
                <a:xfrm>
                  <a:off x="0" y="2304"/>
                  <a:ext cx="427" cy="384"/>
                </a:xfrm>
                <a:prstGeom prst="rect">
                  <a:avLst/>
                </a:prstGeom>
                <a:noFill/>
                <a:ln w="7">
                  <a:solidFill>
                    <a:srgbClr val="A0A0A0"/>
                  </a:solidFill>
                  <a:miter lim="800000"/>
                  <a:headEnd/>
                  <a:tailEnd/>
                </a:ln>
              </p:spPr>
              <p:txBody>
                <a:bodyPr/>
                <a:lstStyle/>
                <a:p>
                  <a:endParaRPr lang="fr-FR"/>
                </a:p>
              </p:txBody>
            </p:sp>
          </p:grpSp>
          <p:grpSp>
            <p:nvGrpSpPr>
              <p:cNvPr id="12346" name="Group 179"/>
              <p:cNvGrpSpPr>
                <a:grpSpLocks/>
              </p:cNvGrpSpPr>
              <p:nvPr/>
            </p:nvGrpSpPr>
            <p:grpSpPr bwMode="auto">
              <a:xfrm>
                <a:off x="427" y="2304"/>
                <a:ext cx="299" cy="384"/>
                <a:chOff x="427" y="2304"/>
                <a:chExt cx="299" cy="384"/>
              </a:xfrm>
            </p:grpSpPr>
            <p:sp>
              <p:nvSpPr>
                <p:cNvPr id="12398" name="Rectangle 56"/>
                <p:cNvSpPr>
                  <a:spLocks noChangeArrowheads="1"/>
                </p:cNvSpPr>
                <p:nvPr/>
              </p:nvSpPr>
              <p:spPr bwMode="auto">
                <a:xfrm>
                  <a:off x="470" y="2304"/>
                  <a:ext cx="213" cy="384"/>
                </a:xfrm>
                <a:prstGeom prst="rect">
                  <a:avLst/>
                </a:prstGeom>
                <a:noFill/>
                <a:ln w="9525">
                  <a:noFill/>
                  <a:miter lim="800000"/>
                  <a:headEnd/>
                  <a:tailEnd/>
                </a:ln>
              </p:spPr>
              <p:txBody>
                <a:bodyPr/>
                <a:lstStyle/>
                <a:p>
                  <a:r>
                    <a:rPr lang="en-US" sz="1600">
                      <a:cs typeface="Times New Roman" charset="0"/>
                    </a:rPr>
                    <a:t>$</a:t>
                  </a:r>
                  <a:endParaRPr lang="ru-RU" sz="1600">
                    <a:cs typeface="Times New Roman" charset="0"/>
                  </a:endParaRPr>
                </a:p>
                <a:p>
                  <a:pPr eaLnBrk="0" hangingPunct="0"/>
                  <a:endParaRPr lang="ru-RU"/>
                </a:p>
              </p:txBody>
            </p:sp>
            <p:sp>
              <p:nvSpPr>
                <p:cNvPr id="12399" name="Rectangle 178"/>
                <p:cNvSpPr>
                  <a:spLocks noChangeArrowheads="1"/>
                </p:cNvSpPr>
                <p:nvPr/>
              </p:nvSpPr>
              <p:spPr bwMode="auto">
                <a:xfrm>
                  <a:off x="427" y="2304"/>
                  <a:ext cx="299" cy="384"/>
                </a:xfrm>
                <a:prstGeom prst="rect">
                  <a:avLst/>
                </a:prstGeom>
                <a:noFill/>
                <a:ln w="7">
                  <a:solidFill>
                    <a:srgbClr val="A0A0A0"/>
                  </a:solidFill>
                  <a:miter lim="800000"/>
                  <a:headEnd/>
                  <a:tailEnd/>
                </a:ln>
              </p:spPr>
              <p:txBody>
                <a:bodyPr/>
                <a:lstStyle/>
                <a:p>
                  <a:endParaRPr lang="fr-FR"/>
                </a:p>
              </p:txBody>
            </p:sp>
          </p:grpSp>
          <p:grpSp>
            <p:nvGrpSpPr>
              <p:cNvPr id="12347" name="Group 181"/>
              <p:cNvGrpSpPr>
                <a:grpSpLocks/>
              </p:cNvGrpSpPr>
              <p:nvPr/>
            </p:nvGrpSpPr>
            <p:grpSpPr bwMode="auto">
              <a:xfrm>
                <a:off x="726" y="2304"/>
                <a:ext cx="426" cy="384"/>
                <a:chOff x="726" y="2304"/>
                <a:chExt cx="426" cy="384"/>
              </a:xfrm>
            </p:grpSpPr>
            <p:sp>
              <p:nvSpPr>
                <p:cNvPr id="12396" name="Rectangle 57"/>
                <p:cNvSpPr>
                  <a:spLocks noChangeArrowheads="1"/>
                </p:cNvSpPr>
                <p:nvPr/>
              </p:nvSpPr>
              <p:spPr bwMode="auto">
                <a:xfrm>
                  <a:off x="769" y="2304"/>
                  <a:ext cx="340"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397" name="Rectangle 180"/>
                <p:cNvSpPr>
                  <a:spLocks noChangeArrowheads="1"/>
                </p:cNvSpPr>
                <p:nvPr/>
              </p:nvSpPr>
              <p:spPr bwMode="auto">
                <a:xfrm>
                  <a:off x="726" y="2304"/>
                  <a:ext cx="426" cy="384"/>
                </a:xfrm>
                <a:prstGeom prst="rect">
                  <a:avLst/>
                </a:prstGeom>
                <a:noFill/>
                <a:ln w="7">
                  <a:solidFill>
                    <a:srgbClr val="A0A0A0"/>
                  </a:solidFill>
                  <a:miter lim="800000"/>
                  <a:headEnd/>
                  <a:tailEnd/>
                </a:ln>
              </p:spPr>
              <p:txBody>
                <a:bodyPr/>
                <a:lstStyle/>
                <a:p>
                  <a:endParaRPr lang="fr-FR"/>
                </a:p>
              </p:txBody>
            </p:sp>
          </p:grpSp>
          <p:grpSp>
            <p:nvGrpSpPr>
              <p:cNvPr id="12348" name="Group 183"/>
              <p:cNvGrpSpPr>
                <a:grpSpLocks/>
              </p:cNvGrpSpPr>
              <p:nvPr/>
            </p:nvGrpSpPr>
            <p:grpSpPr bwMode="auto">
              <a:xfrm>
                <a:off x="1152" y="2304"/>
                <a:ext cx="1340" cy="1152"/>
                <a:chOff x="1152" y="2304"/>
                <a:chExt cx="1340" cy="1152"/>
              </a:xfrm>
            </p:grpSpPr>
            <p:sp>
              <p:nvSpPr>
                <p:cNvPr id="12394" name="Rectangle 58"/>
                <p:cNvSpPr>
                  <a:spLocks noChangeArrowheads="1"/>
                </p:cNvSpPr>
                <p:nvPr/>
              </p:nvSpPr>
              <p:spPr bwMode="auto">
                <a:xfrm>
                  <a:off x="1195" y="2304"/>
                  <a:ext cx="1254" cy="1152"/>
                </a:xfrm>
                <a:prstGeom prst="rect">
                  <a:avLst/>
                </a:prstGeom>
                <a:noFill/>
                <a:ln w="9525">
                  <a:noFill/>
                  <a:miter lim="800000"/>
                  <a:headEnd/>
                  <a:tailEnd/>
                </a:ln>
              </p:spPr>
              <p:txBody>
                <a:bodyPr/>
                <a:lstStyle/>
                <a:p>
                  <a:r>
                    <a:rPr lang="en-US" sz="1000" dirty="0">
                      <a:cs typeface="Times New Roman" charset="0"/>
                    </a:rPr>
                    <a:t> </a:t>
                  </a:r>
                  <a:endParaRPr lang="ru-RU" sz="1000" dirty="0">
                    <a:cs typeface="Times New Roman" charset="0"/>
                  </a:endParaRPr>
                </a:p>
                <a:p>
                  <a:pPr eaLnBrk="0" hangingPunct="0"/>
                  <a:r>
                    <a:rPr lang="en-US" sz="1600" dirty="0" smtClean="0">
                      <a:cs typeface="Times New Roman" charset="0"/>
                    </a:rPr>
                    <a:t>Table </a:t>
                  </a:r>
                  <a:r>
                    <a:rPr lang="en-US" sz="1600" dirty="0" err="1" smtClean="0">
                      <a:cs typeface="Times New Roman" charset="0"/>
                    </a:rPr>
                    <a:t>d’analyse</a:t>
                  </a:r>
                  <a:r>
                    <a:rPr lang="en-US" sz="1600" dirty="0" smtClean="0">
                      <a:cs typeface="Times New Roman" charset="0"/>
                    </a:rPr>
                    <a:t> </a:t>
                  </a:r>
                  <a:r>
                    <a:rPr lang="en-US" sz="1600" i="1" dirty="0" smtClean="0">
                      <a:cs typeface="Times New Roman" charset="0"/>
                    </a:rPr>
                    <a:t>M</a:t>
                  </a:r>
                  <a:endParaRPr lang="ru-RU" sz="1600" dirty="0">
                    <a:cs typeface="Times New Roman" charset="0"/>
                  </a:endParaRPr>
                </a:p>
                <a:p>
                  <a:pPr eaLnBrk="0" hangingPunct="0"/>
                  <a:endParaRPr lang="ru-RU" sz="1600" dirty="0"/>
                </a:p>
              </p:txBody>
            </p:sp>
            <p:sp>
              <p:nvSpPr>
                <p:cNvPr id="12395" name="Rectangle 182"/>
                <p:cNvSpPr>
                  <a:spLocks noChangeArrowheads="1"/>
                </p:cNvSpPr>
                <p:nvPr/>
              </p:nvSpPr>
              <p:spPr bwMode="auto">
                <a:xfrm>
                  <a:off x="1152" y="2304"/>
                  <a:ext cx="1340" cy="1152"/>
                </a:xfrm>
                <a:prstGeom prst="rect">
                  <a:avLst/>
                </a:prstGeom>
                <a:noFill/>
                <a:ln w="7">
                  <a:solidFill>
                    <a:srgbClr val="A0A0A0"/>
                  </a:solidFill>
                  <a:miter lim="800000"/>
                  <a:headEnd/>
                  <a:tailEnd/>
                </a:ln>
              </p:spPr>
              <p:txBody>
                <a:bodyPr/>
                <a:lstStyle/>
                <a:p>
                  <a:endParaRPr lang="fr-FR"/>
                </a:p>
              </p:txBody>
            </p:sp>
          </p:grpSp>
          <p:grpSp>
            <p:nvGrpSpPr>
              <p:cNvPr id="12349" name="Group 185"/>
              <p:cNvGrpSpPr>
                <a:grpSpLocks/>
              </p:cNvGrpSpPr>
              <p:nvPr/>
            </p:nvGrpSpPr>
            <p:grpSpPr bwMode="auto">
              <a:xfrm>
                <a:off x="2492" y="2304"/>
                <a:ext cx="427" cy="384"/>
                <a:chOff x="2492" y="2304"/>
                <a:chExt cx="427" cy="384"/>
              </a:xfrm>
            </p:grpSpPr>
            <p:sp>
              <p:nvSpPr>
                <p:cNvPr id="12392" name="Rectangle 59"/>
                <p:cNvSpPr>
                  <a:spLocks noChangeArrowheads="1"/>
                </p:cNvSpPr>
                <p:nvPr/>
              </p:nvSpPr>
              <p:spPr bwMode="auto">
                <a:xfrm>
                  <a:off x="2535" y="2304"/>
                  <a:ext cx="341"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393" name="Rectangle 184"/>
                <p:cNvSpPr>
                  <a:spLocks noChangeArrowheads="1"/>
                </p:cNvSpPr>
                <p:nvPr/>
              </p:nvSpPr>
              <p:spPr bwMode="auto">
                <a:xfrm>
                  <a:off x="2492" y="2304"/>
                  <a:ext cx="427" cy="384"/>
                </a:xfrm>
                <a:prstGeom prst="rect">
                  <a:avLst/>
                </a:prstGeom>
                <a:noFill/>
                <a:ln w="7">
                  <a:solidFill>
                    <a:srgbClr val="A0A0A0"/>
                  </a:solidFill>
                  <a:miter lim="800000"/>
                  <a:headEnd/>
                  <a:tailEnd/>
                </a:ln>
              </p:spPr>
              <p:txBody>
                <a:bodyPr/>
                <a:lstStyle/>
                <a:p>
                  <a:endParaRPr lang="fr-FR"/>
                </a:p>
              </p:txBody>
            </p:sp>
          </p:grpSp>
          <p:grpSp>
            <p:nvGrpSpPr>
              <p:cNvPr id="12350" name="Group 187"/>
              <p:cNvGrpSpPr>
                <a:grpSpLocks/>
              </p:cNvGrpSpPr>
              <p:nvPr/>
            </p:nvGrpSpPr>
            <p:grpSpPr bwMode="auto">
              <a:xfrm>
                <a:off x="2919" y="2304"/>
                <a:ext cx="538" cy="384"/>
                <a:chOff x="2919" y="2304"/>
                <a:chExt cx="538" cy="384"/>
              </a:xfrm>
            </p:grpSpPr>
            <p:sp>
              <p:nvSpPr>
                <p:cNvPr id="12390" name="Rectangle 60"/>
                <p:cNvSpPr>
                  <a:spLocks noChangeArrowheads="1"/>
                </p:cNvSpPr>
                <p:nvPr/>
              </p:nvSpPr>
              <p:spPr bwMode="auto">
                <a:xfrm>
                  <a:off x="2962" y="2304"/>
                  <a:ext cx="452"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391" name="Rectangle 186"/>
                <p:cNvSpPr>
                  <a:spLocks noChangeArrowheads="1"/>
                </p:cNvSpPr>
                <p:nvPr/>
              </p:nvSpPr>
              <p:spPr bwMode="auto">
                <a:xfrm>
                  <a:off x="2919" y="2304"/>
                  <a:ext cx="538" cy="384"/>
                </a:xfrm>
                <a:prstGeom prst="rect">
                  <a:avLst/>
                </a:prstGeom>
                <a:noFill/>
                <a:ln w="7">
                  <a:solidFill>
                    <a:srgbClr val="A0A0A0"/>
                  </a:solidFill>
                  <a:miter lim="800000"/>
                  <a:headEnd/>
                  <a:tailEnd/>
                </a:ln>
              </p:spPr>
              <p:txBody>
                <a:bodyPr/>
                <a:lstStyle/>
                <a:p>
                  <a:endParaRPr lang="fr-FR"/>
                </a:p>
              </p:txBody>
            </p:sp>
          </p:grpSp>
          <p:grpSp>
            <p:nvGrpSpPr>
              <p:cNvPr id="12351" name="Group 189"/>
              <p:cNvGrpSpPr>
                <a:grpSpLocks/>
              </p:cNvGrpSpPr>
              <p:nvPr/>
            </p:nvGrpSpPr>
            <p:grpSpPr bwMode="auto">
              <a:xfrm>
                <a:off x="3457" y="2304"/>
                <a:ext cx="427" cy="384"/>
                <a:chOff x="3457" y="2304"/>
                <a:chExt cx="427" cy="384"/>
              </a:xfrm>
            </p:grpSpPr>
            <p:sp>
              <p:nvSpPr>
                <p:cNvPr id="12388" name="Rectangle 61"/>
                <p:cNvSpPr>
                  <a:spLocks noChangeArrowheads="1"/>
                </p:cNvSpPr>
                <p:nvPr/>
              </p:nvSpPr>
              <p:spPr bwMode="auto">
                <a:xfrm>
                  <a:off x="3500" y="2304"/>
                  <a:ext cx="341"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389" name="Rectangle 188"/>
                <p:cNvSpPr>
                  <a:spLocks noChangeArrowheads="1"/>
                </p:cNvSpPr>
                <p:nvPr/>
              </p:nvSpPr>
              <p:spPr bwMode="auto">
                <a:xfrm>
                  <a:off x="3457" y="2304"/>
                  <a:ext cx="427" cy="384"/>
                </a:xfrm>
                <a:prstGeom prst="rect">
                  <a:avLst/>
                </a:prstGeom>
                <a:noFill/>
                <a:ln w="7">
                  <a:solidFill>
                    <a:srgbClr val="A0A0A0"/>
                  </a:solidFill>
                  <a:miter lim="800000"/>
                  <a:headEnd/>
                  <a:tailEnd/>
                </a:ln>
              </p:spPr>
              <p:txBody>
                <a:bodyPr/>
                <a:lstStyle/>
                <a:p>
                  <a:endParaRPr lang="fr-FR"/>
                </a:p>
              </p:txBody>
            </p:sp>
          </p:grpSp>
          <p:grpSp>
            <p:nvGrpSpPr>
              <p:cNvPr id="12352" name="Group 191"/>
              <p:cNvGrpSpPr>
                <a:grpSpLocks/>
              </p:cNvGrpSpPr>
              <p:nvPr/>
            </p:nvGrpSpPr>
            <p:grpSpPr bwMode="auto">
              <a:xfrm>
                <a:off x="0" y="2688"/>
                <a:ext cx="427" cy="384"/>
                <a:chOff x="0" y="2688"/>
                <a:chExt cx="427" cy="384"/>
              </a:xfrm>
            </p:grpSpPr>
            <p:sp>
              <p:nvSpPr>
                <p:cNvPr id="12386" name="Rectangle 62"/>
                <p:cNvSpPr>
                  <a:spLocks noChangeArrowheads="1"/>
                </p:cNvSpPr>
                <p:nvPr/>
              </p:nvSpPr>
              <p:spPr bwMode="auto">
                <a:xfrm>
                  <a:off x="43" y="2688"/>
                  <a:ext cx="341"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387" name="Rectangle 190"/>
                <p:cNvSpPr>
                  <a:spLocks noChangeArrowheads="1"/>
                </p:cNvSpPr>
                <p:nvPr/>
              </p:nvSpPr>
              <p:spPr bwMode="auto">
                <a:xfrm>
                  <a:off x="0" y="2688"/>
                  <a:ext cx="427" cy="384"/>
                </a:xfrm>
                <a:prstGeom prst="rect">
                  <a:avLst/>
                </a:prstGeom>
                <a:noFill/>
                <a:ln w="7">
                  <a:solidFill>
                    <a:srgbClr val="A0A0A0"/>
                  </a:solidFill>
                  <a:miter lim="800000"/>
                  <a:headEnd/>
                  <a:tailEnd/>
                </a:ln>
              </p:spPr>
              <p:txBody>
                <a:bodyPr/>
                <a:lstStyle/>
                <a:p>
                  <a:endParaRPr lang="fr-FR"/>
                </a:p>
              </p:txBody>
            </p:sp>
          </p:grpSp>
          <p:grpSp>
            <p:nvGrpSpPr>
              <p:cNvPr id="12353" name="Group 193"/>
              <p:cNvGrpSpPr>
                <a:grpSpLocks/>
              </p:cNvGrpSpPr>
              <p:nvPr/>
            </p:nvGrpSpPr>
            <p:grpSpPr bwMode="auto">
              <a:xfrm>
                <a:off x="427" y="2688"/>
                <a:ext cx="299" cy="384"/>
                <a:chOff x="427" y="2688"/>
                <a:chExt cx="299" cy="384"/>
              </a:xfrm>
            </p:grpSpPr>
            <p:sp>
              <p:nvSpPr>
                <p:cNvPr id="12384" name="Rectangle 63"/>
                <p:cNvSpPr>
                  <a:spLocks noChangeArrowheads="1"/>
                </p:cNvSpPr>
                <p:nvPr/>
              </p:nvSpPr>
              <p:spPr bwMode="auto">
                <a:xfrm>
                  <a:off x="470" y="2688"/>
                  <a:ext cx="213"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385" name="Rectangle 192"/>
                <p:cNvSpPr>
                  <a:spLocks noChangeArrowheads="1"/>
                </p:cNvSpPr>
                <p:nvPr/>
              </p:nvSpPr>
              <p:spPr bwMode="auto">
                <a:xfrm>
                  <a:off x="427" y="2688"/>
                  <a:ext cx="299" cy="384"/>
                </a:xfrm>
                <a:prstGeom prst="rect">
                  <a:avLst/>
                </a:prstGeom>
                <a:noFill/>
                <a:ln w="7">
                  <a:solidFill>
                    <a:srgbClr val="A0A0A0"/>
                  </a:solidFill>
                  <a:miter lim="800000"/>
                  <a:headEnd/>
                  <a:tailEnd/>
                </a:ln>
              </p:spPr>
              <p:txBody>
                <a:bodyPr/>
                <a:lstStyle/>
                <a:p>
                  <a:endParaRPr lang="fr-FR"/>
                </a:p>
              </p:txBody>
            </p:sp>
          </p:grpSp>
          <p:grpSp>
            <p:nvGrpSpPr>
              <p:cNvPr id="12354" name="Group 195"/>
              <p:cNvGrpSpPr>
                <a:grpSpLocks/>
              </p:cNvGrpSpPr>
              <p:nvPr/>
            </p:nvGrpSpPr>
            <p:grpSpPr bwMode="auto">
              <a:xfrm>
                <a:off x="726" y="2688"/>
                <a:ext cx="426" cy="384"/>
                <a:chOff x="726" y="2688"/>
                <a:chExt cx="426" cy="384"/>
              </a:xfrm>
            </p:grpSpPr>
            <p:sp>
              <p:nvSpPr>
                <p:cNvPr id="12382" name="Rectangle 64"/>
                <p:cNvSpPr>
                  <a:spLocks noChangeArrowheads="1"/>
                </p:cNvSpPr>
                <p:nvPr/>
              </p:nvSpPr>
              <p:spPr bwMode="auto">
                <a:xfrm>
                  <a:off x="769" y="2688"/>
                  <a:ext cx="340"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383" name="Rectangle 194"/>
                <p:cNvSpPr>
                  <a:spLocks noChangeArrowheads="1"/>
                </p:cNvSpPr>
                <p:nvPr/>
              </p:nvSpPr>
              <p:spPr bwMode="auto">
                <a:xfrm>
                  <a:off x="726" y="2688"/>
                  <a:ext cx="426" cy="384"/>
                </a:xfrm>
                <a:prstGeom prst="rect">
                  <a:avLst/>
                </a:prstGeom>
                <a:noFill/>
                <a:ln w="7">
                  <a:solidFill>
                    <a:srgbClr val="A0A0A0"/>
                  </a:solidFill>
                  <a:miter lim="800000"/>
                  <a:headEnd/>
                  <a:tailEnd/>
                </a:ln>
              </p:spPr>
              <p:txBody>
                <a:bodyPr/>
                <a:lstStyle/>
                <a:p>
                  <a:endParaRPr lang="fr-FR"/>
                </a:p>
              </p:txBody>
            </p:sp>
          </p:grpSp>
          <p:grpSp>
            <p:nvGrpSpPr>
              <p:cNvPr id="12355" name="Group 197"/>
              <p:cNvGrpSpPr>
                <a:grpSpLocks/>
              </p:cNvGrpSpPr>
              <p:nvPr/>
            </p:nvGrpSpPr>
            <p:grpSpPr bwMode="auto">
              <a:xfrm>
                <a:off x="2492" y="2688"/>
                <a:ext cx="427" cy="384"/>
                <a:chOff x="2492" y="2688"/>
                <a:chExt cx="427" cy="384"/>
              </a:xfrm>
            </p:grpSpPr>
            <p:sp>
              <p:nvSpPr>
                <p:cNvPr id="12380" name="Rectangle 65"/>
                <p:cNvSpPr>
                  <a:spLocks noChangeArrowheads="1"/>
                </p:cNvSpPr>
                <p:nvPr/>
              </p:nvSpPr>
              <p:spPr bwMode="auto">
                <a:xfrm>
                  <a:off x="2535" y="2688"/>
                  <a:ext cx="341"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381" name="Rectangle 196"/>
                <p:cNvSpPr>
                  <a:spLocks noChangeArrowheads="1"/>
                </p:cNvSpPr>
                <p:nvPr/>
              </p:nvSpPr>
              <p:spPr bwMode="auto">
                <a:xfrm>
                  <a:off x="2492" y="2688"/>
                  <a:ext cx="427" cy="384"/>
                </a:xfrm>
                <a:prstGeom prst="rect">
                  <a:avLst/>
                </a:prstGeom>
                <a:noFill/>
                <a:ln w="7">
                  <a:solidFill>
                    <a:srgbClr val="A0A0A0"/>
                  </a:solidFill>
                  <a:miter lim="800000"/>
                  <a:headEnd/>
                  <a:tailEnd/>
                </a:ln>
              </p:spPr>
              <p:txBody>
                <a:bodyPr/>
                <a:lstStyle/>
                <a:p>
                  <a:endParaRPr lang="fr-FR"/>
                </a:p>
              </p:txBody>
            </p:sp>
          </p:grpSp>
          <p:grpSp>
            <p:nvGrpSpPr>
              <p:cNvPr id="12356" name="Group 199"/>
              <p:cNvGrpSpPr>
                <a:grpSpLocks/>
              </p:cNvGrpSpPr>
              <p:nvPr/>
            </p:nvGrpSpPr>
            <p:grpSpPr bwMode="auto">
              <a:xfrm>
                <a:off x="2919" y="2688"/>
                <a:ext cx="538" cy="384"/>
                <a:chOff x="2919" y="2688"/>
                <a:chExt cx="538" cy="384"/>
              </a:xfrm>
            </p:grpSpPr>
            <p:sp>
              <p:nvSpPr>
                <p:cNvPr id="12378" name="Rectangle 66"/>
                <p:cNvSpPr>
                  <a:spLocks noChangeArrowheads="1"/>
                </p:cNvSpPr>
                <p:nvPr/>
              </p:nvSpPr>
              <p:spPr bwMode="auto">
                <a:xfrm>
                  <a:off x="2962" y="2688"/>
                  <a:ext cx="452"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379" name="Rectangle 198"/>
                <p:cNvSpPr>
                  <a:spLocks noChangeArrowheads="1"/>
                </p:cNvSpPr>
                <p:nvPr/>
              </p:nvSpPr>
              <p:spPr bwMode="auto">
                <a:xfrm>
                  <a:off x="2919" y="2688"/>
                  <a:ext cx="538" cy="384"/>
                </a:xfrm>
                <a:prstGeom prst="rect">
                  <a:avLst/>
                </a:prstGeom>
                <a:noFill/>
                <a:ln w="7">
                  <a:solidFill>
                    <a:srgbClr val="A0A0A0"/>
                  </a:solidFill>
                  <a:miter lim="800000"/>
                  <a:headEnd/>
                  <a:tailEnd/>
                </a:ln>
              </p:spPr>
              <p:txBody>
                <a:bodyPr/>
                <a:lstStyle/>
                <a:p>
                  <a:endParaRPr lang="fr-FR"/>
                </a:p>
              </p:txBody>
            </p:sp>
          </p:grpSp>
          <p:grpSp>
            <p:nvGrpSpPr>
              <p:cNvPr id="12357" name="Group 201"/>
              <p:cNvGrpSpPr>
                <a:grpSpLocks/>
              </p:cNvGrpSpPr>
              <p:nvPr/>
            </p:nvGrpSpPr>
            <p:grpSpPr bwMode="auto">
              <a:xfrm>
                <a:off x="3457" y="2688"/>
                <a:ext cx="427" cy="384"/>
                <a:chOff x="3457" y="2688"/>
                <a:chExt cx="427" cy="384"/>
              </a:xfrm>
            </p:grpSpPr>
            <p:sp>
              <p:nvSpPr>
                <p:cNvPr id="12376" name="Rectangle 67"/>
                <p:cNvSpPr>
                  <a:spLocks noChangeArrowheads="1"/>
                </p:cNvSpPr>
                <p:nvPr/>
              </p:nvSpPr>
              <p:spPr bwMode="auto">
                <a:xfrm>
                  <a:off x="3500" y="2688"/>
                  <a:ext cx="341"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377" name="Rectangle 200"/>
                <p:cNvSpPr>
                  <a:spLocks noChangeArrowheads="1"/>
                </p:cNvSpPr>
                <p:nvPr/>
              </p:nvSpPr>
              <p:spPr bwMode="auto">
                <a:xfrm>
                  <a:off x="3457" y="2688"/>
                  <a:ext cx="427" cy="384"/>
                </a:xfrm>
                <a:prstGeom prst="rect">
                  <a:avLst/>
                </a:prstGeom>
                <a:noFill/>
                <a:ln w="7">
                  <a:solidFill>
                    <a:srgbClr val="A0A0A0"/>
                  </a:solidFill>
                  <a:miter lim="800000"/>
                  <a:headEnd/>
                  <a:tailEnd/>
                </a:ln>
              </p:spPr>
              <p:txBody>
                <a:bodyPr/>
                <a:lstStyle/>
                <a:p>
                  <a:endParaRPr lang="fr-FR"/>
                </a:p>
              </p:txBody>
            </p:sp>
          </p:grpSp>
          <p:grpSp>
            <p:nvGrpSpPr>
              <p:cNvPr id="12358" name="Group 203"/>
              <p:cNvGrpSpPr>
                <a:grpSpLocks/>
              </p:cNvGrpSpPr>
              <p:nvPr/>
            </p:nvGrpSpPr>
            <p:grpSpPr bwMode="auto">
              <a:xfrm>
                <a:off x="0" y="3072"/>
                <a:ext cx="427" cy="384"/>
                <a:chOff x="0" y="3072"/>
                <a:chExt cx="427" cy="384"/>
              </a:xfrm>
            </p:grpSpPr>
            <p:sp>
              <p:nvSpPr>
                <p:cNvPr id="12374" name="Rectangle 68"/>
                <p:cNvSpPr>
                  <a:spLocks noChangeArrowheads="1"/>
                </p:cNvSpPr>
                <p:nvPr/>
              </p:nvSpPr>
              <p:spPr bwMode="auto">
                <a:xfrm>
                  <a:off x="43" y="3072"/>
                  <a:ext cx="341"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375" name="Rectangle 202"/>
                <p:cNvSpPr>
                  <a:spLocks noChangeArrowheads="1"/>
                </p:cNvSpPr>
                <p:nvPr/>
              </p:nvSpPr>
              <p:spPr bwMode="auto">
                <a:xfrm>
                  <a:off x="0" y="3072"/>
                  <a:ext cx="427" cy="384"/>
                </a:xfrm>
                <a:prstGeom prst="rect">
                  <a:avLst/>
                </a:prstGeom>
                <a:noFill/>
                <a:ln w="7">
                  <a:solidFill>
                    <a:srgbClr val="A0A0A0"/>
                  </a:solidFill>
                  <a:miter lim="800000"/>
                  <a:headEnd/>
                  <a:tailEnd/>
                </a:ln>
              </p:spPr>
              <p:txBody>
                <a:bodyPr/>
                <a:lstStyle/>
                <a:p>
                  <a:endParaRPr lang="fr-FR"/>
                </a:p>
              </p:txBody>
            </p:sp>
          </p:grpSp>
          <p:grpSp>
            <p:nvGrpSpPr>
              <p:cNvPr id="12359" name="Group 205"/>
              <p:cNvGrpSpPr>
                <a:grpSpLocks/>
              </p:cNvGrpSpPr>
              <p:nvPr/>
            </p:nvGrpSpPr>
            <p:grpSpPr bwMode="auto">
              <a:xfrm>
                <a:off x="427" y="3072"/>
                <a:ext cx="299" cy="384"/>
                <a:chOff x="427" y="3072"/>
                <a:chExt cx="299" cy="384"/>
              </a:xfrm>
            </p:grpSpPr>
            <p:sp>
              <p:nvSpPr>
                <p:cNvPr id="12372" name="Rectangle 69"/>
                <p:cNvSpPr>
                  <a:spLocks noChangeArrowheads="1"/>
                </p:cNvSpPr>
                <p:nvPr/>
              </p:nvSpPr>
              <p:spPr bwMode="auto">
                <a:xfrm>
                  <a:off x="470" y="3072"/>
                  <a:ext cx="213"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373" name="Rectangle 204"/>
                <p:cNvSpPr>
                  <a:spLocks noChangeArrowheads="1"/>
                </p:cNvSpPr>
                <p:nvPr/>
              </p:nvSpPr>
              <p:spPr bwMode="auto">
                <a:xfrm>
                  <a:off x="427" y="3072"/>
                  <a:ext cx="299" cy="384"/>
                </a:xfrm>
                <a:prstGeom prst="rect">
                  <a:avLst/>
                </a:prstGeom>
                <a:noFill/>
                <a:ln w="7">
                  <a:solidFill>
                    <a:srgbClr val="A0A0A0"/>
                  </a:solidFill>
                  <a:miter lim="800000"/>
                  <a:headEnd/>
                  <a:tailEnd/>
                </a:ln>
              </p:spPr>
              <p:txBody>
                <a:bodyPr/>
                <a:lstStyle/>
                <a:p>
                  <a:endParaRPr lang="fr-FR"/>
                </a:p>
              </p:txBody>
            </p:sp>
          </p:grpSp>
          <p:grpSp>
            <p:nvGrpSpPr>
              <p:cNvPr id="12360" name="Group 207"/>
              <p:cNvGrpSpPr>
                <a:grpSpLocks/>
              </p:cNvGrpSpPr>
              <p:nvPr/>
            </p:nvGrpSpPr>
            <p:grpSpPr bwMode="auto">
              <a:xfrm>
                <a:off x="726" y="3072"/>
                <a:ext cx="426" cy="384"/>
                <a:chOff x="726" y="3072"/>
                <a:chExt cx="426" cy="384"/>
              </a:xfrm>
            </p:grpSpPr>
            <p:sp>
              <p:nvSpPr>
                <p:cNvPr id="12370" name="Rectangle 70"/>
                <p:cNvSpPr>
                  <a:spLocks noChangeArrowheads="1"/>
                </p:cNvSpPr>
                <p:nvPr/>
              </p:nvSpPr>
              <p:spPr bwMode="auto">
                <a:xfrm>
                  <a:off x="769" y="3072"/>
                  <a:ext cx="340"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371" name="Rectangle 206"/>
                <p:cNvSpPr>
                  <a:spLocks noChangeArrowheads="1"/>
                </p:cNvSpPr>
                <p:nvPr/>
              </p:nvSpPr>
              <p:spPr bwMode="auto">
                <a:xfrm>
                  <a:off x="726" y="3072"/>
                  <a:ext cx="426" cy="384"/>
                </a:xfrm>
                <a:prstGeom prst="rect">
                  <a:avLst/>
                </a:prstGeom>
                <a:noFill/>
                <a:ln w="7">
                  <a:solidFill>
                    <a:srgbClr val="A0A0A0"/>
                  </a:solidFill>
                  <a:miter lim="800000"/>
                  <a:headEnd/>
                  <a:tailEnd/>
                </a:ln>
              </p:spPr>
              <p:txBody>
                <a:bodyPr/>
                <a:lstStyle/>
                <a:p>
                  <a:endParaRPr lang="fr-FR"/>
                </a:p>
              </p:txBody>
            </p:sp>
          </p:grpSp>
          <p:grpSp>
            <p:nvGrpSpPr>
              <p:cNvPr id="12361" name="Group 209"/>
              <p:cNvGrpSpPr>
                <a:grpSpLocks/>
              </p:cNvGrpSpPr>
              <p:nvPr/>
            </p:nvGrpSpPr>
            <p:grpSpPr bwMode="auto">
              <a:xfrm>
                <a:off x="2492" y="3072"/>
                <a:ext cx="427" cy="384"/>
                <a:chOff x="2492" y="3072"/>
                <a:chExt cx="427" cy="384"/>
              </a:xfrm>
            </p:grpSpPr>
            <p:sp>
              <p:nvSpPr>
                <p:cNvPr id="12368" name="Rectangle 71"/>
                <p:cNvSpPr>
                  <a:spLocks noChangeArrowheads="1"/>
                </p:cNvSpPr>
                <p:nvPr/>
              </p:nvSpPr>
              <p:spPr bwMode="auto">
                <a:xfrm>
                  <a:off x="2535" y="3072"/>
                  <a:ext cx="341"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369" name="Rectangle 208"/>
                <p:cNvSpPr>
                  <a:spLocks noChangeArrowheads="1"/>
                </p:cNvSpPr>
                <p:nvPr/>
              </p:nvSpPr>
              <p:spPr bwMode="auto">
                <a:xfrm>
                  <a:off x="2492" y="3072"/>
                  <a:ext cx="427" cy="384"/>
                </a:xfrm>
                <a:prstGeom prst="rect">
                  <a:avLst/>
                </a:prstGeom>
                <a:noFill/>
                <a:ln w="7">
                  <a:solidFill>
                    <a:srgbClr val="A0A0A0"/>
                  </a:solidFill>
                  <a:miter lim="800000"/>
                  <a:headEnd/>
                  <a:tailEnd/>
                </a:ln>
              </p:spPr>
              <p:txBody>
                <a:bodyPr/>
                <a:lstStyle/>
                <a:p>
                  <a:endParaRPr lang="fr-FR"/>
                </a:p>
              </p:txBody>
            </p:sp>
          </p:grpSp>
          <p:grpSp>
            <p:nvGrpSpPr>
              <p:cNvPr id="12362" name="Group 211"/>
              <p:cNvGrpSpPr>
                <a:grpSpLocks/>
              </p:cNvGrpSpPr>
              <p:nvPr/>
            </p:nvGrpSpPr>
            <p:grpSpPr bwMode="auto">
              <a:xfrm>
                <a:off x="2919" y="3072"/>
                <a:ext cx="538" cy="384"/>
                <a:chOff x="2919" y="3072"/>
                <a:chExt cx="538" cy="384"/>
              </a:xfrm>
            </p:grpSpPr>
            <p:sp>
              <p:nvSpPr>
                <p:cNvPr id="12366" name="Rectangle 72"/>
                <p:cNvSpPr>
                  <a:spLocks noChangeArrowheads="1"/>
                </p:cNvSpPr>
                <p:nvPr/>
              </p:nvSpPr>
              <p:spPr bwMode="auto">
                <a:xfrm>
                  <a:off x="2962" y="3072"/>
                  <a:ext cx="452"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367" name="Rectangle 210"/>
                <p:cNvSpPr>
                  <a:spLocks noChangeArrowheads="1"/>
                </p:cNvSpPr>
                <p:nvPr/>
              </p:nvSpPr>
              <p:spPr bwMode="auto">
                <a:xfrm>
                  <a:off x="2919" y="3072"/>
                  <a:ext cx="538" cy="384"/>
                </a:xfrm>
                <a:prstGeom prst="rect">
                  <a:avLst/>
                </a:prstGeom>
                <a:noFill/>
                <a:ln w="7">
                  <a:solidFill>
                    <a:srgbClr val="A0A0A0"/>
                  </a:solidFill>
                  <a:miter lim="800000"/>
                  <a:headEnd/>
                  <a:tailEnd/>
                </a:ln>
              </p:spPr>
              <p:txBody>
                <a:bodyPr/>
                <a:lstStyle/>
                <a:p>
                  <a:endParaRPr lang="fr-FR"/>
                </a:p>
              </p:txBody>
            </p:sp>
          </p:grpSp>
          <p:grpSp>
            <p:nvGrpSpPr>
              <p:cNvPr id="12363" name="Group 213"/>
              <p:cNvGrpSpPr>
                <a:grpSpLocks/>
              </p:cNvGrpSpPr>
              <p:nvPr/>
            </p:nvGrpSpPr>
            <p:grpSpPr bwMode="auto">
              <a:xfrm>
                <a:off x="3457" y="3072"/>
                <a:ext cx="427" cy="384"/>
                <a:chOff x="3457" y="3072"/>
                <a:chExt cx="427" cy="384"/>
              </a:xfrm>
            </p:grpSpPr>
            <p:sp>
              <p:nvSpPr>
                <p:cNvPr id="12364" name="Rectangle 73"/>
                <p:cNvSpPr>
                  <a:spLocks noChangeArrowheads="1"/>
                </p:cNvSpPr>
                <p:nvPr/>
              </p:nvSpPr>
              <p:spPr bwMode="auto">
                <a:xfrm>
                  <a:off x="3500" y="3072"/>
                  <a:ext cx="341"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12365" name="Rectangle 212"/>
                <p:cNvSpPr>
                  <a:spLocks noChangeArrowheads="1"/>
                </p:cNvSpPr>
                <p:nvPr/>
              </p:nvSpPr>
              <p:spPr bwMode="auto">
                <a:xfrm>
                  <a:off x="3457" y="3072"/>
                  <a:ext cx="427" cy="384"/>
                </a:xfrm>
                <a:prstGeom prst="rect">
                  <a:avLst/>
                </a:prstGeom>
                <a:noFill/>
                <a:ln w="7">
                  <a:solidFill>
                    <a:srgbClr val="A0A0A0"/>
                  </a:solidFill>
                  <a:miter lim="800000"/>
                  <a:headEnd/>
                  <a:tailEnd/>
                </a:ln>
              </p:spPr>
              <p:txBody>
                <a:bodyPr/>
                <a:lstStyle/>
                <a:p>
                  <a:endParaRPr lang="fr-FR"/>
                </a:p>
              </p:txBody>
            </p:sp>
          </p:grpSp>
        </p:grpSp>
        <p:sp>
          <p:nvSpPr>
            <p:cNvPr id="12293" name="Rectangle 215"/>
            <p:cNvSpPr>
              <a:spLocks noChangeArrowheads="1"/>
            </p:cNvSpPr>
            <p:nvPr/>
          </p:nvSpPr>
          <p:spPr bwMode="auto">
            <a:xfrm>
              <a:off x="-2" y="-2"/>
              <a:ext cx="3888" cy="3460"/>
            </a:xfrm>
            <a:prstGeom prst="rect">
              <a:avLst/>
            </a:prstGeom>
            <a:noFill/>
            <a:ln w="6350">
              <a:solidFill>
                <a:srgbClr val="A0A0A0"/>
              </a:solidFill>
              <a:miter lim="800000"/>
              <a:headEnd/>
              <a:tailEnd/>
            </a:ln>
          </p:spPr>
          <p:txBody>
            <a:bodyPr/>
            <a:lstStyle/>
            <a:p>
              <a:endParaRPr lang="fr-FR"/>
            </a:p>
          </p:txBody>
        </p:sp>
      </p:grpSp>
      <p:sp>
        <p:nvSpPr>
          <p:cNvPr id="216" name="ZoneTexte 215"/>
          <p:cNvSpPr txBox="1"/>
          <p:nvPr/>
        </p:nvSpPr>
        <p:spPr>
          <a:xfrm>
            <a:off x="2214547" y="3714753"/>
            <a:ext cx="285752" cy="338554"/>
          </a:xfrm>
          <a:prstGeom prst="rect">
            <a:avLst/>
          </a:prstGeom>
          <a:noFill/>
        </p:spPr>
        <p:txBody>
          <a:bodyPr wrap="square" rtlCol="0">
            <a:spAutoFit/>
          </a:bodyPr>
          <a:lstStyle/>
          <a:p>
            <a:r>
              <a:rPr lang="fr-FR" sz="1600" dirty="0" smtClean="0"/>
              <a:t>Z</a:t>
            </a:r>
            <a:endParaRPr lang="fr-FR" sz="1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304800" y="0"/>
            <a:ext cx="8153400" cy="6096000"/>
          </a:xfrm>
        </p:spPr>
        <p:txBody>
          <a:bodyPr>
            <a:normAutofit/>
          </a:bodyPr>
          <a:lstStyle/>
          <a:p>
            <a:r>
              <a:rPr lang="fr-FR" sz="2400" dirty="0" smtClean="0"/>
              <a:t>Un analyseur syntaxique prédictif dirigé par table possède un tampon d’entrée, une pile, une table d’analyse et un flot de sortie. </a:t>
            </a:r>
          </a:p>
          <a:p>
            <a:pPr>
              <a:buNone/>
            </a:pPr>
            <a:endParaRPr lang="fr-FR" sz="2400" dirty="0" smtClean="0"/>
          </a:p>
          <a:p>
            <a:r>
              <a:rPr lang="fr-FR" sz="2400" dirty="0" smtClean="0"/>
              <a:t>Le tampon d’entrée contient la chaîne à analyser, suivie de </a:t>
            </a:r>
            <a:r>
              <a:rPr lang="fr-FR" sz="2400" b="1" dirty="0" smtClean="0"/>
              <a:t>$</a:t>
            </a:r>
            <a:r>
              <a:rPr lang="fr-FR" sz="2400" dirty="0" smtClean="0"/>
              <a:t>, symbole utilisé comme marqueur de fin. </a:t>
            </a:r>
          </a:p>
          <a:p>
            <a:pPr>
              <a:buNone/>
            </a:pPr>
            <a:endParaRPr lang="fr-FR" sz="2400" dirty="0" smtClean="0"/>
          </a:p>
          <a:p>
            <a:r>
              <a:rPr lang="fr-FR" sz="2400" dirty="0" smtClean="0"/>
              <a:t>La pile contient une séquence de symboles grammaticaux, avec </a:t>
            </a:r>
            <a:r>
              <a:rPr lang="fr-FR" sz="2400" b="1" dirty="0" smtClean="0"/>
              <a:t>$</a:t>
            </a:r>
            <a:r>
              <a:rPr lang="fr-FR" sz="2400" dirty="0" smtClean="0"/>
              <a:t> marquant le fond de la pile. </a:t>
            </a:r>
          </a:p>
          <a:p>
            <a:pPr>
              <a:buNone/>
            </a:pPr>
            <a:endParaRPr lang="fr-FR" sz="2400" dirty="0" smtClean="0"/>
          </a:p>
          <a:p>
            <a:r>
              <a:rPr lang="fr-FR" sz="2400" dirty="0" smtClean="0"/>
              <a:t>Initialement, la pile contient l’axiome de la grammaire au-dessus du </a:t>
            </a:r>
            <a:r>
              <a:rPr lang="fr-FR" sz="2400" b="1" dirty="0" smtClean="0"/>
              <a:t>$</a:t>
            </a:r>
            <a:r>
              <a:rPr lang="fr-FR" sz="2400" dirty="0" smtClean="0"/>
              <a:t>. </a:t>
            </a:r>
          </a:p>
          <a:p>
            <a:pPr>
              <a:buNone/>
            </a:pPr>
            <a:endParaRPr lang="fr-FR" sz="2400" dirty="0" smtClean="0"/>
          </a:p>
          <a:p>
            <a:r>
              <a:rPr lang="fr-FR" sz="2400" dirty="0" smtClean="0"/>
              <a:t>La table d’analyse est un tableau à deux dimensions </a:t>
            </a:r>
            <a:r>
              <a:rPr lang="fr-FR" sz="2400" b="1" dirty="0" smtClean="0"/>
              <a:t>M[</a:t>
            </a:r>
            <a:r>
              <a:rPr lang="fr-FR" sz="2400" b="1" dirty="0" err="1" smtClean="0"/>
              <a:t>A,a</a:t>
            </a:r>
            <a:r>
              <a:rPr lang="fr-FR" sz="2400" b="1" dirty="0" smtClean="0"/>
              <a:t>]</a:t>
            </a:r>
            <a:r>
              <a:rPr lang="fr-FR" sz="2400" dirty="0" smtClean="0"/>
              <a:t> ou </a:t>
            </a:r>
            <a:r>
              <a:rPr lang="fr-FR" sz="2400" b="1" dirty="0" smtClean="0"/>
              <a:t>A </a:t>
            </a:r>
            <a:r>
              <a:rPr lang="fr-FR" sz="2400" dirty="0" smtClean="0"/>
              <a:t>est un non-terminal et </a:t>
            </a:r>
            <a:r>
              <a:rPr lang="fr-FR" sz="2400" b="1" dirty="0" smtClean="0"/>
              <a:t>a </a:t>
            </a:r>
            <a:r>
              <a:rPr lang="fr-FR" sz="2400" dirty="0" smtClean="0"/>
              <a:t>est un terminal ou un </a:t>
            </a:r>
            <a:r>
              <a:rPr lang="fr-FR" sz="2400" b="1" dirty="0" smtClean="0"/>
              <a:t>$</a:t>
            </a:r>
            <a:r>
              <a:rPr lang="fr-FR" sz="2400" dirty="0" smtClean="0"/>
              <a:t>.</a:t>
            </a:r>
          </a:p>
          <a:p>
            <a:pPr eaLnBrk="1" hangingPunct="1">
              <a:buFontTx/>
              <a:buNone/>
            </a:pPr>
            <a:endParaRPr lang="fr-FR" sz="2400" dirty="0" smtClean="0"/>
          </a:p>
        </p:txBody>
      </p:sp>
      <p:sp>
        <p:nvSpPr>
          <p:cNvPr id="13314" name="Espace réservé du numéro de diapositive 5"/>
          <p:cNvSpPr>
            <a:spLocks noGrp="1"/>
          </p:cNvSpPr>
          <p:nvPr>
            <p:ph type="sldNum" sz="quarter" idx="12"/>
          </p:nvPr>
        </p:nvSpPr>
        <p:spPr>
          <a:noFill/>
        </p:spPr>
        <p:txBody>
          <a:bodyPr/>
          <a:lstStyle/>
          <a:p>
            <a:fld id="{765CCB92-116C-4EDA-94C8-79CA5E1F562B}" type="slidenum">
              <a:rPr lang="fr-FR" smtClean="0"/>
              <a:pPr/>
              <a:t>11</a:t>
            </a:fld>
            <a:endParaRPr lang="fr-FR"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609600" y="0"/>
            <a:ext cx="7848600" cy="6096000"/>
          </a:xfrm>
        </p:spPr>
        <p:txBody>
          <a:bodyPr>
            <a:normAutofit/>
          </a:bodyPr>
          <a:lstStyle/>
          <a:p>
            <a:r>
              <a:rPr lang="fr-FR" sz="2000" dirty="0" smtClean="0"/>
              <a:t>L’analyse syntaxique est contrôlée par un programme qui a le comportement suivant. Ce programme considère </a:t>
            </a:r>
            <a:r>
              <a:rPr lang="fr-FR" sz="2000" b="1" dirty="0" smtClean="0"/>
              <a:t>X</a:t>
            </a:r>
            <a:r>
              <a:rPr lang="fr-FR" sz="2000" dirty="0" smtClean="0"/>
              <a:t>, le symbole en sommet de pile et </a:t>
            </a:r>
            <a:r>
              <a:rPr lang="fr-FR" sz="2000" b="1" dirty="0" smtClean="0"/>
              <a:t>a</a:t>
            </a:r>
            <a:r>
              <a:rPr lang="fr-FR" sz="2000" dirty="0" smtClean="0"/>
              <a:t>, le symbole d’entrée courant. Ces deux symboles déterminent l’action de l’analyseur. </a:t>
            </a:r>
          </a:p>
          <a:p>
            <a:pPr>
              <a:buNone/>
            </a:pPr>
            <a:r>
              <a:rPr lang="fr-FR" sz="2000" dirty="0" smtClean="0"/>
              <a:t>Il y a 3 possibilités : </a:t>
            </a:r>
          </a:p>
          <a:p>
            <a:pPr lvl="0"/>
            <a:r>
              <a:rPr lang="fr-FR" sz="2000" dirty="0" smtClean="0"/>
              <a:t>SI </a:t>
            </a:r>
            <a:r>
              <a:rPr lang="fr-FR" sz="2000" b="1" dirty="0" smtClean="0"/>
              <a:t>X = a = $</a:t>
            </a:r>
            <a:r>
              <a:rPr lang="fr-FR" sz="2000" dirty="0" smtClean="0"/>
              <a:t>, l’analyseur s’arrête et annonce </a:t>
            </a:r>
            <a:r>
              <a:rPr lang="fr-FR" sz="2000" b="1" dirty="0" smtClean="0"/>
              <a:t>la réussite</a:t>
            </a:r>
            <a:r>
              <a:rPr lang="fr-FR" sz="2000" dirty="0" smtClean="0"/>
              <a:t> finale de l’analyse.</a:t>
            </a:r>
          </a:p>
          <a:p>
            <a:pPr lvl="0"/>
            <a:r>
              <a:rPr lang="fr-FR" sz="2000" dirty="0" smtClean="0"/>
              <a:t>SI </a:t>
            </a:r>
            <a:r>
              <a:rPr lang="fr-FR" sz="2000" b="1" dirty="0" smtClean="0"/>
              <a:t>X = a &lt;&gt; $</a:t>
            </a:r>
            <a:r>
              <a:rPr lang="fr-FR" sz="2000" dirty="0" smtClean="0"/>
              <a:t>, l’analyseur enlève </a:t>
            </a:r>
            <a:r>
              <a:rPr lang="fr-FR" sz="2000" b="1" dirty="0" smtClean="0"/>
              <a:t>X</a:t>
            </a:r>
            <a:r>
              <a:rPr lang="fr-FR" sz="2000" dirty="0" smtClean="0"/>
              <a:t> de la pile et avance son pointeur d’entrée sur le symbole suivant.</a:t>
            </a:r>
          </a:p>
          <a:p>
            <a:pPr lvl="0"/>
            <a:r>
              <a:rPr lang="fr-FR" sz="2000" dirty="0" smtClean="0"/>
              <a:t>SI </a:t>
            </a:r>
            <a:r>
              <a:rPr lang="fr-FR" sz="2000" b="1" dirty="0" smtClean="0"/>
              <a:t>X</a:t>
            </a:r>
            <a:r>
              <a:rPr lang="fr-FR" sz="2000" dirty="0" smtClean="0"/>
              <a:t> est un non-terminal, le programme consulte l’entrée </a:t>
            </a:r>
            <a:r>
              <a:rPr lang="fr-FR" sz="2000" b="1" dirty="0" smtClean="0"/>
              <a:t>M[</a:t>
            </a:r>
            <a:r>
              <a:rPr lang="fr-FR" sz="2000" b="1" dirty="0" err="1" smtClean="0"/>
              <a:t>X,a</a:t>
            </a:r>
            <a:r>
              <a:rPr lang="fr-FR" sz="2000" b="1" dirty="0" smtClean="0"/>
              <a:t>]</a:t>
            </a:r>
            <a:r>
              <a:rPr lang="fr-FR" sz="2000" dirty="0" smtClean="0"/>
              <a:t> de la table d’analyse </a:t>
            </a:r>
            <a:r>
              <a:rPr lang="fr-FR" sz="2000" b="1" dirty="0" smtClean="0"/>
              <a:t>M</a:t>
            </a:r>
            <a:r>
              <a:rPr lang="fr-FR" sz="2000" dirty="0" smtClean="0"/>
              <a:t>. Cette entrée sera soit une </a:t>
            </a:r>
            <a:r>
              <a:rPr lang="fr-FR" sz="2000" b="1" dirty="0" smtClean="0"/>
              <a:t>X-production</a:t>
            </a:r>
            <a:r>
              <a:rPr lang="fr-FR" sz="2000" dirty="0" smtClean="0"/>
              <a:t> de la grammaire soit une erreur. Si, par exemple, </a:t>
            </a:r>
            <a:r>
              <a:rPr lang="fr-FR" sz="2000" b="1" dirty="0" smtClean="0"/>
              <a:t>M[</a:t>
            </a:r>
            <a:r>
              <a:rPr lang="fr-FR" sz="2000" b="1" dirty="0" err="1" smtClean="0"/>
              <a:t>X,a</a:t>
            </a:r>
            <a:r>
              <a:rPr lang="fr-FR" sz="2000" b="1" dirty="0" smtClean="0"/>
              <a:t>] = {X </a:t>
            </a:r>
            <a:r>
              <a:rPr lang="fr-FR" sz="2000" b="1" dirty="0" smtClean="0">
                <a:sym typeface="Wingdings"/>
              </a:rPr>
              <a:t></a:t>
            </a:r>
            <a:r>
              <a:rPr lang="fr-FR" sz="2000" b="1" dirty="0" smtClean="0"/>
              <a:t> UVW</a:t>
            </a:r>
            <a:r>
              <a:rPr lang="fr-FR" sz="2000" dirty="0" smtClean="0"/>
              <a:t>}, l’analyseur remplace </a:t>
            </a:r>
            <a:r>
              <a:rPr lang="fr-FR" sz="2000" b="1" dirty="0" smtClean="0"/>
              <a:t>X</a:t>
            </a:r>
            <a:r>
              <a:rPr lang="fr-FR" sz="2000" dirty="0" smtClean="0"/>
              <a:t> en sommet de pile par </a:t>
            </a:r>
            <a:r>
              <a:rPr lang="fr-FR" sz="2000" b="1" dirty="0" smtClean="0"/>
              <a:t>WVU (avec U au sommet</a:t>
            </a:r>
            <a:r>
              <a:rPr lang="fr-FR" sz="2000" dirty="0" smtClean="0"/>
              <a:t>). L’analyseur se contente, pour tout résultat, d’imprimer la production utilisée : n’importe quelle autre action pourrait être exécutée à la place. Si </a:t>
            </a:r>
            <a:r>
              <a:rPr lang="fr-FR" sz="2000" b="1" dirty="0" smtClean="0"/>
              <a:t>M[</a:t>
            </a:r>
            <a:r>
              <a:rPr lang="fr-FR" sz="2000" b="1" dirty="0" err="1" smtClean="0"/>
              <a:t>X,a</a:t>
            </a:r>
            <a:r>
              <a:rPr lang="fr-FR" sz="2000" b="1" dirty="0" smtClean="0"/>
              <a:t>]=erreur</a:t>
            </a:r>
            <a:r>
              <a:rPr lang="fr-FR" sz="2000" dirty="0" smtClean="0"/>
              <a:t>, l’analyseur appelle une procédure de récupération sur erreur. </a:t>
            </a:r>
          </a:p>
          <a:p>
            <a:r>
              <a:rPr lang="fr-FR" sz="2000" dirty="0" smtClean="0"/>
              <a:t>Le comportement de l’analyseur peut se décrire en termes de ses configurations, qui décrivent le contenu de sa pile et le texte d’entrée restant.</a:t>
            </a:r>
          </a:p>
          <a:p>
            <a:pPr marL="609600" indent="-609600" eaLnBrk="1" hangingPunct="1">
              <a:buFontTx/>
              <a:buNone/>
            </a:pPr>
            <a:endParaRPr lang="fr-FR" sz="2000" dirty="0" smtClean="0"/>
          </a:p>
        </p:txBody>
      </p:sp>
      <p:sp>
        <p:nvSpPr>
          <p:cNvPr id="14338" name="Espace réservé du numéro de diapositive 5"/>
          <p:cNvSpPr>
            <a:spLocks noGrp="1"/>
          </p:cNvSpPr>
          <p:nvPr>
            <p:ph type="sldNum" sz="quarter" idx="12"/>
          </p:nvPr>
        </p:nvSpPr>
        <p:spPr>
          <a:noFill/>
        </p:spPr>
        <p:txBody>
          <a:bodyPr/>
          <a:lstStyle/>
          <a:p>
            <a:fld id="{BF6C7FF7-0D7D-4A6A-B076-FC2617AB66B0}" type="slidenum">
              <a:rPr lang="fr-FR" smtClean="0"/>
              <a:pPr/>
              <a:t>12</a:t>
            </a:fld>
            <a:endParaRPr lang="fr-FR"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857224" y="-142900"/>
            <a:ext cx="7677176" cy="1500198"/>
          </a:xfrm>
        </p:spPr>
        <p:txBody>
          <a:bodyPr>
            <a:normAutofit fontScale="90000"/>
          </a:bodyPr>
          <a:lstStyle/>
          <a:p>
            <a:r>
              <a:rPr lang="en-US" sz="3200" b="1" dirty="0" smtClean="0">
                <a:cs typeface="Times New Roman" charset="0"/>
              </a:rPr>
              <a:t/>
            </a:r>
            <a:br>
              <a:rPr lang="en-US" sz="3200" b="1" dirty="0" smtClean="0">
                <a:cs typeface="Times New Roman" charset="0"/>
              </a:rPr>
            </a:br>
            <a:r>
              <a:rPr lang="fr-FR" sz="2800" b="1" dirty="0" smtClean="0"/>
              <a:t>Algorithme de l’analyse prédictive non récursive</a:t>
            </a:r>
            <a:r>
              <a:rPr lang="fr-FR" sz="2800" dirty="0" smtClean="0"/>
              <a:t>.</a:t>
            </a:r>
            <a:br>
              <a:rPr lang="fr-FR" sz="2800" dirty="0" smtClean="0"/>
            </a:br>
            <a:r>
              <a:rPr lang="en-US" sz="3200" b="1" dirty="0" smtClean="0">
                <a:cs typeface="Times New Roman" charset="0"/>
              </a:rPr>
              <a:t/>
            </a:r>
            <a:br>
              <a:rPr lang="en-US" sz="3200" b="1" dirty="0" smtClean="0">
                <a:cs typeface="Times New Roman" charset="0"/>
              </a:rPr>
            </a:br>
            <a:endParaRPr lang="fr-FR" sz="3200" b="1" dirty="0" smtClean="0">
              <a:cs typeface="Times New Roman" charset="0"/>
            </a:endParaRPr>
          </a:p>
        </p:txBody>
      </p:sp>
      <p:sp>
        <p:nvSpPr>
          <p:cNvPr id="17411" name="Rectangle 3"/>
          <p:cNvSpPr>
            <a:spLocks noGrp="1" noChangeArrowheads="1"/>
          </p:cNvSpPr>
          <p:nvPr>
            <p:ph idx="1"/>
          </p:nvPr>
        </p:nvSpPr>
        <p:spPr>
          <a:xfrm>
            <a:off x="914400" y="1295400"/>
            <a:ext cx="7543800" cy="4800600"/>
          </a:xfrm>
        </p:spPr>
        <p:txBody>
          <a:bodyPr/>
          <a:lstStyle/>
          <a:p>
            <a:r>
              <a:rPr lang="fr-FR" sz="2400" i="1" dirty="0" smtClean="0"/>
              <a:t>Donnée</a:t>
            </a:r>
            <a:r>
              <a:rPr lang="fr-FR" sz="2400" dirty="0" smtClean="0"/>
              <a:t> : Une chaîne </a:t>
            </a:r>
            <a:r>
              <a:rPr lang="fr-FR" sz="2400" b="1" i="1" dirty="0" smtClean="0"/>
              <a:t>w</a:t>
            </a:r>
            <a:r>
              <a:rPr lang="fr-FR" sz="2400" dirty="0" smtClean="0"/>
              <a:t> et une table d’analyse </a:t>
            </a:r>
            <a:r>
              <a:rPr lang="fr-FR" sz="2400" b="1" i="1" dirty="0" smtClean="0"/>
              <a:t>M</a:t>
            </a:r>
            <a:r>
              <a:rPr lang="fr-FR" sz="2400" dirty="0" smtClean="0"/>
              <a:t> pour une grammaire </a:t>
            </a:r>
            <a:r>
              <a:rPr lang="fr-FR" sz="2400" b="1" i="1" dirty="0" smtClean="0"/>
              <a:t>G</a:t>
            </a:r>
            <a:r>
              <a:rPr lang="fr-FR" sz="2400" dirty="0" smtClean="0"/>
              <a:t>.</a:t>
            </a:r>
          </a:p>
          <a:p>
            <a:pPr>
              <a:buNone/>
            </a:pPr>
            <a:endParaRPr lang="fr-FR" sz="2400" dirty="0" smtClean="0"/>
          </a:p>
          <a:p>
            <a:r>
              <a:rPr lang="fr-FR" sz="2400" i="1" dirty="0" smtClean="0"/>
              <a:t>Résultat</a:t>
            </a:r>
            <a:r>
              <a:rPr lang="fr-FR" sz="2400" dirty="0" smtClean="0"/>
              <a:t> : Si </a:t>
            </a:r>
            <a:r>
              <a:rPr lang="fr-FR" sz="2400" b="1" i="1" dirty="0" smtClean="0"/>
              <a:t>w</a:t>
            </a:r>
            <a:r>
              <a:rPr lang="fr-FR" sz="2400" i="1" dirty="0" smtClean="0"/>
              <a:t> </a:t>
            </a:r>
            <a:r>
              <a:rPr lang="fr-FR" sz="2400" dirty="0" smtClean="0"/>
              <a:t>est dans </a:t>
            </a:r>
            <a:r>
              <a:rPr lang="fr-FR" sz="2400" b="1" i="1" dirty="0" smtClean="0"/>
              <a:t>L(G)</a:t>
            </a:r>
            <a:r>
              <a:rPr lang="fr-FR" sz="2400" dirty="0" smtClean="0"/>
              <a:t>, une dérivation gauche pour </a:t>
            </a:r>
            <a:r>
              <a:rPr lang="fr-FR" sz="2400" b="1" i="1" dirty="0" smtClean="0"/>
              <a:t>w</a:t>
            </a:r>
            <a:r>
              <a:rPr lang="fr-FR" sz="2400" dirty="0" smtClean="0"/>
              <a:t> ; sinon, une indication d’erreur.</a:t>
            </a:r>
          </a:p>
          <a:p>
            <a:pPr>
              <a:buNone/>
            </a:pPr>
            <a:endParaRPr lang="fr-FR" sz="2400" dirty="0" smtClean="0"/>
          </a:p>
          <a:p>
            <a:r>
              <a:rPr lang="fr-FR" sz="2400" i="1" dirty="0" smtClean="0"/>
              <a:t>Méthode</a:t>
            </a:r>
            <a:r>
              <a:rPr lang="fr-FR" sz="2400" dirty="0" smtClean="0"/>
              <a:t> : Initialement, l’analyseur est dans une configuration dans laquelle il a </a:t>
            </a:r>
            <a:r>
              <a:rPr lang="fr-FR" sz="2400" b="1" dirty="0" smtClean="0"/>
              <a:t>$S</a:t>
            </a:r>
            <a:r>
              <a:rPr lang="fr-FR" sz="2400" dirty="0" smtClean="0"/>
              <a:t> dans sa pile avec </a:t>
            </a:r>
            <a:r>
              <a:rPr lang="fr-FR" sz="2400" b="1" dirty="0" smtClean="0"/>
              <a:t>S</a:t>
            </a:r>
            <a:r>
              <a:rPr lang="fr-FR" sz="2400" dirty="0" smtClean="0"/>
              <a:t>, l’axiome de </a:t>
            </a:r>
            <a:r>
              <a:rPr lang="fr-FR" sz="2400" b="1" dirty="0" smtClean="0"/>
              <a:t>G</a:t>
            </a:r>
            <a:r>
              <a:rPr lang="fr-FR" sz="2400" dirty="0" smtClean="0"/>
              <a:t> au sommet et </a:t>
            </a:r>
            <a:r>
              <a:rPr lang="fr-FR" sz="2400" b="1" dirty="0" smtClean="0"/>
              <a:t>w$</a:t>
            </a:r>
            <a:r>
              <a:rPr lang="fr-FR" sz="2400" dirty="0" smtClean="0"/>
              <a:t> dans son tampon d’entrée. </a:t>
            </a:r>
            <a:endParaRPr lang="fr-FR" sz="2400" dirty="0"/>
          </a:p>
        </p:txBody>
      </p:sp>
      <p:sp>
        <p:nvSpPr>
          <p:cNvPr id="15362" name="Espace réservé du numéro de diapositive 5"/>
          <p:cNvSpPr>
            <a:spLocks noGrp="1"/>
          </p:cNvSpPr>
          <p:nvPr>
            <p:ph type="sldNum" sz="quarter" idx="12"/>
          </p:nvPr>
        </p:nvSpPr>
        <p:spPr>
          <a:noFill/>
        </p:spPr>
        <p:txBody>
          <a:bodyPr/>
          <a:lstStyle/>
          <a:p>
            <a:fld id="{864FA879-DA01-466B-86F3-95B731F9CDE0}" type="slidenum">
              <a:rPr lang="fr-FR" smtClean="0"/>
              <a:pPr/>
              <a:t>13</a:t>
            </a:fld>
            <a:endParaRPr lang="fr-FR"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457200" y="0"/>
            <a:ext cx="8001000" cy="6096000"/>
          </a:xfrm>
        </p:spPr>
        <p:txBody>
          <a:bodyPr>
            <a:normAutofit lnSpcReduction="10000"/>
          </a:bodyPr>
          <a:lstStyle/>
          <a:p>
            <a:pPr>
              <a:buNone/>
            </a:pPr>
            <a:r>
              <a:rPr lang="fr-FR" sz="2000" b="1" dirty="0" smtClean="0"/>
              <a:t>Programme d'analyse syntaxique prédictive</a:t>
            </a:r>
            <a:endParaRPr lang="fr-FR" sz="2000" dirty="0" smtClean="0"/>
          </a:p>
          <a:p>
            <a:pPr>
              <a:buNone/>
            </a:pPr>
            <a:r>
              <a:rPr lang="fr-FR" sz="2000" dirty="0" smtClean="0"/>
              <a:t> </a:t>
            </a:r>
          </a:p>
          <a:p>
            <a:pPr>
              <a:buNone/>
            </a:pPr>
            <a:r>
              <a:rPr lang="fr-FR" sz="2000" dirty="0" smtClean="0"/>
              <a:t>Positionner le pointeur source </a:t>
            </a:r>
            <a:r>
              <a:rPr lang="fr-FR" sz="2000" b="1" dirty="0" err="1" smtClean="0"/>
              <a:t>ps</a:t>
            </a:r>
            <a:r>
              <a:rPr lang="fr-FR" sz="2000" dirty="0" smtClean="0"/>
              <a:t> sur le premier symbole de </a:t>
            </a:r>
            <a:r>
              <a:rPr lang="fr-FR" sz="2000" b="1" dirty="0" smtClean="0"/>
              <a:t>w$.</a:t>
            </a:r>
            <a:endParaRPr lang="fr-FR" sz="2000" dirty="0" smtClean="0"/>
          </a:p>
          <a:p>
            <a:pPr>
              <a:buNone/>
            </a:pPr>
            <a:r>
              <a:rPr lang="fr-FR" sz="2000" b="1" dirty="0" smtClean="0"/>
              <a:t>Répéter</a:t>
            </a:r>
          </a:p>
          <a:p>
            <a:pPr>
              <a:buNone/>
            </a:pPr>
            <a:r>
              <a:rPr lang="fr-FR" sz="2000" dirty="0" smtClean="0"/>
              <a:t>	Soit </a:t>
            </a:r>
            <a:r>
              <a:rPr lang="fr-FR" sz="2000" i="1" dirty="0" smtClean="0"/>
              <a:t>X</a:t>
            </a:r>
            <a:r>
              <a:rPr lang="fr-FR" sz="2000" dirty="0" smtClean="0"/>
              <a:t> le symbole en sommet de pile et </a:t>
            </a:r>
            <a:r>
              <a:rPr lang="fr-FR" sz="2000" i="1" dirty="0" smtClean="0"/>
              <a:t>a</a:t>
            </a:r>
            <a:r>
              <a:rPr lang="fr-FR" sz="2000" dirty="0" smtClean="0"/>
              <a:t> le symbole repéré par </a:t>
            </a:r>
            <a:r>
              <a:rPr lang="fr-FR" sz="2000" dirty="0" err="1" smtClean="0"/>
              <a:t>ps</a:t>
            </a:r>
            <a:r>
              <a:rPr lang="fr-FR" sz="2000" dirty="0" smtClean="0"/>
              <a:t> ;</a:t>
            </a:r>
          </a:p>
          <a:p>
            <a:pPr>
              <a:buNone/>
            </a:pPr>
            <a:r>
              <a:rPr lang="fr-FR" sz="2000" dirty="0" smtClean="0"/>
              <a:t>	</a:t>
            </a:r>
            <a:r>
              <a:rPr lang="fr-FR" sz="2000" b="1" dirty="0" smtClean="0"/>
              <a:t>Si </a:t>
            </a:r>
            <a:r>
              <a:rPr lang="fr-FR" sz="2000" i="1" dirty="0" smtClean="0"/>
              <a:t>X</a:t>
            </a:r>
            <a:r>
              <a:rPr lang="fr-FR" sz="2000" dirty="0" smtClean="0"/>
              <a:t> est un terminal ou </a:t>
            </a:r>
            <a:r>
              <a:rPr lang="fr-FR" sz="2000" i="1" dirty="0" smtClean="0"/>
              <a:t>$</a:t>
            </a:r>
            <a:r>
              <a:rPr lang="fr-FR" sz="2000" dirty="0" smtClean="0"/>
              <a:t> </a:t>
            </a:r>
            <a:r>
              <a:rPr lang="fr-FR" sz="2000" b="1" dirty="0" smtClean="0"/>
              <a:t>alors</a:t>
            </a:r>
            <a:endParaRPr lang="fr-FR" sz="2000" dirty="0" smtClean="0"/>
          </a:p>
          <a:p>
            <a:pPr>
              <a:buNone/>
            </a:pPr>
            <a:r>
              <a:rPr lang="fr-FR" sz="2000" b="1" dirty="0" smtClean="0"/>
              <a:t>		Si </a:t>
            </a:r>
            <a:r>
              <a:rPr lang="fr-FR" sz="2000" i="1" dirty="0" smtClean="0"/>
              <a:t>X=a</a:t>
            </a:r>
            <a:r>
              <a:rPr lang="fr-FR" sz="2000" dirty="0" smtClean="0"/>
              <a:t> </a:t>
            </a:r>
            <a:r>
              <a:rPr lang="fr-FR" sz="2000" b="1" dirty="0" smtClean="0"/>
              <a:t>alors</a:t>
            </a:r>
            <a:endParaRPr lang="fr-FR" sz="2000" dirty="0" smtClean="0"/>
          </a:p>
          <a:p>
            <a:pPr>
              <a:buNone/>
            </a:pPr>
            <a:r>
              <a:rPr lang="fr-FR" sz="2000" dirty="0" smtClean="0"/>
              <a:t>			Enlever </a:t>
            </a:r>
            <a:r>
              <a:rPr lang="fr-FR" sz="2000" i="1" dirty="0" smtClean="0"/>
              <a:t>X</a:t>
            </a:r>
            <a:r>
              <a:rPr lang="fr-FR" sz="2000" dirty="0" smtClean="0"/>
              <a:t> de la pile et avancer </a:t>
            </a:r>
            <a:r>
              <a:rPr lang="fr-FR" sz="2000" i="1" dirty="0" err="1" smtClean="0"/>
              <a:t>ps</a:t>
            </a:r>
            <a:endParaRPr lang="fr-FR" sz="2000" dirty="0" smtClean="0"/>
          </a:p>
          <a:p>
            <a:pPr>
              <a:buNone/>
            </a:pPr>
            <a:r>
              <a:rPr lang="fr-FR" sz="2000" dirty="0" smtClean="0"/>
              <a:t>		</a:t>
            </a:r>
            <a:r>
              <a:rPr lang="fr-FR" sz="2000" b="1" dirty="0" smtClean="0"/>
              <a:t>Sinon</a:t>
            </a:r>
            <a:r>
              <a:rPr lang="fr-FR" sz="2000" dirty="0" smtClean="0"/>
              <a:t> Erreur()</a:t>
            </a:r>
          </a:p>
          <a:p>
            <a:pPr>
              <a:buNone/>
            </a:pPr>
            <a:r>
              <a:rPr lang="fr-FR" sz="2000" dirty="0" smtClean="0"/>
              <a:t>	</a:t>
            </a:r>
            <a:r>
              <a:rPr lang="fr-FR" sz="2000" b="1" dirty="0" smtClean="0"/>
              <a:t>Sinon</a:t>
            </a:r>
            <a:r>
              <a:rPr lang="fr-FR" sz="2000" dirty="0" smtClean="0"/>
              <a:t>  /* </a:t>
            </a:r>
            <a:r>
              <a:rPr lang="fr-FR" sz="2000" i="1" dirty="0" smtClean="0"/>
              <a:t>X</a:t>
            </a:r>
            <a:r>
              <a:rPr lang="fr-FR" sz="2000" dirty="0" smtClean="0"/>
              <a:t> est un non-terminal */</a:t>
            </a:r>
          </a:p>
          <a:p>
            <a:pPr>
              <a:buNone/>
            </a:pPr>
            <a:r>
              <a:rPr lang="fr-FR" sz="2000" dirty="0" smtClean="0"/>
              <a:t>		</a:t>
            </a:r>
            <a:r>
              <a:rPr lang="fr-FR" sz="2000" b="1" dirty="0" smtClean="0"/>
              <a:t>Si </a:t>
            </a:r>
            <a:r>
              <a:rPr lang="fr-FR" sz="2000" dirty="0" smtClean="0"/>
              <a:t>M[</a:t>
            </a:r>
            <a:r>
              <a:rPr lang="fr-FR" sz="2000" dirty="0" err="1" smtClean="0"/>
              <a:t>X,a</a:t>
            </a:r>
            <a:r>
              <a:rPr lang="fr-FR" sz="2000" dirty="0" smtClean="0"/>
              <a:t>]=X</a:t>
            </a:r>
            <a:r>
              <a:rPr lang="fr-FR" sz="2000" dirty="0" smtClean="0">
                <a:sym typeface="Wingdings"/>
              </a:rPr>
              <a:t></a:t>
            </a:r>
            <a:r>
              <a:rPr lang="fr-FR" sz="2000" dirty="0" smtClean="0"/>
              <a:t>Y1Y2…</a:t>
            </a:r>
            <a:r>
              <a:rPr lang="fr-FR" sz="2000" dirty="0" err="1" smtClean="0"/>
              <a:t>Yk</a:t>
            </a:r>
            <a:r>
              <a:rPr lang="fr-FR" sz="2000" dirty="0" smtClean="0"/>
              <a:t> </a:t>
            </a:r>
            <a:r>
              <a:rPr lang="fr-FR" sz="2000" b="1" dirty="0" smtClean="0"/>
              <a:t>alors</a:t>
            </a:r>
            <a:r>
              <a:rPr lang="fr-FR" sz="2000" dirty="0" smtClean="0"/>
              <a:t> </a:t>
            </a:r>
            <a:r>
              <a:rPr lang="fr-FR" sz="2000" b="1" dirty="0" smtClean="0"/>
              <a:t>début</a:t>
            </a:r>
            <a:endParaRPr lang="fr-FR" sz="2000" dirty="0" smtClean="0"/>
          </a:p>
          <a:p>
            <a:pPr>
              <a:buNone/>
            </a:pPr>
            <a:r>
              <a:rPr lang="fr-FR" sz="2000" dirty="0" smtClean="0"/>
              <a:t>			Enlever </a:t>
            </a:r>
            <a:r>
              <a:rPr lang="fr-FR" sz="2000" i="1" dirty="0" smtClean="0"/>
              <a:t>X</a:t>
            </a:r>
            <a:r>
              <a:rPr lang="fr-FR" sz="2000" dirty="0" smtClean="0"/>
              <a:t> de la pile ;</a:t>
            </a:r>
          </a:p>
          <a:p>
            <a:pPr>
              <a:buNone/>
            </a:pPr>
            <a:r>
              <a:rPr lang="fr-FR" sz="2000" dirty="0" smtClean="0"/>
              <a:t>			Mettre </a:t>
            </a:r>
            <a:r>
              <a:rPr lang="fr-FR" sz="2000" i="1" dirty="0" err="1" smtClean="0"/>
              <a:t>Yk</a:t>
            </a:r>
            <a:r>
              <a:rPr lang="fr-FR" sz="2000" i="1" dirty="0" smtClean="0"/>
              <a:t>, </a:t>
            </a:r>
            <a:r>
              <a:rPr lang="fr-FR" sz="2000" i="1" dirty="0" err="1" smtClean="0"/>
              <a:t>Yk</a:t>
            </a:r>
            <a:r>
              <a:rPr lang="fr-FR" sz="2000" i="1" dirty="0" smtClean="0"/>
              <a:t>-1,…, Y1</a:t>
            </a:r>
            <a:r>
              <a:rPr lang="fr-FR" sz="2000" dirty="0" smtClean="0"/>
              <a:t> sur la pile, avec </a:t>
            </a:r>
            <a:r>
              <a:rPr lang="fr-FR" sz="2000" i="1" dirty="0" smtClean="0"/>
              <a:t>Y1</a:t>
            </a:r>
            <a:r>
              <a:rPr lang="fr-FR" sz="2000" dirty="0" smtClean="0"/>
              <a:t> au sommet ;</a:t>
            </a:r>
          </a:p>
          <a:p>
            <a:pPr>
              <a:buNone/>
            </a:pPr>
            <a:r>
              <a:rPr lang="fr-FR" sz="2000" dirty="0" smtClean="0"/>
              <a:t>			Emettre en sortie la production X</a:t>
            </a:r>
            <a:r>
              <a:rPr lang="fr-FR" sz="2000" dirty="0" smtClean="0">
                <a:sym typeface="Wingdings"/>
              </a:rPr>
              <a:t></a:t>
            </a:r>
            <a:r>
              <a:rPr lang="fr-FR" sz="2000" dirty="0" smtClean="0"/>
              <a:t>Y1Y2…</a:t>
            </a:r>
            <a:r>
              <a:rPr lang="fr-FR" sz="2000" dirty="0" err="1" smtClean="0"/>
              <a:t>Yk</a:t>
            </a:r>
            <a:endParaRPr lang="fr-FR" sz="2000" dirty="0" smtClean="0"/>
          </a:p>
          <a:p>
            <a:pPr>
              <a:buNone/>
            </a:pPr>
            <a:r>
              <a:rPr lang="fr-FR" sz="2000" dirty="0" smtClean="0"/>
              <a:t>			</a:t>
            </a:r>
            <a:r>
              <a:rPr lang="fr-FR" sz="2000" b="1" dirty="0" smtClean="0"/>
              <a:t>Fin</a:t>
            </a:r>
            <a:endParaRPr lang="fr-FR" sz="2000" dirty="0" smtClean="0"/>
          </a:p>
          <a:p>
            <a:pPr>
              <a:buNone/>
            </a:pPr>
            <a:r>
              <a:rPr lang="fr-FR" sz="2000" dirty="0" smtClean="0"/>
              <a:t>			</a:t>
            </a:r>
            <a:r>
              <a:rPr lang="fr-FR" sz="2000" b="1" dirty="0" smtClean="0"/>
              <a:t>Sinon</a:t>
            </a:r>
            <a:r>
              <a:rPr lang="fr-FR" sz="2000" dirty="0" smtClean="0"/>
              <a:t> Erreur()</a:t>
            </a:r>
          </a:p>
          <a:p>
            <a:pPr>
              <a:buNone/>
            </a:pPr>
            <a:r>
              <a:rPr lang="fr-FR" sz="2000" b="1" dirty="0" smtClean="0"/>
              <a:t>Jusqu'à</a:t>
            </a:r>
            <a:r>
              <a:rPr lang="fr-FR" sz="2000" dirty="0" smtClean="0"/>
              <a:t> </a:t>
            </a:r>
            <a:r>
              <a:rPr lang="fr-FR" sz="2000" i="1" dirty="0" smtClean="0"/>
              <a:t>X=$</a:t>
            </a:r>
            <a:r>
              <a:rPr lang="fr-FR" sz="2000" dirty="0" smtClean="0"/>
              <a:t>	/* la pile est vide */</a:t>
            </a:r>
          </a:p>
          <a:p>
            <a:pPr>
              <a:buNone/>
            </a:pPr>
            <a:endParaRPr lang="fr-FR" sz="2000" dirty="0" smtClean="0">
              <a:cs typeface="Times New Roman" charset="0"/>
            </a:endParaRPr>
          </a:p>
        </p:txBody>
      </p:sp>
      <p:sp>
        <p:nvSpPr>
          <p:cNvPr id="16386" name="Espace réservé du numéro de diapositive 5"/>
          <p:cNvSpPr>
            <a:spLocks noGrp="1"/>
          </p:cNvSpPr>
          <p:nvPr>
            <p:ph type="sldNum" sz="quarter" idx="12"/>
          </p:nvPr>
        </p:nvSpPr>
        <p:spPr>
          <a:noFill/>
        </p:spPr>
        <p:txBody>
          <a:bodyPr/>
          <a:lstStyle/>
          <a:p>
            <a:fld id="{557A3B32-C549-42FB-B901-93AAA3344CE6}" type="slidenum">
              <a:rPr lang="fr-FR" smtClean="0"/>
              <a:pPr/>
              <a:t>14</a:t>
            </a:fld>
            <a:endParaRPr lang="fr-FR"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sz="3600" b="1" dirty="0" err="1" smtClean="0">
                <a:cs typeface="Times New Roman" charset="0"/>
              </a:rPr>
              <a:t>Exemple</a:t>
            </a:r>
            <a:r>
              <a:rPr lang="en-US" sz="3600" b="1" dirty="0" smtClean="0">
                <a:cs typeface="Times New Roman" charset="0"/>
              </a:rPr>
              <a:t> </a:t>
            </a:r>
            <a:br>
              <a:rPr lang="en-US" sz="3600" b="1" dirty="0" smtClean="0">
                <a:cs typeface="Times New Roman" charset="0"/>
              </a:rPr>
            </a:br>
            <a:endParaRPr lang="fr-FR" sz="3600" b="1" dirty="0" smtClean="0">
              <a:cs typeface="Times New Roman" charset="0"/>
            </a:endParaRPr>
          </a:p>
        </p:txBody>
      </p:sp>
      <p:sp>
        <p:nvSpPr>
          <p:cNvPr id="17412" name="Rectangle 3"/>
          <p:cNvSpPr>
            <a:spLocks noGrp="1" noChangeArrowheads="1"/>
          </p:cNvSpPr>
          <p:nvPr>
            <p:ph idx="1"/>
          </p:nvPr>
        </p:nvSpPr>
        <p:spPr/>
        <p:txBody>
          <a:bodyPr>
            <a:normAutofit fontScale="70000" lnSpcReduction="20000"/>
          </a:bodyPr>
          <a:lstStyle/>
          <a:p>
            <a:pPr eaLnBrk="1" hangingPunct="1">
              <a:buFontTx/>
              <a:buNone/>
            </a:pPr>
            <a:r>
              <a:rPr lang="en-US" sz="2400" dirty="0" smtClean="0">
                <a:cs typeface="Times New Roman" charset="0"/>
              </a:rPr>
              <a:t> </a:t>
            </a:r>
          </a:p>
          <a:p>
            <a:pPr eaLnBrk="1" hangingPunct="1">
              <a:buFontTx/>
              <a:buNone/>
            </a:pPr>
            <a:endParaRPr lang="en-US" sz="2400" dirty="0" smtClean="0">
              <a:cs typeface="Times New Roman" charset="0"/>
            </a:endParaRPr>
          </a:p>
          <a:p>
            <a:pPr>
              <a:buNone/>
            </a:pPr>
            <a:r>
              <a:rPr lang="fr-FR" sz="2400" dirty="0" smtClean="0"/>
              <a:t>Considérons la grammaire :</a:t>
            </a:r>
          </a:p>
          <a:p>
            <a:pPr>
              <a:buNone/>
            </a:pPr>
            <a:r>
              <a:rPr lang="fr-FR" sz="2400" dirty="0" smtClean="0"/>
              <a:t> </a:t>
            </a:r>
          </a:p>
          <a:p>
            <a:pPr>
              <a:buNone/>
            </a:pPr>
            <a:r>
              <a:rPr lang="fr-FR" sz="2400" dirty="0" smtClean="0"/>
              <a:t>	E </a:t>
            </a:r>
            <a:r>
              <a:rPr lang="fr-FR" sz="2400" dirty="0" smtClean="0">
                <a:sym typeface="Wingdings"/>
              </a:rPr>
              <a:t></a:t>
            </a:r>
            <a:r>
              <a:rPr lang="fr-FR" sz="2400" dirty="0" smtClean="0"/>
              <a:t> E + T | T</a:t>
            </a:r>
          </a:p>
          <a:p>
            <a:pPr>
              <a:buNone/>
            </a:pPr>
            <a:r>
              <a:rPr lang="fr-FR" sz="2400" dirty="0" smtClean="0"/>
              <a:t>	T </a:t>
            </a:r>
            <a:r>
              <a:rPr lang="fr-FR" sz="2400" dirty="0" smtClean="0">
                <a:sym typeface="Wingdings"/>
              </a:rPr>
              <a:t></a:t>
            </a:r>
            <a:r>
              <a:rPr lang="fr-FR" sz="2400" dirty="0" smtClean="0"/>
              <a:t> T * F | F</a:t>
            </a:r>
          </a:p>
          <a:p>
            <a:pPr>
              <a:buNone/>
            </a:pPr>
            <a:r>
              <a:rPr lang="fr-FR" sz="2400" dirty="0" smtClean="0"/>
              <a:t>	F </a:t>
            </a:r>
            <a:r>
              <a:rPr lang="fr-FR" sz="2400" dirty="0" smtClean="0">
                <a:sym typeface="Wingdings"/>
              </a:rPr>
              <a:t></a:t>
            </a:r>
            <a:r>
              <a:rPr lang="fr-FR" sz="2400" dirty="0" smtClean="0"/>
              <a:t> (E) | id</a:t>
            </a:r>
          </a:p>
          <a:p>
            <a:pPr>
              <a:buNone/>
            </a:pPr>
            <a:r>
              <a:rPr lang="fr-FR" sz="2400" dirty="0" smtClean="0"/>
              <a:t> </a:t>
            </a:r>
          </a:p>
          <a:p>
            <a:pPr>
              <a:buNone/>
            </a:pPr>
            <a:r>
              <a:rPr lang="fr-FR" sz="2400" dirty="0" smtClean="0"/>
              <a:t>Eliminons la récursivité à gauche :</a:t>
            </a:r>
          </a:p>
          <a:p>
            <a:pPr>
              <a:buNone/>
            </a:pPr>
            <a:r>
              <a:rPr lang="fr-FR" sz="2400" dirty="0" smtClean="0"/>
              <a:t> </a:t>
            </a:r>
          </a:p>
          <a:p>
            <a:pPr>
              <a:buNone/>
            </a:pPr>
            <a:r>
              <a:rPr lang="fr-FR" sz="2400" dirty="0" smtClean="0"/>
              <a:t>	E </a:t>
            </a:r>
            <a:r>
              <a:rPr lang="fr-FR" sz="2400" dirty="0" smtClean="0">
                <a:sym typeface="Wingdings"/>
              </a:rPr>
              <a:t></a:t>
            </a:r>
            <a:r>
              <a:rPr lang="fr-FR" sz="2400" dirty="0" smtClean="0"/>
              <a:t> T E'</a:t>
            </a:r>
          </a:p>
          <a:p>
            <a:pPr>
              <a:buNone/>
            </a:pPr>
            <a:r>
              <a:rPr lang="fr-FR" sz="2400" dirty="0" smtClean="0"/>
              <a:t>	E' </a:t>
            </a:r>
            <a:r>
              <a:rPr lang="fr-FR" sz="2400" dirty="0" smtClean="0">
                <a:sym typeface="Wingdings"/>
              </a:rPr>
              <a:t></a:t>
            </a:r>
            <a:r>
              <a:rPr lang="fr-FR" sz="2400" dirty="0" smtClean="0"/>
              <a:t> + T E' | </a:t>
            </a:r>
            <a:r>
              <a:rPr lang="fr-FR" sz="2400" dirty="0" smtClean="0">
                <a:sym typeface="Symbol"/>
              </a:rPr>
              <a:t></a:t>
            </a:r>
            <a:endParaRPr lang="fr-FR" sz="2400" dirty="0" smtClean="0"/>
          </a:p>
          <a:p>
            <a:pPr>
              <a:buNone/>
            </a:pPr>
            <a:r>
              <a:rPr lang="fr-FR" sz="2400" dirty="0" smtClean="0"/>
              <a:t>	T </a:t>
            </a:r>
            <a:r>
              <a:rPr lang="fr-FR" sz="2400" dirty="0" smtClean="0">
                <a:sym typeface="Wingdings"/>
              </a:rPr>
              <a:t></a:t>
            </a:r>
            <a:r>
              <a:rPr lang="fr-FR" sz="2400" dirty="0" smtClean="0"/>
              <a:t> F T'</a:t>
            </a:r>
          </a:p>
          <a:p>
            <a:pPr>
              <a:buNone/>
            </a:pPr>
            <a:r>
              <a:rPr lang="fr-FR" sz="2400" dirty="0" smtClean="0"/>
              <a:t>	T' </a:t>
            </a:r>
            <a:r>
              <a:rPr lang="fr-FR" sz="2400" dirty="0" smtClean="0">
                <a:sym typeface="Wingdings"/>
              </a:rPr>
              <a:t></a:t>
            </a:r>
            <a:r>
              <a:rPr lang="fr-FR" sz="2400" dirty="0" smtClean="0"/>
              <a:t> * F T' | </a:t>
            </a:r>
            <a:r>
              <a:rPr lang="fr-FR" sz="2400" dirty="0" smtClean="0">
                <a:sym typeface="Symbol"/>
              </a:rPr>
              <a:t></a:t>
            </a:r>
            <a:endParaRPr lang="fr-FR" sz="2400" dirty="0" smtClean="0"/>
          </a:p>
          <a:p>
            <a:pPr>
              <a:buNone/>
            </a:pPr>
            <a:r>
              <a:rPr lang="fr-FR" sz="2400" dirty="0" smtClean="0"/>
              <a:t>	F </a:t>
            </a:r>
            <a:r>
              <a:rPr lang="fr-FR" sz="2400" dirty="0" smtClean="0">
                <a:sym typeface="Wingdings"/>
              </a:rPr>
              <a:t></a:t>
            </a:r>
            <a:r>
              <a:rPr lang="fr-FR" sz="2400" dirty="0" smtClean="0"/>
              <a:t> (E) | id</a:t>
            </a:r>
          </a:p>
          <a:p>
            <a:pPr eaLnBrk="1" hangingPunct="1">
              <a:buFontTx/>
              <a:buNone/>
            </a:pPr>
            <a:endParaRPr lang="fr-FR" sz="2400" dirty="0" smtClean="0"/>
          </a:p>
        </p:txBody>
      </p:sp>
      <p:sp>
        <p:nvSpPr>
          <p:cNvPr id="17410" name="Espace réservé du numéro de diapositive 5"/>
          <p:cNvSpPr>
            <a:spLocks noGrp="1"/>
          </p:cNvSpPr>
          <p:nvPr>
            <p:ph type="sldNum" sz="quarter" idx="12"/>
          </p:nvPr>
        </p:nvSpPr>
        <p:spPr>
          <a:noFill/>
        </p:spPr>
        <p:txBody>
          <a:bodyPr/>
          <a:lstStyle/>
          <a:p>
            <a:fld id="{BA5C9043-7ADF-4640-838D-8AD87F729529}" type="slidenum">
              <a:rPr lang="fr-FR" smtClean="0"/>
              <a:pPr/>
              <a:t>15</a:t>
            </a:fld>
            <a:endParaRPr lang="fr-FR"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ce réservé du numéro de diapositive 1"/>
          <p:cNvSpPr>
            <a:spLocks noGrp="1"/>
          </p:cNvSpPr>
          <p:nvPr>
            <p:ph type="sldNum" sz="quarter" idx="12"/>
          </p:nvPr>
        </p:nvSpPr>
        <p:spPr>
          <a:noFill/>
        </p:spPr>
        <p:txBody>
          <a:bodyPr/>
          <a:lstStyle/>
          <a:p>
            <a:fld id="{923DF0CE-4234-4A1F-AF8E-D3CAEA241D46}" type="slidenum">
              <a:rPr lang="fr-FR" smtClean="0"/>
              <a:pPr/>
              <a:t>16</a:t>
            </a:fld>
            <a:endParaRPr lang="fr-FR" smtClean="0"/>
          </a:p>
        </p:txBody>
      </p:sp>
      <p:grpSp>
        <p:nvGrpSpPr>
          <p:cNvPr id="18435" name="Group 135"/>
          <p:cNvGrpSpPr>
            <a:grpSpLocks/>
          </p:cNvGrpSpPr>
          <p:nvPr/>
        </p:nvGrpSpPr>
        <p:grpSpPr bwMode="auto">
          <a:xfrm>
            <a:off x="1279525" y="1262063"/>
            <a:ext cx="6584950" cy="4333875"/>
            <a:chOff x="-2" y="-2"/>
            <a:chExt cx="4148" cy="2730"/>
          </a:xfrm>
        </p:grpSpPr>
        <p:grpSp>
          <p:nvGrpSpPr>
            <p:cNvPr id="18436" name="Group 133"/>
            <p:cNvGrpSpPr>
              <a:grpSpLocks/>
            </p:cNvGrpSpPr>
            <p:nvPr/>
          </p:nvGrpSpPr>
          <p:grpSpPr bwMode="auto">
            <a:xfrm>
              <a:off x="0" y="0"/>
              <a:ext cx="4144" cy="2726"/>
              <a:chOff x="0" y="0"/>
              <a:chExt cx="4144" cy="2726"/>
            </a:xfrm>
          </p:grpSpPr>
          <p:grpSp>
            <p:nvGrpSpPr>
              <p:cNvPr id="18438" name="Group 48"/>
              <p:cNvGrpSpPr>
                <a:grpSpLocks/>
              </p:cNvGrpSpPr>
              <p:nvPr/>
            </p:nvGrpSpPr>
            <p:grpSpPr bwMode="auto">
              <a:xfrm>
                <a:off x="0" y="0"/>
                <a:ext cx="592" cy="768"/>
                <a:chOff x="0" y="0"/>
                <a:chExt cx="592" cy="768"/>
              </a:xfrm>
            </p:grpSpPr>
            <p:sp>
              <p:nvSpPr>
                <p:cNvPr id="18565" name="Rectangle 4"/>
                <p:cNvSpPr>
                  <a:spLocks noChangeArrowheads="1"/>
                </p:cNvSpPr>
                <p:nvPr/>
              </p:nvSpPr>
              <p:spPr bwMode="auto">
                <a:xfrm>
                  <a:off x="43" y="0"/>
                  <a:ext cx="506" cy="768"/>
                </a:xfrm>
                <a:prstGeom prst="rect">
                  <a:avLst/>
                </a:prstGeom>
                <a:noFill/>
                <a:ln w="9525">
                  <a:noFill/>
                  <a:miter lim="800000"/>
                  <a:headEnd/>
                  <a:tailEnd/>
                </a:ln>
              </p:spPr>
              <p:txBody>
                <a:bodyPr/>
                <a:lstStyle/>
                <a:p>
                  <a:r>
                    <a:rPr lang="fr-FR" sz="1600" dirty="0" smtClean="0"/>
                    <a:t>Non-terminal</a:t>
                  </a:r>
                  <a:endParaRPr lang="ru-RU" sz="1600" dirty="0"/>
                </a:p>
              </p:txBody>
            </p:sp>
            <p:sp>
              <p:nvSpPr>
                <p:cNvPr id="18566" name="Rectangle 47"/>
                <p:cNvSpPr>
                  <a:spLocks noChangeArrowheads="1"/>
                </p:cNvSpPr>
                <p:nvPr/>
              </p:nvSpPr>
              <p:spPr bwMode="auto">
                <a:xfrm>
                  <a:off x="0" y="0"/>
                  <a:ext cx="592" cy="768"/>
                </a:xfrm>
                <a:prstGeom prst="rect">
                  <a:avLst/>
                </a:prstGeom>
                <a:noFill/>
                <a:ln w="7">
                  <a:solidFill>
                    <a:srgbClr val="A0A0A0"/>
                  </a:solidFill>
                  <a:miter lim="800000"/>
                  <a:headEnd/>
                  <a:tailEnd/>
                </a:ln>
              </p:spPr>
              <p:txBody>
                <a:bodyPr/>
                <a:lstStyle/>
                <a:p>
                  <a:endParaRPr lang="fr-FR"/>
                </a:p>
              </p:txBody>
            </p:sp>
          </p:grpSp>
          <p:grpSp>
            <p:nvGrpSpPr>
              <p:cNvPr id="18439" name="Group 50"/>
              <p:cNvGrpSpPr>
                <a:grpSpLocks/>
              </p:cNvGrpSpPr>
              <p:nvPr/>
            </p:nvGrpSpPr>
            <p:grpSpPr bwMode="auto">
              <a:xfrm>
                <a:off x="592" y="0"/>
                <a:ext cx="3552" cy="384"/>
                <a:chOff x="592" y="0"/>
                <a:chExt cx="3552" cy="384"/>
              </a:xfrm>
            </p:grpSpPr>
            <p:sp>
              <p:nvSpPr>
                <p:cNvPr id="18563" name="Rectangle 5"/>
                <p:cNvSpPr>
                  <a:spLocks noChangeArrowheads="1"/>
                </p:cNvSpPr>
                <p:nvPr/>
              </p:nvSpPr>
              <p:spPr bwMode="auto">
                <a:xfrm>
                  <a:off x="635" y="0"/>
                  <a:ext cx="3466" cy="384"/>
                </a:xfrm>
                <a:prstGeom prst="rect">
                  <a:avLst/>
                </a:prstGeom>
                <a:noFill/>
                <a:ln w="9525">
                  <a:noFill/>
                  <a:miter lim="800000"/>
                  <a:headEnd/>
                  <a:tailEnd/>
                </a:ln>
              </p:spPr>
              <p:txBody>
                <a:bodyPr/>
                <a:lstStyle/>
                <a:p>
                  <a:pPr algn="ctr"/>
                  <a:r>
                    <a:rPr lang="fr-FR" sz="1600" dirty="0" smtClean="0"/>
                    <a:t>Symbole d'entrée</a:t>
                  </a:r>
                  <a:endParaRPr lang="ru-RU" dirty="0"/>
                </a:p>
              </p:txBody>
            </p:sp>
            <p:sp>
              <p:nvSpPr>
                <p:cNvPr id="18564" name="Rectangle 49"/>
                <p:cNvSpPr>
                  <a:spLocks noChangeArrowheads="1"/>
                </p:cNvSpPr>
                <p:nvPr/>
              </p:nvSpPr>
              <p:spPr bwMode="auto">
                <a:xfrm>
                  <a:off x="592" y="0"/>
                  <a:ext cx="3552" cy="384"/>
                </a:xfrm>
                <a:prstGeom prst="rect">
                  <a:avLst/>
                </a:prstGeom>
                <a:noFill/>
                <a:ln w="7">
                  <a:solidFill>
                    <a:srgbClr val="A0A0A0"/>
                  </a:solidFill>
                  <a:miter lim="800000"/>
                  <a:headEnd/>
                  <a:tailEnd/>
                </a:ln>
              </p:spPr>
              <p:txBody>
                <a:bodyPr/>
                <a:lstStyle/>
                <a:p>
                  <a:endParaRPr lang="fr-FR"/>
                </a:p>
              </p:txBody>
            </p:sp>
          </p:grpSp>
          <p:grpSp>
            <p:nvGrpSpPr>
              <p:cNvPr id="18440" name="Group 52"/>
              <p:cNvGrpSpPr>
                <a:grpSpLocks/>
              </p:cNvGrpSpPr>
              <p:nvPr/>
            </p:nvGrpSpPr>
            <p:grpSpPr bwMode="auto">
              <a:xfrm>
                <a:off x="592" y="384"/>
                <a:ext cx="592" cy="384"/>
                <a:chOff x="592" y="384"/>
                <a:chExt cx="592" cy="384"/>
              </a:xfrm>
            </p:grpSpPr>
            <p:sp>
              <p:nvSpPr>
                <p:cNvPr id="18561" name="Rectangle 6"/>
                <p:cNvSpPr>
                  <a:spLocks noChangeArrowheads="1"/>
                </p:cNvSpPr>
                <p:nvPr/>
              </p:nvSpPr>
              <p:spPr bwMode="auto">
                <a:xfrm>
                  <a:off x="635" y="384"/>
                  <a:ext cx="506" cy="384"/>
                </a:xfrm>
                <a:prstGeom prst="rect">
                  <a:avLst/>
                </a:prstGeom>
                <a:noFill/>
                <a:ln w="9525">
                  <a:noFill/>
                  <a:miter lim="800000"/>
                  <a:headEnd/>
                  <a:tailEnd/>
                </a:ln>
              </p:spPr>
              <p:txBody>
                <a:bodyPr/>
                <a:lstStyle/>
                <a:p>
                  <a:pPr algn="ctr"/>
                  <a:r>
                    <a:rPr lang="de-DE" sz="1600" b="1">
                      <a:cs typeface="Times New Roman" charset="0"/>
                    </a:rPr>
                    <a:t>id</a:t>
                  </a:r>
                  <a:endParaRPr lang="ru-RU" sz="1600">
                    <a:cs typeface="Times New Roman" charset="0"/>
                  </a:endParaRPr>
                </a:p>
                <a:p>
                  <a:pPr algn="ctr" eaLnBrk="0" hangingPunct="0"/>
                  <a:endParaRPr lang="ru-RU"/>
                </a:p>
              </p:txBody>
            </p:sp>
            <p:sp>
              <p:nvSpPr>
                <p:cNvPr id="18562" name="Rectangle 51"/>
                <p:cNvSpPr>
                  <a:spLocks noChangeArrowheads="1"/>
                </p:cNvSpPr>
                <p:nvPr/>
              </p:nvSpPr>
              <p:spPr bwMode="auto">
                <a:xfrm>
                  <a:off x="592" y="384"/>
                  <a:ext cx="592" cy="384"/>
                </a:xfrm>
                <a:prstGeom prst="rect">
                  <a:avLst/>
                </a:prstGeom>
                <a:noFill/>
                <a:ln w="7">
                  <a:solidFill>
                    <a:srgbClr val="A0A0A0"/>
                  </a:solidFill>
                  <a:miter lim="800000"/>
                  <a:headEnd/>
                  <a:tailEnd/>
                </a:ln>
              </p:spPr>
              <p:txBody>
                <a:bodyPr/>
                <a:lstStyle/>
                <a:p>
                  <a:endParaRPr lang="fr-FR"/>
                </a:p>
              </p:txBody>
            </p:sp>
          </p:grpSp>
          <p:grpSp>
            <p:nvGrpSpPr>
              <p:cNvPr id="18441" name="Group 54"/>
              <p:cNvGrpSpPr>
                <a:grpSpLocks/>
              </p:cNvGrpSpPr>
              <p:nvPr/>
            </p:nvGrpSpPr>
            <p:grpSpPr bwMode="auto">
              <a:xfrm>
                <a:off x="1184" y="384"/>
                <a:ext cx="592" cy="384"/>
                <a:chOff x="1184" y="384"/>
                <a:chExt cx="592" cy="384"/>
              </a:xfrm>
            </p:grpSpPr>
            <p:sp>
              <p:nvSpPr>
                <p:cNvPr id="18559" name="Rectangle 7"/>
                <p:cNvSpPr>
                  <a:spLocks noChangeArrowheads="1"/>
                </p:cNvSpPr>
                <p:nvPr/>
              </p:nvSpPr>
              <p:spPr bwMode="auto">
                <a:xfrm>
                  <a:off x="1227" y="384"/>
                  <a:ext cx="506" cy="384"/>
                </a:xfrm>
                <a:prstGeom prst="rect">
                  <a:avLst/>
                </a:prstGeom>
                <a:noFill/>
                <a:ln w="9525">
                  <a:noFill/>
                  <a:miter lim="800000"/>
                  <a:headEnd/>
                  <a:tailEnd/>
                </a:ln>
              </p:spPr>
              <p:txBody>
                <a:bodyPr/>
                <a:lstStyle/>
                <a:p>
                  <a:pPr algn="ctr"/>
                  <a:r>
                    <a:rPr lang="de-DE" sz="1600">
                      <a:cs typeface="Times New Roman" charset="0"/>
                    </a:rPr>
                    <a:t>+</a:t>
                  </a:r>
                  <a:endParaRPr lang="ru-RU" sz="1600">
                    <a:cs typeface="Times New Roman" charset="0"/>
                  </a:endParaRPr>
                </a:p>
                <a:p>
                  <a:pPr algn="ctr" eaLnBrk="0" hangingPunct="0"/>
                  <a:endParaRPr lang="ru-RU" sz="1600"/>
                </a:p>
              </p:txBody>
            </p:sp>
            <p:sp>
              <p:nvSpPr>
                <p:cNvPr id="18560" name="Rectangle 53"/>
                <p:cNvSpPr>
                  <a:spLocks noChangeArrowheads="1"/>
                </p:cNvSpPr>
                <p:nvPr/>
              </p:nvSpPr>
              <p:spPr bwMode="auto">
                <a:xfrm>
                  <a:off x="1184" y="384"/>
                  <a:ext cx="592" cy="384"/>
                </a:xfrm>
                <a:prstGeom prst="rect">
                  <a:avLst/>
                </a:prstGeom>
                <a:noFill/>
                <a:ln w="7">
                  <a:solidFill>
                    <a:srgbClr val="A0A0A0"/>
                  </a:solidFill>
                  <a:miter lim="800000"/>
                  <a:headEnd/>
                  <a:tailEnd/>
                </a:ln>
              </p:spPr>
              <p:txBody>
                <a:bodyPr/>
                <a:lstStyle/>
                <a:p>
                  <a:endParaRPr lang="fr-FR"/>
                </a:p>
              </p:txBody>
            </p:sp>
          </p:grpSp>
          <p:grpSp>
            <p:nvGrpSpPr>
              <p:cNvPr id="18442" name="Group 56"/>
              <p:cNvGrpSpPr>
                <a:grpSpLocks/>
              </p:cNvGrpSpPr>
              <p:nvPr/>
            </p:nvGrpSpPr>
            <p:grpSpPr bwMode="auto">
              <a:xfrm>
                <a:off x="1776" y="384"/>
                <a:ext cx="592" cy="384"/>
                <a:chOff x="1776" y="384"/>
                <a:chExt cx="592" cy="384"/>
              </a:xfrm>
            </p:grpSpPr>
            <p:sp>
              <p:nvSpPr>
                <p:cNvPr id="18557" name="Rectangle 8"/>
                <p:cNvSpPr>
                  <a:spLocks noChangeArrowheads="1"/>
                </p:cNvSpPr>
                <p:nvPr/>
              </p:nvSpPr>
              <p:spPr bwMode="auto">
                <a:xfrm>
                  <a:off x="1819" y="384"/>
                  <a:ext cx="506" cy="384"/>
                </a:xfrm>
                <a:prstGeom prst="rect">
                  <a:avLst/>
                </a:prstGeom>
                <a:noFill/>
                <a:ln w="9525">
                  <a:noFill/>
                  <a:miter lim="800000"/>
                  <a:headEnd/>
                  <a:tailEnd/>
                </a:ln>
              </p:spPr>
              <p:txBody>
                <a:bodyPr/>
                <a:lstStyle/>
                <a:p>
                  <a:pPr algn="ctr"/>
                  <a:r>
                    <a:rPr lang="de-DE" sz="1600">
                      <a:cs typeface="Times New Roman" charset="0"/>
                    </a:rPr>
                    <a:t>*</a:t>
                  </a:r>
                  <a:endParaRPr lang="ru-RU" sz="1600">
                    <a:cs typeface="Times New Roman" charset="0"/>
                  </a:endParaRPr>
                </a:p>
                <a:p>
                  <a:pPr algn="ctr" eaLnBrk="0" hangingPunct="0"/>
                  <a:endParaRPr lang="ru-RU"/>
                </a:p>
              </p:txBody>
            </p:sp>
            <p:sp>
              <p:nvSpPr>
                <p:cNvPr id="18558" name="Rectangle 55"/>
                <p:cNvSpPr>
                  <a:spLocks noChangeArrowheads="1"/>
                </p:cNvSpPr>
                <p:nvPr/>
              </p:nvSpPr>
              <p:spPr bwMode="auto">
                <a:xfrm>
                  <a:off x="1776" y="384"/>
                  <a:ext cx="592" cy="384"/>
                </a:xfrm>
                <a:prstGeom prst="rect">
                  <a:avLst/>
                </a:prstGeom>
                <a:noFill/>
                <a:ln w="7">
                  <a:solidFill>
                    <a:srgbClr val="A0A0A0"/>
                  </a:solidFill>
                  <a:miter lim="800000"/>
                  <a:headEnd/>
                  <a:tailEnd/>
                </a:ln>
              </p:spPr>
              <p:txBody>
                <a:bodyPr/>
                <a:lstStyle/>
                <a:p>
                  <a:endParaRPr lang="fr-FR"/>
                </a:p>
              </p:txBody>
            </p:sp>
          </p:grpSp>
          <p:grpSp>
            <p:nvGrpSpPr>
              <p:cNvPr id="18443" name="Group 58"/>
              <p:cNvGrpSpPr>
                <a:grpSpLocks/>
              </p:cNvGrpSpPr>
              <p:nvPr/>
            </p:nvGrpSpPr>
            <p:grpSpPr bwMode="auto">
              <a:xfrm>
                <a:off x="2368" y="384"/>
                <a:ext cx="592" cy="384"/>
                <a:chOff x="2368" y="384"/>
                <a:chExt cx="592" cy="384"/>
              </a:xfrm>
            </p:grpSpPr>
            <p:sp>
              <p:nvSpPr>
                <p:cNvPr id="18555" name="Rectangle 9"/>
                <p:cNvSpPr>
                  <a:spLocks noChangeArrowheads="1"/>
                </p:cNvSpPr>
                <p:nvPr/>
              </p:nvSpPr>
              <p:spPr bwMode="auto">
                <a:xfrm>
                  <a:off x="2411" y="384"/>
                  <a:ext cx="506" cy="384"/>
                </a:xfrm>
                <a:prstGeom prst="rect">
                  <a:avLst/>
                </a:prstGeom>
                <a:noFill/>
                <a:ln w="9525">
                  <a:noFill/>
                  <a:miter lim="800000"/>
                  <a:headEnd/>
                  <a:tailEnd/>
                </a:ln>
              </p:spPr>
              <p:txBody>
                <a:bodyPr/>
                <a:lstStyle/>
                <a:p>
                  <a:pPr algn="ctr"/>
                  <a:r>
                    <a:rPr lang="de-DE" sz="1600">
                      <a:cs typeface="Times New Roman" charset="0"/>
                    </a:rPr>
                    <a:t>(</a:t>
                  </a:r>
                  <a:endParaRPr lang="ru-RU" sz="1600">
                    <a:cs typeface="Times New Roman" charset="0"/>
                  </a:endParaRPr>
                </a:p>
                <a:p>
                  <a:pPr algn="ctr" eaLnBrk="0" hangingPunct="0"/>
                  <a:endParaRPr lang="ru-RU"/>
                </a:p>
              </p:txBody>
            </p:sp>
            <p:sp>
              <p:nvSpPr>
                <p:cNvPr id="18556" name="Rectangle 57"/>
                <p:cNvSpPr>
                  <a:spLocks noChangeArrowheads="1"/>
                </p:cNvSpPr>
                <p:nvPr/>
              </p:nvSpPr>
              <p:spPr bwMode="auto">
                <a:xfrm>
                  <a:off x="2368" y="384"/>
                  <a:ext cx="592" cy="384"/>
                </a:xfrm>
                <a:prstGeom prst="rect">
                  <a:avLst/>
                </a:prstGeom>
                <a:noFill/>
                <a:ln w="7">
                  <a:solidFill>
                    <a:srgbClr val="A0A0A0"/>
                  </a:solidFill>
                  <a:miter lim="800000"/>
                  <a:headEnd/>
                  <a:tailEnd/>
                </a:ln>
              </p:spPr>
              <p:txBody>
                <a:bodyPr/>
                <a:lstStyle/>
                <a:p>
                  <a:endParaRPr lang="fr-FR"/>
                </a:p>
              </p:txBody>
            </p:sp>
          </p:grpSp>
          <p:grpSp>
            <p:nvGrpSpPr>
              <p:cNvPr id="18444" name="Group 60"/>
              <p:cNvGrpSpPr>
                <a:grpSpLocks/>
              </p:cNvGrpSpPr>
              <p:nvPr/>
            </p:nvGrpSpPr>
            <p:grpSpPr bwMode="auto">
              <a:xfrm>
                <a:off x="2960" y="384"/>
                <a:ext cx="592" cy="384"/>
                <a:chOff x="2960" y="384"/>
                <a:chExt cx="592" cy="384"/>
              </a:xfrm>
            </p:grpSpPr>
            <p:sp>
              <p:nvSpPr>
                <p:cNvPr id="18553" name="Rectangle 10"/>
                <p:cNvSpPr>
                  <a:spLocks noChangeArrowheads="1"/>
                </p:cNvSpPr>
                <p:nvPr/>
              </p:nvSpPr>
              <p:spPr bwMode="auto">
                <a:xfrm>
                  <a:off x="3003" y="384"/>
                  <a:ext cx="506" cy="384"/>
                </a:xfrm>
                <a:prstGeom prst="rect">
                  <a:avLst/>
                </a:prstGeom>
                <a:noFill/>
                <a:ln w="9525">
                  <a:noFill/>
                  <a:miter lim="800000"/>
                  <a:headEnd/>
                  <a:tailEnd/>
                </a:ln>
              </p:spPr>
              <p:txBody>
                <a:bodyPr/>
                <a:lstStyle/>
                <a:p>
                  <a:pPr algn="ctr"/>
                  <a:r>
                    <a:rPr lang="de-DE" sz="1600">
                      <a:cs typeface="Times New Roman" charset="0"/>
                    </a:rPr>
                    <a:t>)</a:t>
                  </a:r>
                  <a:endParaRPr lang="ru-RU" sz="1600">
                    <a:cs typeface="Times New Roman" charset="0"/>
                  </a:endParaRPr>
                </a:p>
                <a:p>
                  <a:pPr algn="ctr" eaLnBrk="0" hangingPunct="0"/>
                  <a:endParaRPr lang="ru-RU" sz="1600"/>
                </a:p>
              </p:txBody>
            </p:sp>
            <p:sp>
              <p:nvSpPr>
                <p:cNvPr id="18554" name="Rectangle 59"/>
                <p:cNvSpPr>
                  <a:spLocks noChangeArrowheads="1"/>
                </p:cNvSpPr>
                <p:nvPr/>
              </p:nvSpPr>
              <p:spPr bwMode="auto">
                <a:xfrm>
                  <a:off x="2960" y="384"/>
                  <a:ext cx="592" cy="384"/>
                </a:xfrm>
                <a:prstGeom prst="rect">
                  <a:avLst/>
                </a:prstGeom>
                <a:noFill/>
                <a:ln w="7">
                  <a:solidFill>
                    <a:srgbClr val="A0A0A0"/>
                  </a:solidFill>
                  <a:miter lim="800000"/>
                  <a:headEnd/>
                  <a:tailEnd/>
                </a:ln>
              </p:spPr>
              <p:txBody>
                <a:bodyPr/>
                <a:lstStyle/>
                <a:p>
                  <a:endParaRPr lang="fr-FR"/>
                </a:p>
              </p:txBody>
            </p:sp>
          </p:grpSp>
          <p:grpSp>
            <p:nvGrpSpPr>
              <p:cNvPr id="18445" name="Group 62"/>
              <p:cNvGrpSpPr>
                <a:grpSpLocks/>
              </p:cNvGrpSpPr>
              <p:nvPr/>
            </p:nvGrpSpPr>
            <p:grpSpPr bwMode="auto">
              <a:xfrm>
                <a:off x="3552" y="384"/>
                <a:ext cx="592" cy="384"/>
                <a:chOff x="3552" y="384"/>
                <a:chExt cx="592" cy="384"/>
              </a:xfrm>
            </p:grpSpPr>
            <p:sp>
              <p:nvSpPr>
                <p:cNvPr id="18551" name="Rectangle 11"/>
                <p:cNvSpPr>
                  <a:spLocks noChangeArrowheads="1"/>
                </p:cNvSpPr>
                <p:nvPr/>
              </p:nvSpPr>
              <p:spPr bwMode="auto">
                <a:xfrm>
                  <a:off x="3595" y="384"/>
                  <a:ext cx="506" cy="384"/>
                </a:xfrm>
                <a:prstGeom prst="rect">
                  <a:avLst/>
                </a:prstGeom>
                <a:noFill/>
                <a:ln w="9525">
                  <a:noFill/>
                  <a:miter lim="800000"/>
                  <a:headEnd/>
                  <a:tailEnd/>
                </a:ln>
              </p:spPr>
              <p:txBody>
                <a:bodyPr/>
                <a:lstStyle/>
                <a:p>
                  <a:pPr algn="ctr"/>
                  <a:r>
                    <a:rPr lang="de-DE" sz="1600">
                      <a:cs typeface="Times New Roman" charset="0"/>
                    </a:rPr>
                    <a:t>$</a:t>
                  </a:r>
                  <a:endParaRPr lang="ru-RU" sz="1600">
                    <a:cs typeface="Times New Roman" charset="0"/>
                  </a:endParaRPr>
                </a:p>
                <a:p>
                  <a:pPr algn="ctr" eaLnBrk="0" hangingPunct="0"/>
                  <a:endParaRPr lang="ru-RU"/>
                </a:p>
              </p:txBody>
            </p:sp>
            <p:sp>
              <p:nvSpPr>
                <p:cNvPr id="18552" name="Rectangle 61"/>
                <p:cNvSpPr>
                  <a:spLocks noChangeArrowheads="1"/>
                </p:cNvSpPr>
                <p:nvPr/>
              </p:nvSpPr>
              <p:spPr bwMode="auto">
                <a:xfrm>
                  <a:off x="3552" y="384"/>
                  <a:ext cx="592" cy="384"/>
                </a:xfrm>
                <a:prstGeom prst="rect">
                  <a:avLst/>
                </a:prstGeom>
                <a:noFill/>
                <a:ln w="7">
                  <a:solidFill>
                    <a:srgbClr val="A0A0A0"/>
                  </a:solidFill>
                  <a:miter lim="800000"/>
                  <a:headEnd/>
                  <a:tailEnd/>
                </a:ln>
              </p:spPr>
              <p:txBody>
                <a:bodyPr/>
                <a:lstStyle/>
                <a:p>
                  <a:endParaRPr lang="fr-FR"/>
                </a:p>
              </p:txBody>
            </p:sp>
          </p:grpSp>
          <p:grpSp>
            <p:nvGrpSpPr>
              <p:cNvPr id="18446" name="Group 64"/>
              <p:cNvGrpSpPr>
                <a:grpSpLocks/>
              </p:cNvGrpSpPr>
              <p:nvPr/>
            </p:nvGrpSpPr>
            <p:grpSpPr bwMode="auto">
              <a:xfrm>
                <a:off x="0" y="768"/>
                <a:ext cx="592" cy="422"/>
                <a:chOff x="0" y="768"/>
                <a:chExt cx="592" cy="422"/>
              </a:xfrm>
            </p:grpSpPr>
            <p:sp>
              <p:nvSpPr>
                <p:cNvPr id="18549" name="Rectangle 12"/>
                <p:cNvSpPr>
                  <a:spLocks noChangeArrowheads="1"/>
                </p:cNvSpPr>
                <p:nvPr/>
              </p:nvSpPr>
              <p:spPr bwMode="auto">
                <a:xfrm>
                  <a:off x="43" y="768"/>
                  <a:ext cx="506" cy="422"/>
                </a:xfrm>
                <a:prstGeom prst="rect">
                  <a:avLst/>
                </a:prstGeom>
                <a:noFill/>
                <a:ln w="9525">
                  <a:noFill/>
                  <a:miter lim="800000"/>
                  <a:headEnd/>
                  <a:tailEnd/>
                </a:ln>
              </p:spPr>
              <p:txBody>
                <a:bodyPr tIns="152352" bIns="0"/>
                <a:lstStyle/>
                <a:p>
                  <a:pPr algn="ctr"/>
                  <a:r>
                    <a:rPr lang="de-DE" sz="1600" i="1" dirty="0">
                      <a:latin typeface="+mj-lt"/>
                      <a:cs typeface="Times New Roman" charset="0"/>
                    </a:rPr>
                    <a:t>E</a:t>
                  </a:r>
                  <a:endParaRPr lang="fr-FR" sz="1600" i="1" dirty="0">
                    <a:latin typeface="+mj-lt"/>
                    <a:cs typeface="Times New Roman" charset="0"/>
                  </a:endParaRPr>
                </a:p>
                <a:p>
                  <a:pPr algn="ctr" eaLnBrk="0" hangingPunct="0"/>
                  <a:endParaRPr lang="fr-FR" dirty="0"/>
                </a:p>
              </p:txBody>
            </p:sp>
            <p:sp>
              <p:nvSpPr>
                <p:cNvPr id="18550" name="Rectangle 63"/>
                <p:cNvSpPr>
                  <a:spLocks noChangeArrowheads="1"/>
                </p:cNvSpPr>
                <p:nvPr/>
              </p:nvSpPr>
              <p:spPr bwMode="auto">
                <a:xfrm>
                  <a:off x="0" y="768"/>
                  <a:ext cx="592" cy="422"/>
                </a:xfrm>
                <a:prstGeom prst="rect">
                  <a:avLst/>
                </a:prstGeom>
                <a:noFill/>
                <a:ln w="7">
                  <a:solidFill>
                    <a:srgbClr val="A0A0A0"/>
                  </a:solidFill>
                  <a:miter lim="800000"/>
                  <a:headEnd/>
                  <a:tailEnd/>
                </a:ln>
              </p:spPr>
              <p:txBody>
                <a:bodyPr/>
                <a:lstStyle/>
                <a:p>
                  <a:endParaRPr lang="fr-FR"/>
                </a:p>
              </p:txBody>
            </p:sp>
          </p:grpSp>
          <p:grpSp>
            <p:nvGrpSpPr>
              <p:cNvPr id="18447" name="Group 66"/>
              <p:cNvGrpSpPr>
                <a:grpSpLocks/>
              </p:cNvGrpSpPr>
              <p:nvPr/>
            </p:nvGrpSpPr>
            <p:grpSpPr bwMode="auto">
              <a:xfrm>
                <a:off x="592" y="768"/>
                <a:ext cx="592" cy="422"/>
                <a:chOff x="592" y="768"/>
                <a:chExt cx="592" cy="422"/>
              </a:xfrm>
            </p:grpSpPr>
            <p:sp>
              <p:nvSpPr>
                <p:cNvPr id="18547" name="Rectangle 13"/>
                <p:cNvSpPr>
                  <a:spLocks noChangeArrowheads="1"/>
                </p:cNvSpPr>
                <p:nvPr/>
              </p:nvSpPr>
              <p:spPr bwMode="auto">
                <a:xfrm>
                  <a:off x="635" y="768"/>
                  <a:ext cx="506" cy="422"/>
                </a:xfrm>
                <a:prstGeom prst="rect">
                  <a:avLst/>
                </a:prstGeom>
                <a:noFill/>
                <a:ln w="9525">
                  <a:noFill/>
                  <a:miter lim="800000"/>
                  <a:headEnd/>
                  <a:tailEnd/>
                </a:ln>
              </p:spPr>
              <p:txBody>
                <a:bodyPr/>
                <a:lstStyle/>
                <a:p>
                  <a:pPr algn="ctr"/>
                  <a:r>
                    <a:rPr lang="de-DE" sz="1600" i="1">
                      <a:cs typeface="Times New Roman" charset="0"/>
                    </a:rPr>
                    <a:t>E </a:t>
                  </a:r>
                  <a:r>
                    <a:rPr lang="en-US" sz="1600">
                      <a:cs typeface="Times New Roman" charset="0"/>
                      <a:sym typeface="Symbol" pitchFamily="18" charset="2"/>
                    </a:rPr>
                    <a:t></a:t>
                  </a:r>
                  <a:r>
                    <a:rPr lang="en-US" sz="1600">
                      <a:cs typeface="Times New Roman" charset="0"/>
                    </a:rPr>
                    <a:t> </a:t>
                  </a:r>
                  <a:r>
                    <a:rPr lang="de-DE" sz="1600" i="1">
                      <a:cs typeface="Times New Roman" charset="0"/>
                      <a:sym typeface="Symbol" pitchFamily="18" charset="2"/>
                    </a:rPr>
                    <a:t>TE'</a:t>
                  </a:r>
                  <a:endParaRPr lang="ru-RU" sz="1600">
                    <a:cs typeface="Times New Roman" charset="0"/>
                    <a:sym typeface="Symbol" pitchFamily="18" charset="2"/>
                  </a:endParaRPr>
                </a:p>
                <a:p>
                  <a:pPr algn="ctr" eaLnBrk="0" hangingPunct="0"/>
                  <a:endParaRPr lang="ru-RU" sz="1600">
                    <a:cs typeface="Times New Roman" charset="0"/>
                    <a:sym typeface="Symbol" pitchFamily="18" charset="2"/>
                  </a:endParaRPr>
                </a:p>
              </p:txBody>
            </p:sp>
            <p:sp>
              <p:nvSpPr>
                <p:cNvPr id="18548" name="Rectangle 65"/>
                <p:cNvSpPr>
                  <a:spLocks noChangeArrowheads="1"/>
                </p:cNvSpPr>
                <p:nvPr/>
              </p:nvSpPr>
              <p:spPr bwMode="auto">
                <a:xfrm>
                  <a:off x="592" y="768"/>
                  <a:ext cx="592" cy="422"/>
                </a:xfrm>
                <a:prstGeom prst="rect">
                  <a:avLst/>
                </a:prstGeom>
                <a:noFill/>
                <a:ln w="7">
                  <a:solidFill>
                    <a:srgbClr val="A0A0A0"/>
                  </a:solidFill>
                  <a:miter lim="800000"/>
                  <a:headEnd/>
                  <a:tailEnd/>
                </a:ln>
              </p:spPr>
              <p:txBody>
                <a:bodyPr/>
                <a:lstStyle/>
                <a:p>
                  <a:endParaRPr lang="fr-FR"/>
                </a:p>
              </p:txBody>
            </p:sp>
          </p:grpSp>
          <p:grpSp>
            <p:nvGrpSpPr>
              <p:cNvPr id="18448" name="Group 68"/>
              <p:cNvGrpSpPr>
                <a:grpSpLocks/>
              </p:cNvGrpSpPr>
              <p:nvPr/>
            </p:nvGrpSpPr>
            <p:grpSpPr bwMode="auto">
              <a:xfrm>
                <a:off x="1184" y="768"/>
                <a:ext cx="592" cy="422"/>
                <a:chOff x="1184" y="768"/>
                <a:chExt cx="592" cy="422"/>
              </a:xfrm>
            </p:grpSpPr>
            <p:sp>
              <p:nvSpPr>
                <p:cNvPr id="18545" name="Rectangle 14"/>
                <p:cNvSpPr>
                  <a:spLocks noChangeArrowheads="1"/>
                </p:cNvSpPr>
                <p:nvPr/>
              </p:nvSpPr>
              <p:spPr bwMode="auto">
                <a:xfrm>
                  <a:off x="1227" y="768"/>
                  <a:ext cx="506" cy="422"/>
                </a:xfrm>
                <a:prstGeom prst="rect">
                  <a:avLst/>
                </a:prstGeom>
                <a:noFill/>
                <a:ln w="9525">
                  <a:noFill/>
                  <a:miter lim="800000"/>
                  <a:headEnd/>
                  <a:tailEnd/>
                </a:ln>
              </p:spPr>
              <p:txBody>
                <a:bodyPr/>
                <a:lstStyle/>
                <a:p>
                  <a:pPr algn="ctr"/>
                  <a:r>
                    <a:rPr lang="ru-RU" sz="1000">
                      <a:cs typeface="Times New Roman" charset="0"/>
                    </a:rPr>
                    <a:t> </a:t>
                  </a:r>
                </a:p>
                <a:p>
                  <a:pPr algn="ctr" eaLnBrk="0" hangingPunct="0"/>
                  <a:endParaRPr lang="ru-RU"/>
                </a:p>
              </p:txBody>
            </p:sp>
            <p:sp>
              <p:nvSpPr>
                <p:cNvPr id="18546" name="Rectangle 67"/>
                <p:cNvSpPr>
                  <a:spLocks noChangeArrowheads="1"/>
                </p:cNvSpPr>
                <p:nvPr/>
              </p:nvSpPr>
              <p:spPr bwMode="auto">
                <a:xfrm>
                  <a:off x="1184" y="768"/>
                  <a:ext cx="592" cy="422"/>
                </a:xfrm>
                <a:prstGeom prst="rect">
                  <a:avLst/>
                </a:prstGeom>
                <a:noFill/>
                <a:ln w="7">
                  <a:solidFill>
                    <a:srgbClr val="A0A0A0"/>
                  </a:solidFill>
                  <a:miter lim="800000"/>
                  <a:headEnd/>
                  <a:tailEnd/>
                </a:ln>
              </p:spPr>
              <p:txBody>
                <a:bodyPr/>
                <a:lstStyle/>
                <a:p>
                  <a:endParaRPr lang="fr-FR"/>
                </a:p>
              </p:txBody>
            </p:sp>
          </p:grpSp>
          <p:grpSp>
            <p:nvGrpSpPr>
              <p:cNvPr id="18449" name="Group 70"/>
              <p:cNvGrpSpPr>
                <a:grpSpLocks/>
              </p:cNvGrpSpPr>
              <p:nvPr/>
            </p:nvGrpSpPr>
            <p:grpSpPr bwMode="auto">
              <a:xfrm>
                <a:off x="1776" y="768"/>
                <a:ext cx="592" cy="422"/>
                <a:chOff x="1776" y="768"/>
                <a:chExt cx="592" cy="422"/>
              </a:xfrm>
            </p:grpSpPr>
            <p:sp>
              <p:nvSpPr>
                <p:cNvPr id="18543" name="Rectangle 15"/>
                <p:cNvSpPr>
                  <a:spLocks noChangeArrowheads="1"/>
                </p:cNvSpPr>
                <p:nvPr/>
              </p:nvSpPr>
              <p:spPr bwMode="auto">
                <a:xfrm>
                  <a:off x="1819" y="768"/>
                  <a:ext cx="506" cy="422"/>
                </a:xfrm>
                <a:prstGeom prst="rect">
                  <a:avLst/>
                </a:prstGeom>
                <a:noFill/>
                <a:ln w="9525">
                  <a:noFill/>
                  <a:miter lim="800000"/>
                  <a:headEnd/>
                  <a:tailEnd/>
                </a:ln>
              </p:spPr>
              <p:txBody>
                <a:bodyPr/>
                <a:lstStyle/>
                <a:p>
                  <a:pPr algn="ctr"/>
                  <a:r>
                    <a:rPr lang="ru-RU" sz="1000">
                      <a:cs typeface="Times New Roman" charset="0"/>
                    </a:rPr>
                    <a:t> </a:t>
                  </a:r>
                </a:p>
                <a:p>
                  <a:pPr algn="ctr" eaLnBrk="0" hangingPunct="0"/>
                  <a:endParaRPr lang="ru-RU"/>
                </a:p>
              </p:txBody>
            </p:sp>
            <p:sp>
              <p:nvSpPr>
                <p:cNvPr id="18544" name="Rectangle 69"/>
                <p:cNvSpPr>
                  <a:spLocks noChangeArrowheads="1"/>
                </p:cNvSpPr>
                <p:nvPr/>
              </p:nvSpPr>
              <p:spPr bwMode="auto">
                <a:xfrm>
                  <a:off x="1776" y="768"/>
                  <a:ext cx="592" cy="422"/>
                </a:xfrm>
                <a:prstGeom prst="rect">
                  <a:avLst/>
                </a:prstGeom>
                <a:noFill/>
                <a:ln w="7">
                  <a:solidFill>
                    <a:srgbClr val="A0A0A0"/>
                  </a:solidFill>
                  <a:miter lim="800000"/>
                  <a:headEnd/>
                  <a:tailEnd/>
                </a:ln>
              </p:spPr>
              <p:txBody>
                <a:bodyPr/>
                <a:lstStyle/>
                <a:p>
                  <a:endParaRPr lang="fr-FR"/>
                </a:p>
              </p:txBody>
            </p:sp>
          </p:grpSp>
          <p:grpSp>
            <p:nvGrpSpPr>
              <p:cNvPr id="18450" name="Group 72"/>
              <p:cNvGrpSpPr>
                <a:grpSpLocks/>
              </p:cNvGrpSpPr>
              <p:nvPr/>
            </p:nvGrpSpPr>
            <p:grpSpPr bwMode="auto">
              <a:xfrm>
                <a:off x="2368" y="768"/>
                <a:ext cx="592" cy="422"/>
                <a:chOff x="2368" y="768"/>
                <a:chExt cx="592" cy="422"/>
              </a:xfrm>
            </p:grpSpPr>
            <p:sp>
              <p:nvSpPr>
                <p:cNvPr id="18541" name="Rectangle 16"/>
                <p:cNvSpPr>
                  <a:spLocks noChangeArrowheads="1"/>
                </p:cNvSpPr>
                <p:nvPr/>
              </p:nvSpPr>
              <p:spPr bwMode="auto">
                <a:xfrm>
                  <a:off x="2411" y="768"/>
                  <a:ext cx="506" cy="422"/>
                </a:xfrm>
                <a:prstGeom prst="rect">
                  <a:avLst/>
                </a:prstGeom>
                <a:noFill/>
                <a:ln w="9525">
                  <a:noFill/>
                  <a:miter lim="800000"/>
                  <a:headEnd/>
                  <a:tailEnd/>
                </a:ln>
              </p:spPr>
              <p:txBody>
                <a:bodyPr/>
                <a:lstStyle/>
                <a:p>
                  <a:pPr algn="ctr"/>
                  <a:r>
                    <a:rPr lang="de-DE" sz="1600" i="1">
                      <a:cs typeface="Times New Roman" charset="0"/>
                    </a:rPr>
                    <a:t>E </a:t>
                  </a:r>
                  <a:r>
                    <a:rPr lang="en-US" sz="1600">
                      <a:cs typeface="Times New Roman" charset="0"/>
                      <a:sym typeface="Symbol" pitchFamily="18" charset="2"/>
                    </a:rPr>
                    <a:t></a:t>
                  </a:r>
                  <a:r>
                    <a:rPr lang="en-US" sz="1600">
                      <a:cs typeface="Times New Roman" charset="0"/>
                    </a:rPr>
                    <a:t> </a:t>
                  </a:r>
                  <a:r>
                    <a:rPr lang="de-DE" sz="1600" i="1">
                      <a:cs typeface="Times New Roman" charset="0"/>
                      <a:sym typeface="Symbol" pitchFamily="18" charset="2"/>
                    </a:rPr>
                    <a:t>TE'</a:t>
                  </a:r>
                  <a:endParaRPr lang="ru-RU" sz="1600">
                    <a:cs typeface="Times New Roman" charset="0"/>
                    <a:sym typeface="Symbol" pitchFamily="18" charset="2"/>
                  </a:endParaRPr>
                </a:p>
                <a:p>
                  <a:pPr algn="ctr" eaLnBrk="0" hangingPunct="0"/>
                  <a:endParaRPr lang="ru-RU" sz="1600">
                    <a:cs typeface="Times New Roman" charset="0"/>
                    <a:sym typeface="Symbol" pitchFamily="18" charset="2"/>
                  </a:endParaRPr>
                </a:p>
              </p:txBody>
            </p:sp>
            <p:sp>
              <p:nvSpPr>
                <p:cNvPr id="18542" name="Rectangle 71"/>
                <p:cNvSpPr>
                  <a:spLocks noChangeArrowheads="1"/>
                </p:cNvSpPr>
                <p:nvPr/>
              </p:nvSpPr>
              <p:spPr bwMode="auto">
                <a:xfrm>
                  <a:off x="2368" y="768"/>
                  <a:ext cx="592" cy="422"/>
                </a:xfrm>
                <a:prstGeom prst="rect">
                  <a:avLst/>
                </a:prstGeom>
                <a:noFill/>
                <a:ln w="7">
                  <a:solidFill>
                    <a:srgbClr val="A0A0A0"/>
                  </a:solidFill>
                  <a:miter lim="800000"/>
                  <a:headEnd/>
                  <a:tailEnd/>
                </a:ln>
              </p:spPr>
              <p:txBody>
                <a:bodyPr/>
                <a:lstStyle/>
                <a:p>
                  <a:endParaRPr lang="fr-FR"/>
                </a:p>
              </p:txBody>
            </p:sp>
          </p:grpSp>
          <p:grpSp>
            <p:nvGrpSpPr>
              <p:cNvPr id="18451" name="Group 74"/>
              <p:cNvGrpSpPr>
                <a:grpSpLocks/>
              </p:cNvGrpSpPr>
              <p:nvPr/>
            </p:nvGrpSpPr>
            <p:grpSpPr bwMode="auto">
              <a:xfrm>
                <a:off x="2960" y="768"/>
                <a:ext cx="592" cy="422"/>
                <a:chOff x="2960" y="768"/>
                <a:chExt cx="592" cy="422"/>
              </a:xfrm>
            </p:grpSpPr>
            <p:sp>
              <p:nvSpPr>
                <p:cNvPr id="18539" name="Rectangle 17"/>
                <p:cNvSpPr>
                  <a:spLocks noChangeArrowheads="1"/>
                </p:cNvSpPr>
                <p:nvPr/>
              </p:nvSpPr>
              <p:spPr bwMode="auto">
                <a:xfrm>
                  <a:off x="3003" y="768"/>
                  <a:ext cx="506" cy="422"/>
                </a:xfrm>
                <a:prstGeom prst="rect">
                  <a:avLst/>
                </a:prstGeom>
                <a:noFill/>
                <a:ln w="9525">
                  <a:noFill/>
                  <a:miter lim="800000"/>
                  <a:headEnd/>
                  <a:tailEnd/>
                </a:ln>
              </p:spPr>
              <p:txBody>
                <a:bodyPr/>
                <a:lstStyle/>
                <a:p>
                  <a:pPr algn="ctr"/>
                  <a:r>
                    <a:rPr lang="ru-RU" sz="1000">
                      <a:cs typeface="Times New Roman" charset="0"/>
                    </a:rPr>
                    <a:t> </a:t>
                  </a:r>
                </a:p>
                <a:p>
                  <a:pPr algn="ctr" eaLnBrk="0" hangingPunct="0"/>
                  <a:endParaRPr lang="ru-RU"/>
                </a:p>
              </p:txBody>
            </p:sp>
            <p:sp>
              <p:nvSpPr>
                <p:cNvPr id="18540" name="Rectangle 73"/>
                <p:cNvSpPr>
                  <a:spLocks noChangeArrowheads="1"/>
                </p:cNvSpPr>
                <p:nvPr/>
              </p:nvSpPr>
              <p:spPr bwMode="auto">
                <a:xfrm>
                  <a:off x="2960" y="768"/>
                  <a:ext cx="592" cy="422"/>
                </a:xfrm>
                <a:prstGeom prst="rect">
                  <a:avLst/>
                </a:prstGeom>
                <a:noFill/>
                <a:ln w="7">
                  <a:solidFill>
                    <a:srgbClr val="A0A0A0"/>
                  </a:solidFill>
                  <a:miter lim="800000"/>
                  <a:headEnd/>
                  <a:tailEnd/>
                </a:ln>
              </p:spPr>
              <p:txBody>
                <a:bodyPr/>
                <a:lstStyle/>
                <a:p>
                  <a:endParaRPr lang="fr-FR"/>
                </a:p>
              </p:txBody>
            </p:sp>
          </p:grpSp>
          <p:grpSp>
            <p:nvGrpSpPr>
              <p:cNvPr id="18452" name="Group 76"/>
              <p:cNvGrpSpPr>
                <a:grpSpLocks/>
              </p:cNvGrpSpPr>
              <p:nvPr/>
            </p:nvGrpSpPr>
            <p:grpSpPr bwMode="auto">
              <a:xfrm>
                <a:off x="3552" y="768"/>
                <a:ext cx="592" cy="422"/>
                <a:chOff x="3552" y="768"/>
                <a:chExt cx="592" cy="422"/>
              </a:xfrm>
            </p:grpSpPr>
            <p:sp>
              <p:nvSpPr>
                <p:cNvPr id="18537" name="Rectangle 18"/>
                <p:cNvSpPr>
                  <a:spLocks noChangeArrowheads="1"/>
                </p:cNvSpPr>
                <p:nvPr/>
              </p:nvSpPr>
              <p:spPr bwMode="auto">
                <a:xfrm>
                  <a:off x="3595" y="768"/>
                  <a:ext cx="506" cy="422"/>
                </a:xfrm>
                <a:prstGeom prst="rect">
                  <a:avLst/>
                </a:prstGeom>
                <a:noFill/>
                <a:ln w="9525">
                  <a:noFill/>
                  <a:miter lim="800000"/>
                  <a:headEnd/>
                  <a:tailEnd/>
                </a:ln>
              </p:spPr>
              <p:txBody>
                <a:bodyPr/>
                <a:lstStyle/>
                <a:p>
                  <a:pPr algn="ctr"/>
                  <a:r>
                    <a:rPr lang="ru-RU" sz="1000">
                      <a:cs typeface="Times New Roman" charset="0"/>
                    </a:rPr>
                    <a:t> </a:t>
                  </a:r>
                </a:p>
                <a:p>
                  <a:pPr algn="ctr" eaLnBrk="0" hangingPunct="0"/>
                  <a:endParaRPr lang="ru-RU"/>
                </a:p>
              </p:txBody>
            </p:sp>
            <p:sp>
              <p:nvSpPr>
                <p:cNvPr id="18538" name="Rectangle 75"/>
                <p:cNvSpPr>
                  <a:spLocks noChangeArrowheads="1"/>
                </p:cNvSpPr>
                <p:nvPr/>
              </p:nvSpPr>
              <p:spPr bwMode="auto">
                <a:xfrm>
                  <a:off x="3552" y="768"/>
                  <a:ext cx="592" cy="422"/>
                </a:xfrm>
                <a:prstGeom prst="rect">
                  <a:avLst/>
                </a:prstGeom>
                <a:noFill/>
                <a:ln w="7">
                  <a:solidFill>
                    <a:srgbClr val="A0A0A0"/>
                  </a:solidFill>
                  <a:miter lim="800000"/>
                  <a:headEnd/>
                  <a:tailEnd/>
                </a:ln>
              </p:spPr>
              <p:txBody>
                <a:bodyPr/>
                <a:lstStyle/>
                <a:p>
                  <a:endParaRPr lang="fr-FR"/>
                </a:p>
              </p:txBody>
            </p:sp>
          </p:grpSp>
          <p:grpSp>
            <p:nvGrpSpPr>
              <p:cNvPr id="18453" name="Group 78"/>
              <p:cNvGrpSpPr>
                <a:grpSpLocks/>
              </p:cNvGrpSpPr>
              <p:nvPr/>
            </p:nvGrpSpPr>
            <p:grpSpPr bwMode="auto">
              <a:xfrm>
                <a:off x="0" y="1190"/>
                <a:ext cx="592" cy="384"/>
                <a:chOff x="0" y="1190"/>
                <a:chExt cx="592" cy="384"/>
              </a:xfrm>
            </p:grpSpPr>
            <p:sp>
              <p:nvSpPr>
                <p:cNvPr id="18535" name="Rectangle 19"/>
                <p:cNvSpPr>
                  <a:spLocks noChangeArrowheads="1"/>
                </p:cNvSpPr>
                <p:nvPr/>
              </p:nvSpPr>
              <p:spPr bwMode="auto">
                <a:xfrm>
                  <a:off x="43" y="1190"/>
                  <a:ext cx="506" cy="384"/>
                </a:xfrm>
                <a:prstGeom prst="rect">
                  <a:avLst/>
                </a:prstGeom>
                <a:noFill/>
                <a:ln w="9525">
                  <a:noFill/>
                  <a:miter lim="800000"/>
                  <a:headEnd/>
                  <a:tailEnd/>
                </a:ln>
              </p:spPr>
              <p:txBody>
                <a:bodyPr/>
                <a:lstStyle/>
                <a:p>
                  <a:pPr algn="ctr"/>
                  <a:r>
                    <a:rPr lang="de-DE" sz="1600" i="1" dirty="0">
                      <a:cs typeface="Times New Roman" charset="0"/>
                    </a:rPr>
                    <a:t>E’</a:t>
                  </a:r>
                  <a:endParaRPr lang="ru-RU" sz="1600" dirty="0">
                    <a:cs typeface="Times New Roman" charset="0"/>
                  </a:endParaRPr>
                </a:p>
                <a:p>
                  <a:pPr algn="ctr" eaLnBrk="0" hangingPunct="0"/>
                  <a:endParaRPr lang="ru-RU" sz="1600" dirty="0"/>
                </a:p>
              </p:txBody>
            </p:sp>
            <p:sp>
              <p:nvSpPr>
                <p:cNvPr id="18536" name="Rectangle 77"/>
                <p:cNvSpPr>
                  <a:spLocks noChangeArrowheads="1"/>
                </p:cNvSpPr>
                <p:nvPr/>
              </p:nvSpPr>
              <p:spPr bwMode="auto">
                <a:xfrm>
                  <a:off x="0" y="1190"/>
                  <a:ext cx="592" cy="384"/>
                </a:xfrm>
                <a:prstGeom prst="rect">
                  <a:avLst/>
                </a:prstGeom>
                <a:noFill/>
                <a:ln w="7">
                  <a:solidFill>
                    <a:srgbClr val="A0A0A0"/>
                  </a:solidFill>
                  <a:miter lim="800000"/>
                  <a:headEnd/>
                  <a:tailEnd/>
                </a:ln>
              </p:spPr>
              <p:txBody>
                <a:bodyPr/>
                <a:lstStyle/>
                <a:p>
                  <a:endParaRPr lang="fr-FR"/>
                </a:p>
              </p:txBody>
            </p:sp>
          </p:grpSp>
          <p:grpSp>
            <p:nvGrpSpPr>
              <p:cNvPr id="18454" name="Group 80"/>
              <p:cNvGrpSpPr>
                <a:grpSpLocks/>
              </p:cNvGrpSpPr>
              <p:nvPr/>
            </p:nvGrpSpPr>
            <p:grpSpPr bwMode="auto">
              <a:xfrm>
                <a:off x="592" y="1190"/>
                <a:ext cx="592" cy="384"/>
                <a:chOff x="592" y="1190"/>
                <a:chExt cx="592" cy="384"/>
              </a:xfrm>
            </p:grpSpPr>
            <p:sp>
              <p:nvSpPr>
                <p:cNvPr id="18533" name="Rectangle 20"/>
                <p:cNvSpPr>
                  <a:spLocks noChangeArrowheads="1"/>
                </p:cNvSpPr>
                <p:nvPr/>
              </p:nvSpPr>
              <p:spPr bwMode="auto">
                <a:xfrm>
                  <a:off x="635" y="1190"/>
                  <a:ext cx="506" cy="384"/>
                </a:xfrm>
                <a:prstGeom prst="rect">
                  <a:avLst/>
                </a:prstGeom>
                <a:noFill/>
                <a:ln w="9525">
                  <a:noFill/>
                  <a:miter lim="800000"/>
                  <a:headEnd/>
                  <a:tailEnd/>
                </a:ln>
              </p:spPr>
              <p:txBody>
                <a:bodyPr/>
                <a:lstStyle/>
                <a:p>
                  <a:pPr algn="ctr"/>
                  <a:r>
                    <a:rPr lang="ru-RU" sz="1000">
                      <a:cs typeface="Times New Roman" charset="0"/>
                    </a:rPr>
                    <a:t> </a:t>
                  </a:r>
                </a:p>
                <a:p>
                  <a:pPr algn="ctr" eaLnBrk="0" hangingPunct="0"/>
                  <a:endParaRPr lang="ru-RU"/>
                </a:p>
              </p:txBody>
            </p:sp>
            <p:sp>
              <p:nvSpPr>
                <p:cNvPr id="18534" name="Rectangle 79"/>
                <p:cNvSpPr>
                  <a:spLocks noChangeArrowheads="1"/>
                </p:cNvSpPr>
                <p:nvPr/>
              </p:nvSpPr>
              <p:spPr bwMode="auto">
                <a:xfrm>
                  <a:off x="592" y="1190"/>
                  <a:ext cx="592" cy="384"/>
                </a:xfrm>
                <a:prstGeom prst="rect">
                  <a:avLst/>
                </a:prstGeom>
                <a:noFill/>
                <a:ln w="7">
                  <a:solidFill>
                    <a:srgbClr val="A0A0A0"/>
                  </a:solidFill>
                  <a:miter lim="800000"/>
                  <a:headEnd/>
                  <a:tailEnd/>
                </a:ln>
              </p:spPr>
              <p:txBody>
                <a:bodyPr/>
                <a:lstStyle/>
                <a:p>
                  <a:endParaRPr lang="fr-FR"/>
                </a:p>
              </p:txBody>
            </p:sp>
          </p:grpSp>
          <p:grpSp>
            <p:nvGrpSpPr>
              <p:cNvPr id="18455" name="Group 82"/>
              <p:cNvGrpSpPr>
                <a:grpSpLocks/>
              </p:cNvGrpSpPr>
              <p:nvPr/>
            </p:nvGrpSpPr>
            <p:grpSpPr bwMode="auto">
              <a:xfrm>
                <a:off x="1184" y="1190"/>
                <a:ext cx="592" cy="384"/>
                <a:chOff x="1184" y="1190"/>
                <a:chExt cx="592" cy="384"/>
              </a:xfrm>
            </p:grpSpPr>
            <p:sp>
              <p:nvSpPr>
                <p:cNvPr id="18531" name="Rectangle 21"/>
                <p:cNvSpPr>
                  <a:spLocks noChangeArrowheads="1"/>
                </p:cNvSpPr>
                <p:nvPr/>
              </p:nvSpPr>
              <p:spPr bwMode="auto">
                <a:xfrm>
                  <a:off x="1227" y="1190"/>
                  <a:ext cx="506" cy="384"/>
                </a:xfrm>
                <a:prstGeom prst="rect">
                  <a:avLst/>
                </a:prstGeom>
                <a:noFill/>
                <a:ln w="9525">
                  <a:noFill/>
                  <a:miter lim="800000"/>
                  <a:headEnd/>
                  <a:tailEnd/>
                </a:ln>
              </p:spPr>
              <p:txBody>
                <a:bodyPr/>
                <a:lstStyle/>
                <a:p>
                  <a:r>
                    <a:rPr lang="de-DE" sz="1400" i="1" dirty="0">
                      <a:cs typeface="Times New Roman" charset="0"/>
                    </a:rPr>
                    <a:t>E’</a:t>
                  </a:r>
                  <a:r>
                    <a:rPr lang="en-US" sz="1400" dirty="0">
                      <a:cs typeface="Times New Roman" charset="0"/>
                      <a:sym typeface="Symbol" pitchFamily="18" charset="2"/>
                    </a:rPr>
                    <a:t></a:t>
                  </a:r>
                  <a:r>
                    <a:rPr lang="de-DE" sz="1400" dirty="0">
                      <a:cs typeface="Times New Roman" charset="0"/>
                    </a:rPr>
                    <a:t> +</a:t>
                  </a:r>
                  <a:r>
                    <a:rPr lang="de-DE" sz="1400" i="1" dirty="0">
                      <a:cs typeface="Times New Roman" charset="0"/>
                      <a:sym typeface="Symbol" pitchFamily="18" charset="2"/>
                    </a:rPr>
                    <a:t>TE'</a:t>
                  </a:r>
                  <a:endParaRPr lang="ru-RU" sz="1400" dirty="0">
                    <a:cs typeface="Times New Roman" charset="0"/>
                    <a:sym typeface="Symbol" pitchFamily="18" charset="2"/>
                  </a:endParaRPr>
                </a:p>
                <a:p>
                  <a:pPr eaLnBrk="0" hangingPunct="0"/>
                  <a:endParaRPr lang="ru-RU" sz="1400" dirty="0">
                    <a:cs typeface="Times New Roman" charset="0"/>
                    <a:sym typeface="Symbol" pitchFamily="18" charset="2"/>
                  </a:endParaRPr>
                </a:p>
              </p:txBody>
            </p:sp>
            <p:sp>
              <p:nvSpPr>
                <p:cNvPr id="18532" name="Rectangle 81"/>
                <p:cNvSpPr>
                  <a:spLocks noChangeArrowheads="1"/>
                </p:cNvSpPr>
                <p:nvPr/>
              </p:nvSpPr>
              <p:spPr bwMode="auto">
                <a:xfrm>
                  <a:off x="1184" y="1190"/>
                  <a:ext cx="592" cy="384"/>
                </a:xfrm>
                <a:prstGeom prst="rect">
                  <a:avLst/>
                </a:prstGeom>
                <a:noFill/>
                <a:ln w="7">
                  <a:solidFill>
                    <a:srgbClr val="A0A0A0"/>
                  </a:solidFill>
                  <a:miter lim="800000"/>
                  <a:headEnd/>
                  <a:tailEnd/>
                </a:ln>
              </p:spPr>
              <p:txBody>
                <a:bodyPr/>
                <a:lstStyle/>
                <a:p>
                  <a:endParaRPr lang="fr-FR"/>
                </a:p>
              </p:txBody>
            </p:sp>
          </p:grpSp>
          <p:grpSp>
            <p:nvGrpSpPr>
              <p:cNvPr id="18456" name="Group 84"/>
              <p:cNvGrpSpPr>
                <a:grpSpLocks/>
              </p:cNvGrpSpPr>
              <p:nvPr/>
            </p:nvGrpSpPr>
            <p:grpSpPr bwMode="auto">
              <a:xfrm>
                <a:off x="1776" y="1190"/>
                <a:ext cx="592" cy="384"/>
                <a:chOff x="1776" y="1190"/>
                <a:chExt cx="592" cy="384"/>
              </a:xfrm>
            </p:grpSpPr>
            <p:sp>
              <p:nvSpPr>
                <p:cNvPr id="18529" name="Rectangle 22"/>
                <p:cNvSpPr>
                  <a:spLocks noChangeArrowheads="1"/>
                </p:cNvSpPr>
                <p:nvPr/>
              </p:nvSpPr>
              <p:spPr bwMode="auto">
                <a:xfrm>
                  <a:off x="1819" y="1190"/>
                  <a:ext cx="506" cy="384"/>
                </a:xfrm>
                <a:prstGeom prst="rect">
                  <a:avLst/>
                </a:prstGeom>
                <a:noFill/>
                <a:ln w="9525">
                  <a:noFill/>
                  <a:miter lim="800000"/>
                  <a:headEnd/>
                  <a:tailEnd/>
                </a:ln>
              </p:spPr>
              <p:txBody>
                <a:bodyPr/>
                <a:lstStyle/>
                <a:p>
                  <a:pPr algn="ctr"/>
                  <a:r>
                    <a:rPr lang="ru-RU" sz="1000">
                      <a:cs typeface="Times New Roman" charset="0"/>
                    </a:rPr>
                    <a:t> </a:t>
                  </a:r>
                </a:p>
                <a:p>
                  <a:pPr algn="ctr" eaLnBrk="0" hangingPunct="0"/>
                  <a:endParaRPr lang="ru-RU"/>
                </a:p>
              </p:txBody>
            </p:sp>
            <p:sp>
              <p:nvSpPr>
                <p:cNvPr id="18530" name="Rectangle 83"/>
                <p:cNvSpPr>
                  <a:spLocks noChangeArrowheads="1"/>
                </p:cNvSpPr>
                <p:nvPr/>
              </p:nvSpPr>
              <p:spPr bwMode="auto">
                <a:xfrm>
                  <a:off x="1776" y="1190"/>
                  <a:ext cx="592" cy="384"/>
                </a:xfrm>
                <a:prstGeom prst="rect">
                  <a:avLst/>
                </a:prstGeom>
                <a:noFill/>
                <a:ln w="7">
                  <a:solidFill>
                    <a:srgbClr val="A0A0A0"/>
                  </a:solidFill>
                  <a:miter lim="800000"/>
                  <a:headEnd/>
                  <a:tailEnd/>
                </a:ln>
              </p:spPr>
              <p:txBody>
                <a:bodyPr/>
                <a:lstStyle/>
                <a:p>
                  <a:endParaRPr lang="fr-FR"/>
                </a:p>
              </p:txBody>
            </p:sp>
          </p:grpSp>
          <p:grpSp>
            <p:nvGrpSpPr>
              <p:cNvPr id="18457" name="Group 86"/>
              <p:cNvGrpSpPr>
                <a:grpSpLocks/>
              </p:cNvGrpSpPr>
              <p:nvPr/>
            </p:nvGrpSpPr>
            <p:grpSpPr bwMode="auto">
              <a:xfrm>
                <a:off x="2368" y="1190"/>
                <a:ext cx="592" cy="384"/>
                <a:chOff x="2368" y="1190"/>
                <a:chExt cx="592" cy="384"/>
              </a:xfrm>
            </p:grpSpPr>
            <p:sp>
              <p:nvSpPr>
                <p:cNvPr id="18527" name="Rectangle 23"/>
                <p:cNvSpPr>
                  <a:spLocks noChangeArrowheads="1"/>
                </p:cNvSpPr>
                <p:nvPr/>
              </p:nvSpPr>
              <p:spPr bwMode="auto">
                <a:xfrm>
                  <a:off x="2411" y="1190"/>
                  <a:ext cx="506" cy="384"/>
                </a:xfrm>
                <a:prstGeom prst="rect">
                  <a:avLst/>
                </a:prstGeom>
                <a:noFill/>
                <a:ln w="9525">
                  <a:noFill/>
                  <a:miter lim="800000"/>
                  <a:headEnd/>
                  <a:tailEnd/>
                </a:ln>
              </p:spPr>
              <p:txBody>
                <a:bodyPr/>
                <a:lstStyle/>
                <a:p>
                  <a:pPr algn="ctr"/>
                  <a:r>
                    <a:rPr lang="ru-RU" sz="1000">
                      <a:cs typeface="Times New Roman" charset="0"/>
                    </a:rPr>
                    <a:t> </a:t>
                  </a:r>
                </a:p>
                <a:p>
                  <a:pPr algn="ctr" eaLnBrk="0" hangingPunct="0"/>
                  <a:endParaRPr lang="ru-RU"/>
                </a:p>
              </p:txBody>
            </p:sp>
            <p:sp>
              <p:nvSpPr>
                <p:cNvPr id="18528" name="Rectangle 85"/>
                <p:cNvSpPr>
                  <a:spLocks noChangeArrowheads="1"/>
                </p:cNvSpPr>
                <p:nvPr/>
              </p:nvSpPr>
              <p:spPr bwMode="auto">
                <a:xfrm>
                  <a:off x="2368" y="1190"/>
                  <a:ext cx="592" cy="384"/>
                </a:xfrm>
                <a:prstGeom prst="rect">
                  <a:avLst/>
                </a:prstGeom>
                <a:noFill/>
                <a:ln w="7">
                  <a:solidFill>
                    <a:srgbClr val="A0A0A0"/>
                  </a:solidFill>
                  <a:miter lim="800000"/>
                  <a:headEnd/>
                  <a:tailEnd/>
                </a:ln>
              </p:spPr>
              <p:txBody>
                <a:bodyPr/>
                <a:lstStyle/>
                <a:p>
                  <a:endParaRPr lang="fr-FR"/>
                </a:p>
              </p:txBody>
            </p:sp>
          </p:grpSp>
          <p:grpSp>
            <p:nvGrpSpPr>
              <p:cNvPr id="18458" name="Group 88"/>
              <p:cNvGrpSpPr>
                <a:grpSpLocks/>
              </p:cNvGrpSpPr>
              <p:nvPr/>
            </p:nvGrpSpPr>
            <p:grpSpPr bwMode="auto">
              <a:xfrm>
                <a:off x="2960" y="1190"/>
                <a:ext cx="592" cy="384"/>
                <a:chOff x="2960" y="1190"/>
                <a:chExt cx="592" cy="384"/>
              </a:xfrm>
            </p:grpSpPr>
            <p:sp>
              <p:nvSpPr>
                <p:cNvPr id="18525" name="Rectangle 24"/>
                <p:cNvSpPr>
                  <a:spLocks noChangeArrowheads="1"/>
                </p:cNvSpPr>
                <p:nvPr/>
              </p:nvSpPr>
              <p:spPr bwMode="auto">
                <a:xfrm>
                  <a:off x="3003" y="1190"/>
                  <a:ext cx="506" cy="384"/>
                </a:xfrm>
                <a:prstGeom prst="rect">
                  <a:avLst/>
                </a:prstGeom>
                <a:noFill/>
                <a:ln w="9525">
                  <a:noFill/>
                  <a:miter lim="800000"/>
                  <a:headEnd/>
                  <a:tailEnd/>
                </a:ln>
              </p:spPr>
              <p:txBody>
                <a:bodyPr/>
                <a:lstStyle/>
                <a:p>
                  <a:pPr algn="ctr"/>
                  <a:r>
                    <a:rPr lang="de-DE" sz="1600" i="1">
                      <a:cs typeface="Times New Roman" charset="0"/>
                    </a:rPr>
                    <a:t>E</a:t>
                  </a:r>
                  <a:r>
                    <a:rPr lang="de-DE" sz="1600">
                      <a:cs typeface="Times New Roman" charset="0"/>
                    </a:rPr>
                    <a:t>’</a:t>
                  </a:r>
                  <a:r>
                    <a:rPr lang="en-US" sz="1600" i="1">
                      <a:cs typeface="Times New Roman" charset="0"/>
                      <a:sym typeface="Symbol" pitchFamily="18" charset="2"/>
                    </a:rPr>
                    <a:t></a:t>
                  </a:r>
                  <a:r>
                    <a:rPr lang="en-US" sz="1600" i="1">
                      <a:cs typeface="Times New Roman" charset="0"/>
                    </a:rPr>
                    <a:t> </a:t>
                  </a:r>
                  <a:r>
                    <a:rPr lang="en-US" sz="1600" b="1" i="1">
                      <a:cs typeface="Times New Roman" charset="0"/>
                      <a:sym typeface="Symbol" pitchFamily="18" charset="2"/>
                    </a:rPr>
                    <a:t>ε</a:t>
                  </a:r>
                  <a:endParaRPr lang="ru-RU" sz="1600">
                    <a:cs typeface="Times New Roman" charset="0"/>
                    <a:sym typeface="Symbol" pitchFamily="18" charset="2"/>
                  </a:endParaRPr>
                </a:p>
                <a:p>
                  <a:pPr algn="ctr" eaLnBrk="0" hangingPunct="0"/>
                  <a:endParaRPr lang="ru-RU" sz="1600" i="1">
                    <a:cs typeface="Times New Roman" charset="0"/>
                    <a:sym typeface="Symbol" pitchFamily="18" charset="2"/>
                  </a:endParaRPr>
                </a:p>
              </p:txBody>
            </p:sp>
            <p:sp>
              <p:nvSpPr>
                <p:cNvPr id="18526" name="Rectangle 87"/>
                <p:cNvSpPr>
                  <a:spLocks noChangeArrowheads="1"/>
                </p:cNvSpPr>
                <p:nvPr/>
              </p:nvSpPr>
              <p:spPr bwMode="auto">
                <a:xfrm>
                  <a:off x="2960" y="1190"/>
                  <a:ext cx="592" cy="384"/>
                </a:xfrm>
                <a:prstGeom prst="rect">
                  <a:avLst/>
                </a:prstGeom>
                <a:noFill/>
                <a:ln w="7">
                  <a:solidFill>
                    <a:srgbClr val="A0A0A0"/>
                  </a:solidFill>
                  <a:miter lim="800000"/>
                  <a:headEnd/>
                  <a:tailEnd/>
                </a:ln>
              </p:spPr>
              <p:txBody>
                <a:bodyPr/>
                <a:lstStyle/>
                <a:p>
                  <a:endParaRPr lang="fr-FR"/>
                </a:p>
              </p:txBody>
            </p:sp>
          </p:grpSp>
          <p:grpSp>
            <p:nvGrpSpPr>
              <p:cNvPr id="18459" name="Group 90"/>
              <p:cNvGrpSpPr>
                <a:grpSpLocks/>
              </p:cNvGrpSpPr>
              <p:nvPr/>
            </p:nvGrpSpPr>
            <p:grpSpPr bwMode="auto">
              <a:xfrm>
                <a:off x="3552" y="1190"/>
                <a:ext cx="592" cy="384"/>
                <a:chOff x="3552" y="1190"/>
                <a:chExt cx="592" cy="384"/>
              </a:xfrm>
            </p:grpSpPr>
            <p:sp>
              <p:nvSpPr>
                <p:cNvPr id="18523" name="Rectangle 25"/>
                <p:cNvSpPr>
                  <a:spLocks noChangeArrowheads="1"/>
                </p:cNvSpPr>
                <p:nvPr/>
              </p:nvSpPr>
              <p:spPr bwMode="auto">
                <a:xfrm>
                  <a:off x="3595" y="1190"/>
                  <a:ext cx="506" cy="384"/>
                </a:xfrm>
                <a:prstGeom prst="rect">
                  <a:avLst/>
                </a:prstGeom>
                <a:noFill/>
                <a:ln w="9525">
                  <a:noFill/>
                  <a:miter lim="800000"/>
                  <a:headEnd/>
                  <a:tailEnd/>
                </a:ln>
              </p:spPr>
              <p:txBody>
                <a:bodyPr/>
                <a:lstStyle/>
                <a:p>
                  <a:pPr algn="ctr"/>
                  <a:r>
                    <a:rPr lang="de-DE" sz="1600" i="1">
                      <a:cs typeface="Times New Roman" charset="0"/>
                    </a:rPr>
                    <a:t>E</a:t>
                  </a:r>
                  <a:r>
                    <a:rPr lang="de-DE" sz="1600">
                      <a:cs typeface="Times New Roman" charset="0"/>
                    </a:rPr>
                    <a:t>’</a:t>
                  </a:r>
                  <a:r>
                    <a:rPr lang="en-US" sz="1600" i="1">
                      <a:cs typeface="Times New Roman" charset="0"/>
                      <a:sym typeface="Symbol" pitchFamily="18" charset="2"/>
                    </a:rPr>
                    <a:t></a:t>
                  </a:r>
                  <a:r>
                    <a:rPr lang="en-US" sz="1600" i="1">
                      <a:cs typeface="Times New Roman" charset="0"/>
                    </a:rPr>
                    <a:t> </a:t>
                  </a:r>
                  <a:r>
                    <a:rPr lang="en-US" sz="1600" b="1" i="1">
                      <a:cs typeface="Times New Roman" charset="0"/>
                      <a:sym typeface="Symbol" pitchFamily="18" charset="2"/>
                    </a:rPr>
                    <a:t>ε</a:t>
                  </a:r>
                  <a:endParaRPr lang="ru-RU" sz="1600">
                    <a:cs typeface="Times New Roman" charset="0"/>
                    <a:sym typeface="Symbol" pitchFamily="18" charset="2"/>
                  </a:endParaRPr>
                </a:p>
                <a:p>
                  <a:pPr algn="ctr" eaLnBrk="0" hangingPunct="0"/>
                  <a:endParaRPr lang="ru-RU" sz="1600" i="1">
                    <a:cs typeface="Times New Roman" charset="0"/>
                    <a:sym typeface="Symbol" pitchFamily="18" charset="2"/>
                  </a:endParaRPr>
                </a:p>
              </p:txBody>
            </p:sp>
            <p:sp>
              <p:nvSpPr>
                <p:cNvPr id="18524" name="Rectangle 89"/>
                <p:cNvSpPr>
                  <a:spLocks noChangeArrowheads="1"/>
                </p:cNvSpPr>
                <p:nvPr/>
              </p:nvSpPr>
              <p:spPr bwMode="auto">
                <a:xfrm>
                  <a:off x="3552" y="1190"/>
                  <a:ext cx="592" cy="384"/>
                </a:xfrm>
                <a:prstGeom prst="rect">
                  <a:avLst/>
                </a:prstGeom>
                <a:noFill/>
                <a:ln w="7">
                  <a:solidFill>
                    <a:srgbClr val="A0A0A0"/>
                  </a:solidFill>
                  <a:miter lim="800000"/>
                  <a:headEnd/>
                  <a:tailEnd/>
                </a:ln>
              </p:spPr>
              <p:txBody>
                <a:bodyPr/>
                <a:lstStyle/>
                <a:p>
                  <a:endParaRPr lang="fr-FR"/>
                </a:p>
              </p:txBody>
            </p:sp>
          </p:grpSp>
          <p:grpSp>
            <p:nvGrpSpPr>
              <p:cNvPr id="18460" name="Group 92"/>
              <p:cNvGrpSpPr>
                <a:grpSpLocks/>
              </p:cNvGrpSpPr>
              <p:nvPr/>
            </p:nvGrpSpPr>
            <p:grpSpPr bwMode="auto">
              <a:xfrm>
                <a:off x="0" y="1574"/>
                <a:ext cx="592" cy="384"/>
                <a:chOff x="0" y="1574"/>
                <a:chExt cx="592" cy="384"/>
              </a:xfrm>
            </p:grpSpPr>
            <p:sp>
              <p:nvSpPr>
                <p:cNvPr id="18521" name="Rectangle 26"/>
                <p:cNvSpPr>
                  <a:spLocks noChangeArrowheads="1"/>
                </p:cNvSpPr>
                <p:nvPr/>
              </p:nvSpPr>
              <p:spPr bwMode="auto">
                <a:xfrm>
                  <a:off x="43" y="1574"/>
                  <a:ext cx="506" cy="384"/>
                </a:xfrm>
                <a:prstGeom prst="rect">
                  <a:avLst/>
                </a:prstGeom>
                <a:noFill/>
                <a:ln w="9525">
                  <a:noFill/>
                  <a:miter lim="800000"/>
                  <a:headEnd/>
                  <a:tailEnd/>
                </a:ln>
              </p:spPr>
              <p:txBody>
                <a:bodyPr/>
                <a:lstStyle/>
                <a:p>
                  <a:pPr algn="ctr"/>
                  <a:r>
                    <a:rPr lang="de-DE" sz="1600" i="1">
                      <a:cs typeface="Times New Roman" charset="0"/>
                    </a:rPr>
                    <a:t>T</a:t>
                  </a:r>
                  <a:endParaRPr lang="ru-RU" sz="1600">
                    <a:cs typeface="Times New Roman" charset="0"/>
                  </a:endParaRPr>
                </a:p>
                <a:p>
                  <a:pPr algn="ctr" eaLnBrk="0" hangingPunct="0"/>
                  <a:endParaRPr lang="ru-RU"/>
                </a:p>
              </p:txBody>
            </p:sp>
            <p:sp>
              <p:nvSpPr>
                <p:cNvPr id="18522" name="Rectangle 91"/>
                <p:cNvSpPr>
                  <a:spLocks noChangeArrowheads="1"/>
                </p:cNvSpPr>
                <p:nvPr/>
              </p:nvSpPr>
              <p:spPr bwMode="auto">
                <a:xfrm>
                  <a:off x="0" y="1574"/>
                  <a:ext cx="592" cy="384"/>
                </a:xfrm>
                <a:prstGeom prst="rect">
                  <a:avLst/>
                </a:prstGeom>
                <a:noFill/>
                <a:ln w="7">
                  <a:solidFill>
                    <a:srgbClr val="A0A0A0"/>
                  </a:solidFill>
                  <a:miter lim="800000"/>
                  <a:headEnd/>
                  <a:tailEnd/>
                </a:ln>
              </p:spPr>
              <p:txBody>
                <a:bodyPr/>
                <a:lstStyle/>
                <a:p>
                  <a:endParaRPr lang="fr-FR"/>
                </a:p>
              </p:txBody>
            </p:sp>
          </p:grpSp>
          <p:grpSp>
            <p:nvGrpSpPr>
              <p:cNvPr id="18461" name="Group 94"/>
              <p:cNvGrpSpPr>
                <a:grpSpLocks/>
              </p:cNvGrpSpPr>
              <p:nvPr/>
            </p:nvGrpSpPr>
            <p:grpSpPr bwMode="auto">
              <a:xfrm>
                <a:off x="592" y="1574"/>
                <a:ext cx="592" cy="384"/>
                <a:chOff x="592" y="1574"/>
                <a:chExt cx="592" cy="384"/>
              </a:xfrm>
            </p:grpSpPr>
            <p:sp>
              <p:nvSpPr>
                <p:cNvPr id="18519" name="Rectangle 27"/>
                <p:cNvSpPr>
                  <a:spLocks noChangeArrowheads="1"/>
                </p:cNvSpPr>
                <p:nvPr/>
              </p:nvSpPr>
              <p:spPr bwMode="auto">
                <a:xfrm>
                  <a:off x="635" y="1574"/>
                  <a:ext cx="506" cy="384"/>
                </a:xfrm>
                <a:prstGeom prst="rect">
                  <a:avLst/>
                </a:prstGeom>
                <a:noFill/>
                <a:ln w="9525">
                  <a:noFill/>
                  <a:miter lim="800000"/>
                  <a:headEnd/>
                  <a:tailEnd/>
                </a:ln>
              </p:spPr>
              <p:txBody>
                <a:bodyPr/>
                <a:lstStyle/>
                <a:p>
                  <a:pPr algn="ctr"/>
                  <a:r>
                    <a:rPr lang="de-DE" sz="1600" i="1">
                      <a:cs typeface="Times New Roman" charset="0"/>
                    </a:rPr>
                    <a:t>T </a:t>
                  </a:r>
                  <a:r>
                    <a:rPr lang="en-US" sz="1600">
                      <a:cs typeface="Times New Roman" charset="0"/>
                      <a:sym typeface="Symbol" pitchFamily="18" charset="2"/>
                    </a:rPr>
                    <a:t></a:t>
                  </a:r>
                  <a:r>
                    <a:rPr lang="en-US" sz="1600">
                      <a:cs typeface="Times New Roman" charset="0"/>
                    </a:rPr>
                    <a:t> </a:t>
                  </a:r>
                  <a:r>
                    <a:rPr lang="de-DE" sz="1600" i="1">
                      <a:cs typeface="Times New Roman" charset="0"/>
                      <a:sym typeface="Symbol" pitchFamily="18" charset="2"/>
                    </a:rPr>
                    <a:t>FT'</a:t>
                  </a:r>
                  <a:endParaRPr lang="ru-RU" sz="1600">
                    <a:cs typeface="Times New Roman" charset="0"/>
                    <a:sym typeface="Symbol" pitchFamily="18" charset="2"/>
                  </a:endParaRPr>
                </a:p>
                <a:p>
                  <a:pPr algn="ctr" eaLnBrk="0" hangingPunct="0"/>
                  <a:endParaRPr lang="ru-RU" sz="1600">
                    <a:cs typeface="Times New Roman" charset="0"/>
                    <a:sym typeface="Symbol" pitchFamily="18" charset="2"/>
                  </a:endParaRPr>
                </a:p>
              </p:txBody>
            </p:sp>
            <p:sp>
              <p:nvSpPr>
                <p:cNvPr id="18520" name="Rectangle 93"/>
                <p:cNvSpPr>
                  <a:spLocks noChangeArrowheads="1"/>
                </p:cNvSpPr>
                <p:nvPr/>
              </p:nvSpPr>
              <p:spPr bwMode="auto">
                <a:xfrm>
                  <a:off x="592" y="1574"/>
                  <a:ext cx="592" cy="384"/>
                </a:xfrm>
                <a:prstGeom prst="rect">
                  <a:avLst/>
                </a:prstGeom>
                <a:noFill/>
                <a:ln w="7">
                  <a:solidFill>
                    <a:srgbClr val="A0A0A0"/>
                  </a:solidFill>
                  <a:miter lim="800000"/>
                  <a:headEnd/>
                  <a:tailEnd/>
                </a:ln>
              </p:spPr>
              <p:txBody>
                <a:bodyPr/>
                <a:lstStyle/>
                <a:p>
                  <a:endParaRPr lang="fr-FR"/>
                </a:p>
              </p:txBody>
            </p:sp>
          </p:grpSp>
          <p:grpSp>
            <p:nvGrpSpPr>
              <p:cNvPr id="18462" name="Group 96"/>
              <p:cNvGrpSpPr>
                <a:grpSpLocks/>
              </p:cNvGrpSpPr>
              <p:nvPr/>
            </p:nvGrpSpPr>
            <p:grpSpPr bwMode="auto">
              <a:xfrm>
                <a:off x="1184" y="1574"/>
                <a:ext cx="592" cy="384"/>
                <a:chOff x="1184" y="1574"/>
                <a:chExt cx="592" cy="384"/>
              </a:xfrm>
            </p:grpSpPr>
            <p:sp>
              <p:nvSpPr>
                <p:cNvPr id="18517" name="Rectangle 28"/>
                <p:cNvSpPr>
                  <a:spLocks noChangeArrowheads="1"/>
                </p:cNvSpPr>
                <p:nvPr/>
              </p:nvSpPr>
              <p:spPr bwMode="auto">
                <a:xfrm>
                  <a:off x="1227" y="1574"/>
                  <a:ext cx="506" cy="384"/>
                </a:xfrm>
                <a:prstGeom prst="rect">
                  <a:avLst/>
                </a:prstGeom>
                <a:noFill/>
                <a:ln w="9525">
                  <a:noFill/>
                  <a:miter lim="800000"/>
                  <a:headEnd/>
                  <a:tailEnd/>
                </a:ln>
              </p:spPr>
              <p:txBody>
                <a:bodyPr/>
                <a:lstStyle/>
                <a:p>
                  <a:pPr algn="ctr"/>
                  <a:r>
                    <a:rPr lang="ru-RU" sz="1000">
                      <a:cs typeface="Times New Roman" charset="0"/>
                    </a:rPr>
                    <a:t> </a:t>
                  </a:r>
                </a:p>
                <a:p>
                  <a:pPr algn="ctr" eaLnBrk="0" hangingPunct="0"/>
                  <a:endParaRPr lang="ru-RU"/>
                </a:p>
              </p:txBody>
            </p:sp>
            <p:sp>
              <p:nvSpPr>
                <p:cNvPr id="18518" name="Rectangle 95"/>
                <p:cNvSpPr>
                  <a:spLocks noChangeArrowheads="1"/>
                </p:cNvSpPr>
                <p:nvPr/>
              </p:nvSpPr>
              <p:spPr bwMode="auto">
                <a:xfrm>
                  <a:off x="1184" y="1574"/>
                  <a:ext cx="592" cy="384"/>
                </a:xfrm>
                <a:prstGeom prst="rect">
                  <a:avLst/>
                </a:prstGeom>
                <a:noFill/>
                <a:ln w="7">
                  <a:solidFill>
                    <a:srgbClr val="A0A0A0"/>
                  </a:solidFill>
                  <a:miter lim="800000"/>
                  <a:headEnd/>
                  <a:tailEnd/>
                </a:ln>
              </p:spPr>
              <p:txBody>
                <a:bodyPr/>
                <a:lstStyle/>
                <a:p>
                  <a:endParaRPr lang="fr-FR"/>
                </a:p>
              </p:txBody>
            </p:sp>
          </p:grpSp>
          <p:grpSp>
            <p:nvGrpSpPr>
              <p:cNvPr id="18463" name="Group 98"/>
              <p:cNvGrpSpPr>
                <a:grpSpLocks/>
              </p:cNvGrpSpPr>
              <p:nvPr/>
            </p:nvGrpSpPr>
            <p:grpSpPr bwMode="auto">
              <a:xfrm>
                <a:off x="1776" y="1574"/>
                <a:ext cx="592" cy="384"/>
                <a:chOff x="1776" y="1574"/>
                <a:chExt cx="592" cy="384"/>
              </a:xfrm>
            </p:grpSpPr>
            <p:sp>
              <p:nvSpPr>
                <p:cNvPr id="18515" name="Rectangle 29"/>
                <p:cNvSpPr>
                  <a:spLocks noChangeArrowheads="1"/>
                </p:cNvSpPr>
                <p:nvPr/>
              </p:nvSpPr>
              <p:spPr bwMode="auto">
                <a:xfrm>
                  <a:off x="1819" y="1574"/>
                  <a:ext cx="506" cy="384"/>
                </a:xfrm>
                <a:prstGeom prst="rect">
                  <a:avLst/>
                </a:prstGeom>
                <a:noFill/>
                <a:ln w="9525">
                  <a:noFill/>
                  <a:miter lim="800000"/>
                  <a:headEnd/>
                  <a:tailEnd/>
                </a:ln>
              </p:spPr>
              <p:txBody>
                <a:bodyPr/>
                <a:lstStyle/>
                <a:p>
                  <a:pPr algn="ctr"/>
                  <a:r>
                    <a:rPr lang="ru-RU" sz="1000">
                      <a:cs typeface="Times New Roman" charset="0"/>
                    </a:rPr>
                    <a:t> </a:t>
                  </a:r>
                </a:p>
                <a:p>
                  <a:pPr algn="ctr" eaLnBrk="0" hangingPunct="0"/>
                  <a:endParaRPr lang="ru-RU"/>
                </a:p>
              </p:txBody>
            </p:sp>
            <p:sp>
              <p:nvSpPr>
                <p:cNvPr id="18516" name="Rectangle 97"/>
                <p:cNvSpPr>
                  <a:spLocks noChangeArrowheads="1"/>
                </p:cNvSpPr>
                <p:nvPr/>
              </p:nvSpPr>
              <p:spPr bwMode="auto">
                <a:xfrm>
                  <a:off x="1776" y="1574"/>
                  <a:ext cx="592" cy="384"/>
                </a:xfrm>
                <a:prstGeom prst="rect">
                  <a:avLst/>
                </a:prstGeom>
                <a:noFill/>
                <a:ln w="7">
                  <a:solidFill>
                    <a:srgbClr val="A0A0A0"/>
                  </a:solidFill>
                  <a:miter lim="800000"/>
                  <a:headEnd/>
                  <a:tailEnd/>
                </a:ln>
              </p:spPr>
              <p:txBody>
                <a:bodyPr/>
                <a:lstStyle/>
                <a:p>
                  <a:endParaRPr lang="fr-FR"/>
                </a:p>
              </p:txBody>
            </p:sp>
          </p:grpSp>
          <p:grpSp>
            <p:nvGrpSpPr>
              <p:cNvPr id="18464" name="Group 100"/>
              <p:cNvGrpSpPr>
                <a:grpSpLocks/>
              </p:cNvGrpSpPr>
              <p:nvPr/>
            </p:nvGrpSpPr>
            <p:grpSpPr bwMode="auto">
              <a:xfrm>
                <a:off x="2368" y="1574"/>
                <a:ext cx="592" cy="384"/>
                <a:chOff x="2368" y="1574"/>
                <a:chExt cx="592" cy="384"/>
              </a:xfrm>
            </p:grpSpPr>
            <p:sp>
              <p:nvSpPr>
                <p:cNvPr id="18513" name="Rectangle 30"/>
                <p:cNvSpPr>
                  <a:spLocks noChangeArrowheads="1"/>
                </p:cNvSpPr>
                <p:nvPr/>
              </p:nvSpPr>
              <p:spPr bwMode="auto">
                <a:xfrm>
                  <a:off x="2411" y="1574"/>
                  <a:ext cx="506" cy="384"/>
                </a:xfrm>
                <a:prstGeom prst="rect">
                  <a:avLst/>
                </a:prstGeom>
                <a:noFill/>
                <a:ln w="9525">
                  <a:noFill/>
                  <a:miter lim="800000"/>
                  <a:headEnd/>
                  <a:tailEnd/>
                </a:ln>
              </p:spPr>
              <p:txBody>
                <a:bodyPr/>
                <a:lstStyle/>
                <a:p>
                  <a:pPr algn="ctr"/>
                  <a:r>
                    <a:rPr lang="de-DE" sz="1600" i="1" dirty="0">
                      <a:cs typeface="Times New Roman" charset="0"/>
                    </a:rPr>
                    <a:t>T </a:t>
                  </a:r>
                  <a:r>
                    <a:rPr lang="en-US" sz="1600" dirty="0">
                      <a:cs typeface="Times New Roman" charset="0"/>
                      <a:sym typeface="Symbol" pitchFamily="18" charset="2"/>
                    </a:rPr>
                    <a:t></a:t>
                  </a:r>
                  <a:r>
                    <a:rPr lang="en-US" sz="1600" dirty="0">
                      <a:cs typeface="Times New Roman" charset="0"/>
                    </a:rPr>
                    <a:t> </a:t>
                  </a:r>
                  <a:r>
                    <a:rPr lang="de-DE" sz="1600" i="1" dirty="0">
                      <a:cs typeface="Times New Roman" charset="0"/>
                      <a:sym typeface="Symbol" pitchFamily="18" charset="2"/>
                    </a:rPr>
                    <a:t>FT'</a:t>
                  </a:r>
                  <a:endParaRPr lang="ru-RU" sz="1600" dirty="0">
                    <a:cs typeface="Times New Roman" charset="0"/>
                    <a:sym typeface="Symbol" pitchFamily="18" charset="2"/>
                  </a:endParaRPr>
                </a:p>
                <a:p>
                  <a:pPr algn="ctr" eaLnBrk="0" hangingPunct="0"/>
                  <a:endParaRPr lang="ru-RU" sz="1600" dirty="0">
                    <a:cs typeface="Times New Roman" charset="0"/>
                    <a:sym typeface="Symbol" pitchFamily="18" charset="2"/>
                  </a:endParaRPr>
                </a:p>
              </p:txBody>
            </p:sp>
            <p:sp>
              <p:nvSpPr>
                <p:cNvPr id="18514" name="Rectangle 99"/>
                <p:cNvSpPr>
                  <a:spLocks noChangeArrowheads="1"/>
                </p:cNvSpPr>
                <p:nvPr/>
              </p:nvSpPr>
              <p:spPr bwMode="auto">
                <a:xfrm>
                  <a:off x="2368" y="1574"/>
                  <a:ext cx="592" cy="384"/>
                </a:xfrm>
                <a:prstGeom prst="rect">
                  <a:avLst/>
                </a:prstGeom>
                <a:noFill/>
                <a:ln w="7">
                  <a:solidFill>
                    <a:srgbClr val="A0A0A0"/>
                  </a:solidFill>
                  <a:miter lim="800000"/>
                  <a:headEnd/>
                  <a:tailEnd/>
                </a:ln>
              </p:spPr>
              <p:txBody>
                <a:bodyPr/>
                <a:lstStyle/>
                <a:p>
                  <a:endParaRPr lang="fr-FR"/>
                </a:p>
              </p:txBody>
            </p:sp>
          </p:grpSp>
          <p:grpSp>
            <p:nvGrpSpPr>
              <p:cNvPr id="18465" name="Group 102"/>
              <p:cNvGrpSpPr>
                <a:grpSpLocks/>
              </p:cNvGrpSpPr>
              <p:nvPr/>
            </p:nvGrpSpPr>
            <p:grpSpPr bwMode="auto">
              <a:xfrm>
                <a:off x="2960" y="1574"/>
                <a:ext cx="592" cy="384"/>
                <a:chOff x="2960" y="1574"/>
                <a:chExt cx="592" cy="384"/>
              </a:xfrm>
            </p:grpSpPr>
            <p:sp>
              <p:nvSpPr>
                <p:cNvPr id="18511" name="Rectangle 31"/>
                <p:cNvSpPr>
                  <a:spLocks noChangeArrowheads="1"/>
                </p:cNvSpPr>
                <p:nvPr/>
              </p:nvSpPr>
              <p:spPr bwMode="auto">
                <a:xfrm>
                  <a:off x="3003" y="1574"/>
                  <a:ext cx="506" cy="384"/>
                </a:xfrm>
                <a:prstGeom prst="rect">
                  <a:avLst/>
                </a:prstGeom>
                <a:noFill/>
                <a:ln w="9525">
                  <a:noFill/>
                  <a:miter lim="800000"/>
                  <a:headEnd/>
                  <a:tailEnd/>
                </a:ln>
              </p:spPr>
              <p:txBody>
                <a:bodyPr/>
                <a:lstStyle/>
                <a:p>
                  <a:pPr algn="ctr"/>
                  <a:r>
                    <a:rPr lang="ru-RU" sz="1000">
                      <a:cs typeface="Times New Roman" charset="0"/>
                    </a:rPr>
                    <a:t> </a:t>
                  </a:r>
                </a:p>
                <a:p>
                  <a:pPr algn="ctr" eaLnBrk="0" hangingPunct="0"/>
                  <a:endParaRPr lang="ru-RU"/>
                </a:p>
              </p:txBody>
            </p:sp>
            <p:sp>
              <p:nvSpPr>
                <p:cNvPr id="18512" name="Rectangle 101"/>
                <p:cNvSpPr>
                  <a:spLocks noChangeArrowheads="1"/>
                </p:cNvSpPr>
                <p:nvPr/>
              </p:nvSpPr>
              <p:spPr bwMode="auto">
                <a:xfrm>
                  <a:off x="2960" y="1574"/>
                  <a:ext cx="592" cy="384"/>
                </a:xfrm>
                <a:prstGeom prst="rect">
                  <a:avLst/>
                </a:prstGeom>
                <a:noFill/>
                <a:ln w="7">
                  <a:solidFill>
                    <a:srgbClr val="A0A0A0"/>
                  </a:solidFill>
                  <a:miter lim="800000"/>
                  <a:headEnd/>
                  <a:tailEnd/>
                </a:ln>
              </p:spPr>
              <p:txBody>
                <a:bodyPr/>
                <a:lstStyle/>
                <a:p>
                  <a:endParaRPr lang="fr-FR"/>
                </a:p>
              </p:txBody>
            </p:sp>
          </p:grpSp>
          <p:grpSp>
            <p:nvGrpSpPr>
              <p:cNvPr id="18466" name="Group 104"/>
              <p:cNvGrpSpPr>
                <a:grpSpLocks/>
              </p:cNvGrpSpPr>
              <p:nvPr/>
            </p:nvGrpSpPr>
            <p:grpSpPr bwMode="auto">
              <a:xfrm>
                <a:off x="3552" y="1574"/>
                <a:ext cx="592" cy="384"/>
                <a:chOff x="3552" y="1574"/>
                <a:chExt cx="592" cy="384"/>
              </a:xfrm>
            </p:grpSpPr>
            <p:sp>
              <p:nvSpPr>
                <p:cNvPr id="18509" name="Rectangle 32"/>
                <p:cNvSpPr>
                  <a:spLocks noChangeArrowheads="1"/>
                </p:cNvSpPr>
                <p:nvPr/>
              </p:nvSpPr>
              <p:spPr bwMode="auto">
                <a:xfrm>
                  <a:off x="3595" y="1574"/>
                  <a:ext cx="506" cy="384"/>
                </a:xfrm>
                <a:prstGeom prst="rect">
                  <a:avLst/>
                </a:prstGeom>
                <a:noFill/>
                <a:ln w="9525">
                  <a:noFill/>
                  <a:miter lim="800000"/>
                  <a:headEnd/>
                  <a:tailEnd/>
                </a:ln>
              </p:spPr>
              <p:txBody>
                <a:bodyPr/>
                <a:lstStyle/>
                <a:p>
                  <a:pPr algn="ctr"/>
                  <a:r>
                    <a:rPr lang="ru-RU" sz="1000">
                      <a:cs typeface="Times New Roman" charset="0"/>
                    </a:rPr>
                    <a:t> </a:t>
                  </a:r>
                </a:p>
                <a:p>
                  <a:pPr algn="ctr" eaLnBrk="0" hangingPunct="0"/>
                  <a:endParaRPr lang="ru-RU"/>
                </a:p>
              </p:txBody>
            </p:sp>
            <p:sp>
              <p:nvSpPr>
                <p:cNvPr id="18510" name="Rectangle 103"/>
                <p:cNvSpPr>
                  <a:spLocks noChangeArrowheads="1"/>
                </p:cNvSpPr>
                <p:nvPr/>
              </p:nvSpPr>
              <p:spPr bwMode="auto">
                <a:xfrm>
                  <a:off x="3552" y="1574"/>
                  <a:ext cx="592" cy="384"/>
                </a:xfrm>
                <a:prstGeom prst="rect">
                  <a:avLst/>
                </a:prstGeom>
                <a:noFill/>
                <a:ln w="7">
                  <a:solidFill>
                    <a:srgbClr val="A0A0A0"/>
                  </a:solidFill>
                  <a:miter lim="800000"/>
                  <a:headEnd/>
                  <a:tailEnd/>
                </a:ln>
              </p:spPr>
              <p:txBody>
                <a:bodyPr/>
                <a:lstStyle/>
                <a:p>
                  <a:endParaRPr lang="fr-FR"/>
                </a:p>
              </p:txBody>
            </p:sp>
          </p:grpSp>
          <p:grpSp>
            <p:nvGrpSpPr>
              <p:cNvPr id="18467" name="Group 106"/>
              <p:cNvGrpSpPr>
                <a:grpSpLocks/>
              </p:cNvGrpSpPr>
              <p:nvPr/>
            </p:nvGrpSpPr>
            <p:grpSpPr bwMode="auto">
              <a:xfrm>
                <a:off x="0" y="1958"/>
                <a:ext cx="592" cy="384"/>
                <a:chOff x="0" y="1958"/>
                <a:chExt cx="592" cy="384"/>
              </a:xfrm>
            </p:grpSpPr>
            <p:sp>
              <p:nvSpPr>
                <p:cNvPr id="18507" name="Rectangle 33"/>
                <p:cNvSpPr>
                  <a:spLocks noChangeArrowheads="1"/>
                </p:cNvSpPr>
                <p:nvPr/>
              </p:nvSpPr>
              <p:spPr bwMode="auto">
                <a:xfrm>
                  <a:off x="43" y="1958"/>
                  <a:ext cx="506" cy="384"/>
                </a:xfrm>
                <a:prstGeom prst="rect">
                  <a:avLst/>
                </a:prstGeom>
                <a:noFill/>
                <a:ln w="9525">
                  <a:noFill/>
                  <a:miter lim="800000"/>
                  <a:headEnd/>
                  <a:tailEnd/>
                </a:ln>
              </p:spPr>
              <p:txBody>
                <a:bodyPr/>
                <a:lstStyle/>
                <a:p>
                  <a:pPr algn="ctr"/>
                  <a:r>
                    <a:rPr lang="de-DE" sz="1600" i="1">
                      <a:cs typeface="Times New Roman" charset="0"/>
                    </a:rPr>
                    <a:t>T’</a:t>
                  </a:r>
                  <a:endParaRPr lang="ru-RU" sz="1600">
                    <a:cs typeface="Times New Roman" charset="0"/>
                  </a:endParaRPr>
                </a:p>
                <a:p>
                  <a:pPr algn="ctr" eaLnBrk="0" hangingPunct="0"/>
                  <a:endParaRPr lang="ru-RU" sz="1600"/>
                </a:p>
              </p:txBody>
            </p:sp>
            <p:sp>
              <p:nvSpPr>
                <p:cNvPr id="18508" name="Rectangle 105"/>
                <p:cNvSpPr>
                  <a:spLocks noChangeArrowheads="1"/>
                </p:cNvSpPr>
                <p:nvPr/>
              </p:nvSpPr>
              <p:spPr bwMode="auto">
                <a:xfrm>
                  <a:off x="0" y="1958"/>
                  <a:ext cx="592" cy="384"/>
                </a:xfrm>
                <a:prstGeom prst="rect">
                  <a:avLst/>
                </a:prstGeom>
                <a:noFill/>
                <a:ln w="7">
                  <a:solidFill>
                    <a:srgbClr val="A0A0A0"/>
                  </a:solidFill>
                  <a:miter lim="800000"/>
                  <a:headEnd/>
                  <a:tailEnd/>
                </a:ln>
              </p:spPr>
              <p:txBody>
                <a:bodyPr/>
                <a:lstStyle/>
                <a:p>
                  <a:endParaRPr lang="fr-FR"/>
                </a:p>
              </p:txBody>
            </p:sp>
          </p:grpSp>
          <p:grpSp>
            <p:nvGrpSpPr>
              <p:cNvPr id="18468" name="Group 108"/>
              <p:cNvGrpSpPr>
                <a:grpSpLocks/>
              </p:cNvGrpSpPr>
              <p:nvPr/>
            </p:nvGrpSpPr>
            <p:grpSpPr bwMode="auto">
              <a:xfrm>
                <a:off x="592" y="1958"/>
                <a:ext cx="592" cy="384"/>
                <a:chOff x="592" y="1958"/>
                <a:chExt cx="592" cy="384"/>
              </a:xfrm>
            </p:grpSpPr>
            <p:sp>
              <p:nvSpPr>
                <p:cNvPr id="18505" name="Rectangle 34"/>
                <p:cNvSpPr>
                  <a:spLocks noChangeArrowheads="1"/>
                </p:cNvSpPr>
                <p:nvPr/>
              </p:nvSpPr>
              <p:spPr bwMode="auto">
                <a:xfrm>
                  <a:off x="635" y="1958"/>
                  <a:ext cx="506" cy="384"/>
                </a:xfrm>
                <a:prstGeom prst="rect">
                  <a:avLst/>
                </a:prstGeom>
                <a:noFill/>
                <a:ln w="9525">
                  <a:noFill/>
                  <a:miter lim="800000"/>
                  <a:headEnd/>
                  <a:tailEnd/>
                </a:ln>
              </p:spPr>
              <p:txBody>
                <a:bodyPr/>
                <a:lstStyle/>
                <a:p>
                  <a:pPr algn="ctr"/>
                  <a:r>
                    <a:rPr lang="ru-RU" sz="1000">
                      <a:cs typeface="Times New Roman" charset="0"/>
                    </a:rPr>
                    <a:t> </a:t>
                  </a:r>
                </a:p>
                <a:p>
                  <a:pPr algn="ctr" eaLnBrk="0" hangingPunct="0"/>
                  <a:endParaRPr lang="ru-RU"/>
                </a:p>
              </p:txBody>
            </p:sp>
            <p:sp>
              <p:nvSpPr>
                <p:cNvPr id="18506" name="Rectangle 107"/>
                <p:cNvSpPr>
                  <a:spLocks noChangeArrowheads="1"/>
                </p:cNvSpPr>
                <p:nvPr/>
              </p:nvSpPr>
              <p:spPr bwMode="auto">
                <a:xfrm>
                  <a:off x="592" y="1958"/>
                  <a:ext cx="592" cy="384"/>
                </a:xfrm>
                <a:prstGeom prst="rect">
                  <a:avLst/>
                </a:prstGeom>
                <a:noFill/>
                <a:ln w="7">
                  <a:solidFill>
                    <a:srgbClr val="A0A0A0"/>
                  </a:solidFill>
                  <a:miter lim="800000"/>
                  <a:headEnd/>
                  <a:tailEnd/>
                </a:ln>
              </p:spPr>
              <p:txBody>
                <a:bodyPr/>
                <a:lstStyle/>
                <a:p>
                  <a:endParaRPr lang="fr-FR"/>
                </a:p>
              </p:txBody>
            </p:sp>
          </p:grpSp>
          <p:grpSp>
            <p:nvGrpSpPr>
              <p:cNvPr id="18469" name="Group 110"/>
              <p:cNvGrpSpPr>
                <a:grpSpLocks/>
              </p:cNvGrpSpPr>
              <p:nvPr/>
            </p:nvGrpSpPr>
            <p:grpSpPr bwMode="auto">
              <a:xfrm>
                <a:off x="1184" y="1958"/>
                <a:ext cx="592" cy="384"/>
                <a:chOff x="1184" y="1958"/>
                <a:chExt cx="592" cy="384"/>
              </a:xfrm>
            </p:grpSpPr>
            <p:sp>
              <p:nvSpPr>
                <p:cNvPr id="18503" name="Rectangle 35"/>
                <p:cNvSpPr>
                  <a:spLocks noChangeArrowheads="1"/>
                </p:cNvSpPr>
                <p:nvPr/>
              </p:nvSpPr>
              <p:spPr bwMode="auto">
                <a:xfrm>
                  <a:off x="1227" y="1958"/>
                  <a:ext cx="506" cy="384"/>
                </a:xfrm>
                <a:prstGeom prst="rect">
                  <a:avLst/>
                </a:prstGeom>
                <a:noFill/>
                <a:ln w="9525">
                  <a:noFill/>
                  <a:miter lim="800000"/>
                  <a:headEnd/>
                  <a:tailEnd/>
                </a:ln>
              </p:spPr>
              <p:txBody>
                <a:bodyPr/>
                <a:lstStyle/>
                <a:p>
                  <a:pPr algn="ctr"/>
                  <a:r>
                    <a:rPr lang="de-DE" sz="1600" i="1">
                      <a:cs typeface="Times New Roman" charset="0"/>
                    </a:rPr>
                    <a:t>T</a:t>
                  </a:r>
                  <a:r>
                    <a:rPr lang="de-DE" sz="1600">
                      <a:cs typeface="Times New Roman" charset="0"/>
                    </a:rPr>
                    <a:t>’</a:t>
                  </a:r>
                  <a:r>
                    <a:rPr lang="en-US" sz="1600" i="1">
                      <a:cs typeface="Times New Roman" charset="0"/>
                      <a:sym typeface="Symbol" pitchFamily="18" charset="2"/>
                    </a:rPr>
                    <a:t></a:t>
                  </a:r>
                  <a:r>
                    <a:rPr lang="en-US" sz="1600" i="1">
                      <a:cs typeface="Times New Roman" charset="0"/>
                    </a:rPr>
                    <a:t> </a:t>
                  </a:r>
                  <a:r>
                    <a:rPr lang="en-US" sz="1600" b="1" i="1">
                      <a:cs typeface="Times New Roman" charset="0"/>
                      <a:sym typeface="Symbol" pitchFamily="18" charset="2"/>
                    </a:rPr>
                    <a:t>ε</a:t>
                  </a:r>
                  <a:endParaRPr lang="ru-RU" sz="1600">
                    <a:cs typeface="Times New Roman" charset="0"/>
                    <a:sym typeface="Symbol" pitchFamily="18" charset="2"/>
                  </a:endParaRPr>
                </a:p>
                <a:p>
                  <a:pPr algn="ctr" eaLnBrk="0" hangingPunct="0"/>
                  <a:endParaRPr lang="ru-RU" sz="1000" i="1">
                    <a:cs typeface="Times New Roman" charset="0"/>
                    <a:sym typeface="Symbol" pitchFamily="18" charset="2"/>
                  </a:endParaRPr>
                </a:p>
              </p:txBody>
            </p:sp>
            <p:sp>
              <p:nvSpPr>
                <p:cNvPr id="18504" name="Rectangle 109"/>
                <p:cNvSpPr>
                  <a:spLocks noChangeArrowheads="1"/>
                </p:cNvSpPr>
                <p:nvPr/>
              </p:nvSpPr>
              <p:spPr bwMode="auto">
                <a:xfrm>
                  <a:off x="1184" y="1958"/>
                  <a:ext cx="592" cy="384"/>
                </a:xfrm>
                <a:prstGeom prst="rect">
                  <a:avLst/>
                </a:prstGeom>
                <a:noFill/>
                <a:ln w="7">
                  <a:solidFill>
                    <a:srgbClr val="A0A0A0"/>
                  </a:solidFill>
                  <a:miter lim="800000"/>
                  <a:headEnd/>
                  <a:tailEnd/>
                </a:ln>
              </p:spPr>
              <p:txBody>
                <a:bodyPr/>
                <a:lstStyle/>
                <a:p>
                  <a:endParaRPr lang="fr-FR"/>
                </a:p>
              </p:txBody>
            </p:sp>
          </p:grpSp>
          <p:grpSp>
            <p:nvGrpSpPr>
              <p:cNvPr id="18470" name="Group 112"/>
              <p:cNvGrpSpPr>
                <a:grpSpLocks/>
              </p:cNvGrpSpPr>
              <p:nvPr/>
            </p:nvGrpSpPr>
            <p:grpSpPr bwMode="auto">
              <a:xfrm>
                <a:off x="1776" y="1958"/>
                <a:ext cx="592" cy="384"/>
                <a:chOff x="1776" y="1958"/>
                <a:chExt cx="592" cy="384"/>
              </a:xfrm>
            </p:grpSpPr>
            <p:sp>
              <p:nvSpPr>
                <p:cNvPr id="18501" name="Rectangle 36"/>
                <p:cNvSpPr>
                  <a:spLocks noChangeArrowheads="1"/>
                </p:cNvSpPr>
                <p:nvPr/>
              </p:nvSpPr>
              <p:spPr bwMode="auto">
                <a:xfrm>
                  <a:off x="1819" y="1958"/>
                  <a:ext cx="506" cy="384"/>
                </a:xfrm>
                <a:prstGeom prst="rect">
                  <a:avLst/>
                </a:prstGeom>
                <a:noFill/>
                <a:ln w="9525">
                  <a:noFill/>
                  <a:miter lim="800000"/>
                  <a:headEnd/>
                  <a:tailEnd/>
                </a:ln>
              </p:spPr>
              <p:txBody>
                <a:bodyPr/>
                <a:lstStyle/>
                <a:p>
                  <a:pPr algn="ctr"/>
                  <a:r>
                    <a:rPr lang="de-DE" sz="1600" i="1">
                      <a:cs typeface="Times New Roman" charset="0"/>
                    </a:rPr>
                    <a:t>T ‘</a:t>
                  </a:r>
                  <a:r>
                    <a:rPr lang="en-US" sz="1600">
                      <a:cs typeface="Times New Roman" charset="0"/>
                      <a:sym typeface="Symbol" pitchFamily="18" charset="2"/>
                    </a:rPr>
                    <a:t></a:t>
                  </a:r>
                  <a:r>
                    <a:rPr lang="de-DE" sz="1600">
                      <a:cs typeface="Times New Roman" charset="0"/>
                    </a:rPr>
                    <a:t> *</a:t>
                  </a:r>
                  <a:r>
                    <a:rPr lang="de-DE" sz="1600" i="1">
                      <a:cs typeface="Times New Roman" charset="0"/>
                      <a:sym typeface="Symbol" pitchFamily="18" charset="2"/>
                    </a:rPr>
                    <a:t>FT'</a:t>
                  </a:r>
                  <a:endParaRPr lang="ru-RU" sz="1600">
                    <a:cs typeface="Times New Roman" charset="0"/>
                    <a:sym typeface="Symbol" pitchFamily="18" charset="2"/>
                  </a:endParaRPr>
                </a:p>
                <a:p>
                  <a:pPr algn="ctr" eaLnBrk="0" hangingPunct="0"/>
                  <a:endParaRPr lang="ru-RU" sz="1600">
                    <a:cs typeface="Times New Roman" charset="0"/>
                    <a:sym typeface="Symbol" pitchFamily="18" charset="2"/>
                  </a:endParaRPr>
                </a:p>
              </p:txBody>
            </p:sp>
            <p:sp>
              <p:nvSpPr>
                <p:cNvPr id="18502" name="Rectangle 111"/>
                <p:cNvSpPr>
                  <a:spLocks noChangeArrowheads="1"/>
                </p:cNvSpPr>
                <p:nvPr/>
              </p:nvSpPr>
              <p:spPr bwMode="auto">
                <a:xfrm>
                  <a:off x="1776" y="1958"/>
                  <a:ext cx="592" cy="384"/>
                </a:xfrm>
                <a:prstGeom prst="rect">
                  <a:avLst/>
                </a:prstGeom>
                <a:noFill/>
                <a:ln w="7">
                  <a:solidFill>
                    <a:srgbClr val="A0A0A0"/>
                  </a:solidFill>
                  <a:miter lim="800000"/>
                  <a:headEnd/>
                  <a:tailEnd/>
                </a:ln>
              </p:spPr>
              <p:txBody>
                <a:bodyPr/>
                <a:lstStyle/>
                <a:p>
                  <a:endParaRPr lang="fr-FR"/>
                </a:p>
              </p:txBody>
            </p:sp>
          </p:grpSp>
          <p:grpSp>
            <p:nvGrpSpPr>
              <p:cNvPr id="18471" name="Group 114"/>
              <p:cNvGrpSpPr>
                <a:grpSpLocks/>
              </p:cNvGrpSpPr>
              <p:nvPr/>
            </p:nvGrpSpPr>
            <p:grpSpPr bwMode="auto">
              <a:xfrm>
                <a:off x="2368" y="1958"/>
                <a:ext cx="592" cy="384"/>
                <a:chOff x="2368" y="1958"/>
                <a:chExt cx="592" cy="384"/>
              </a:xfrm>
            </p:grpSpPr>
            <p:sp>
              <p:nvSpPr>
                <p:cNvPr id="18499" name="Rectangle 37"/>
                <p:cNvSpPr>
                  <a:spLocks noChangeArrowheads="1"/>
                </p:cNvSpPr>
                <p:nvPr/>
              </p:nvSpPr>
              <p:spPr bwMode="auto">
                <a:xfrm>
                  <a:off x="2411" y="1958"/>
                  <a:ext cx="506" cy="384"/>
                </a:xfrm>
                <a:prstGeom prst="rect">
                  <a:avLst/>
                </a:prstGeom>
                <a:noFill/>
                <a:ln w="9525">
                  <a:noFill/>
                  <a:miter lim="800000"/>
                  <a:headEnd/>
                  <a:tailEnd/>
                </a:ln>
              </p:spPr>
              <p:txBody>
                <a:bodyPr/>
                <a:lstStyle/>
                <a:p>
                  <a:pPr algn="ctr"/>
                  <a:r>
                    <a:rPr lang="ru-RU" sz="1000">
                      <a:cs typeface="Times New Roman" charset="0"/>
                    </a:rPr>
                    <a:t> </a:t>
                  </a:r>
                </a:p>
                <a:p>
                  <a:pPr algn="ctr" eaLnBrk="0" hangingPunct="0"/>
                  <a:endParaRPr lang="ru-RU"/>
                </a:p>
              </p:txBody>
            </p:sp>
            <p:sp>
              <p:nvSpPr>
                <p:cNvPr id="18500" name="Rectangle 113"/>
                <p:cNvSpPr>
                  <a:spLocks noChangeArrowheads="1"/>
                </p:cNvSpPr>
                <p:nvPr/>
              </p:nvSpPr>
              <p:spPr bwMode="auto">
                <a:xfrm>
                  <a:off x="2368" y="1958"/>
                  <a:ext cx="592" cy="384"/>
                </a:xfrm>
                <a:prstGeom prst="rect">
                  <a:avLst/>
                </a:prstGeom>
                <a:noFill/>
                <a:ln w="7">
                  <a:solidFill>
                    <a:srgbClr val="A0A0A0"/>
                  </a:solidFill>
                  <a:miter lim="800000"/>
                  <a:headEnd/>
                  <a:tailEnd/>
                </a:ln>
              </p:spPr>
              <p:txBody>
                <a:bodyPr/>
                <a:lstStyle/>
                <a:p>
                  <a:endParaRPr lang="fr-FR"/>
                </a:p>
              </p:txBody>
            </p:sp>
          </p:grpSp>
          <p:grpSp>
            <p:nvGrpSpPr>
              <p:cNvPr id="18472" name="Group 116"/>
              <p:cNvGrpSpPr>
                <a:grpSpLocks/>
              </p:cNvGrpSpPr>
              <p:nvPr/>
            </p:nvGrpSpPr>
            <p:grpSpPr bwMode="auto">
              <a:xfrm>
                <a:off x="2960" y="1958"/>
                <a:ext cx="592" cy="384"/>
                <a:chOff x="2960" y="1958"/>
                <a:chExt cx="592" cy="384"/>
              </a:xfrm>
            </p:grpSpPr>
            <p:sp>
              <p:nvSpPr>
                <p:cNvPr id="18497" name="Rectangle 38"/>
                <p:cNvSpPr>
                  <a:spLocks noChangeArrowheads="1"/>
                </p:cNvSpPr>
                <p:nvPr/>
              </p:nvSpPr>
              <p:spPr bwMode="auto">
                <a:xfrm>
                  <a:off x="3003" y="1958"/>
                  <a:ext cx="506" cy="384"/>
                </a:xfrm>
                <a:prstGeom prst="rect">
                  <a:avLst/>
                </a:prstGeom>
                <a:noFill/>
                <a:ln w="9525">
                  <a:noFill/>
                  <a:miter lim="800000"/>
                  <a:headEnd/>
                  <a:tailEnd/>
                </a:ln>
              </p:spPr>
              <p:txBody>
                <a:bodyPr/>
                <a:lstStyle/>
                <a:p>
                  <a:pPr algn="ctr"/>
                  <a:r>
                    <a:rPr lang="de-DE" sz="1600" i="1">
                      <a:cs typeface="Times New Roman" charset="0"/>
                    </a:rPr>
                    <a:t>T</a:t>
                  </a:r>
                  <a:r>
                    <a:rPr lang="de-DE" sz="1600">
                      <a:cs typeface="Times New Roman" charset="0"/>
                    </a:rPr>
                    <a:t>’</a:t>
                  </a:r>
                  <a:r>
                    <a:rPr lang="en-US" sz="1600" i="1">
                      <a:cs typeface="Times New Roman" charset="0"/>
                      <a:sym typeface="Symbol" pitchFamily="18" charset="2"/>
                    </a:rPr>
                    <a:t></a:t>
                  </a:r>
                  <a:r>
                    <a:rPr lang="en-US" sz="1600" i="1">
                      <a:cs typeface="Times New Roman" charset="0"/>
                    </a:rPr>
                    <a:t> </a:t>
                  </a:r>
                  <a:r>
                    <a:rPr lang="en-US" sz="1600" b="1" i="1">
                      <a:cs typeface="Times New Roman" charset="0"/>
                      <a:sym typeface="Symbol" pitchFamily="18" charset="2"/>
                    </a:rPr>
                    <a:t>ε</a:t>
                  </a:r>
                  <a:endParaRPr lang="ru-RU" sz="1600">
                    <a:cs typeface="Times New Roman" charset="0"/>
                    <a:sym typeface="Symbol" pitchFamily="18" charset="2"/>
                  </a:endParaRPr>
                </a:p>
                <a:p>
                  <a:pPr algn="ctr" eaLnBrk="0" hangingPunct="0"/>
                  <a:endParaRPr lang="ru-RU" sz="1600" i="1">
                    <a:cs typeface="Times New Roman" charset="0"/>
                    <a:sym typeface="Symbol" pitchFamily="18" charset="2"/>
                  </a:endParaRPr>
                </a:p>
              </p:txBody>
            </p:sp>
            <p:sp>
              <p:nvSpPr>
                <p:cNvPr id="18498" name="Rectangle 115"/>
                <p:cNvSpPr>
                  <a:spLocks noChangeArrowheads="1"/>
                </p:cNvSpPr>
                <p:nvPr/>
              </p:nvSpPr>
              <p:spPr bwMode="auto">
                <a:xfrm>
                  <a:off x="2960" y="1958"/>
                  <a:ext cx="592" cy="384"/>
                </a:xfrm>
                <a:prstGeom prst="rect">
                  <a:avLst/>
                </a:prstGeom>
                <a:noFill/>
                <a:ln w="7">
                  <a:solidFill>
                    <a:srgbClr val="A0A0A0"/>
                  </a:solidFill>
                  <a:miter lim="800000"/>
                  <a:headEnd/>
                  <a:tailEnd/>
                </a:ln>
              </p:spPr>
              <p:txBody>
                <a:bodyPr/>
                <a:lstStyle/>
                <a:p>
                  <a:endParaRPr lang="fr-FR"/>
                </a:p>
              </p:txBody>
            </p:sp>
          </p:grpSp>
          <p:grpSp>
            <p:nvGrpSpPr>
              <p:cNvPr id="18473" name="Group 118"/>
              <p:cNvGrpSpPr>
                <a:grpSpLocks/>
              </p:cNvGrpSpPr>
              <p:nvPr/>
            </p:nvGrpSpPr>
            <p:grpSpPr bwMode="auto">
              <a:xfrm>
                <a:off x="3552" y="1958"/>
                <a:ext cx="592" cy="384"/>
                <a:chOff x="3552" y="1958"/>
                <a:chExt cx="592" cy="384"/>
              </a:xfrm>
            </p:grpSpPr>
            <p:sp>
              <p:nvSpPr>
                <p:cNvPr id="18495" name="Rectangle 39"/>
                <p:cNvSpPr>
                  <a:spLocks noChangeArrowheads="1"/>
                </p:cNvSpPr>
                <p:nvPr/>
              </p:nvSpPr>
              <p:spPr bwMode="auto">
                <a:xfrm>
                  <a:off x="3595" y="1958"/>
                  <a:ext cx="506" cy="384"/>
                </a:xfrm>
                <a:prstGeom prst="rect">
                  <a:avLst/>
                </a:prstGeom>
                <a:noFill/>
                <a:ln w="9525">
                  <a:noFill/>
                  <a:miter lim="800000"/>
                  <a:headEnd/>
                  <a:tailEnd/>
                </a:ln>
              </p:spPr>
              <p:txBody>
                <a:bodyPr/>
                <a:lstStyle/>
                <a:p>
                  <a:pPr algn="ctr"/>
                  <a:r>
                    <a:rPr lang="de-DE" sz="1600" i="1">
                      <a:cs typeface="Times New Roman" charset="0"/>
                    </a:rPr>
                    <a:t>T</a:t>
                  </a:r>
                  <a:r>
                    <a:rPr lang="de-DE" sz="1600">
                      <a:cs typeface="Times New Roman" charset="0"/>
                    </a:rPr>
                    <a:t>’</a:t>
                  </a:r>
                  <a:r>
                    <a:rPr lang="en-US" sz="1600" i="1">
                      <a:cs typeface="Times New Roman" charset="0"/>
                      <a:sym typeface="Symbol" pitchFamily="18" charset="2"/>
                    </a:rPr>
                    <a:t></a:t>
                  </a:r>
                  <a:r>
                    <a:rPr lang="en-US" sz="1600" i="1">
                      <a:cs typeface="Times New Roman" charset="0"/>
                    </a:rPr>
                    <a:t> </a:t>
                  </a:r>
                  <a:r>
                    <a:rPr lang="en-US" sz="1600" b="1" i="1">
                      <a:cs typeface="Times New Roman" charset="0"/>
                      <a:sym typeface="Symbol" pitchFamily="18" charset="2"/>
                    </a:rPr>
                    <a:t>ε</a:t>
                  </a:r>
                  <a:endParaRPr lang="ru-RU" sz="1600">
                    <a:cs typeface="Times New Roman" charset="0"/>
                    <a:sym typeface="Symbol" pitchFamily="18" charset="2"/>
                  </a:endParaRPr>
                </a:p>
                <a:p>
                  <a:pPr algn="ctr" eaLnBrk="0" hangingPunct="0"/>
                  <a:endParaRPr lang="ru-RU" sz="1600" i="1">
                    <a:cs typeface="Times New Roman" charset="0"/>
                    <a:sym typeface="Symbol" pitchFamily="18" charset="2"/>
                  </a:endParaRPr>
                </a:p>
              </p:txBody>
            </p:sp>
            <p:sp>
              <p:nvSpPr>
                <p:cNvPr id="18496" name="Rectangle 117"/>
                <p:cNvSpPr>
                  <a:spLocks noChangeArrowheads="1"/>
                </p:cNvSpPr>
                <p:nvPr/>
              </p:nvSpPr>
              <p:spPr bwMode="auto">
                <a:xfrm>
                  <a:off x="3552" y="1958"/>
                  <a:ext cx="592" cy="384"/>
                </a:xfrm>
                <a:prstGeom prst="rect">
                  <a:avLst/>
                </a:prstGeom>
                <a:noFill/>
                <a:ln w="7">
                  <a:solidFill>
                    <a:srgbClr val="A0A0A0"/>
                  </a:solidFill>
                  <a:miter lim="800000"/>
                  <a:headEnd/>
                  <a:tailEnd/>
                </a:ln>
              </p:spPr>
              <p:txBody>
                <a:bodyPr/>
                <a:lstStyle/>
                <a:p>
                  <a:endParaRPr lang="fr-FR"/>
                </a:p>
              </p:txBody>
            </p:sp>
          </p:grpSp>
          <p:grpSp>
            <p:nvGrpSpPr>
              <p:cNvPr id="18474" name="Group 120"/>
              <p:cNvGrpSpPr>
                <a:grpSpLocks/>
              </p:cNvGrpSpPr>
              <p:nvPr/>
            </p:nvGrpSpPr>
            <p:grpSpPr bwMode="auto">
              <a:xfrm>
                <a:off x="0" y="2342"/>
                <a:ext cx="592" cy="384"/>
                <a:chOff x="0" y="2342"/>
                <a:chExt cx="592" cy="384"/>
              </a:xfrm>
            </p:grpSpPr>
            <p:sp>
              <p:nvSpPr>
                <p:cNvPr id="18493" name="Rectangle 40"/>
                <p:cNvSpPr>
                  <a:spLocks noChangeArrowheads="1"/>
                </p:cNvSpPr>
                <p:nvPr/>
              </p:nvSpPr>
              <p:spPr bwMode="auto">
                <a:xfrm>
                  <a:off x="43" y="2342"/>
                  <a:ext cx="506" cy="384"/>
                </a:xfrm>
                <a:prstGeom prst="rect">
                  <a:avLst/>
                </a:prstGeom>
                <a:noFill/>
                <a:ln w="9525">
                  <a:noFill/>
                  <a:miter lim="800000"/>
                  <a:headEnd/>
                  <a:tailEnd/>
                </a:ln>
              </p:spPr>
              <p:txBody>
                <a:bodyPr/>
                <a:lstStyle/>
                <a:p>
                  <a:pPr algn="ctr"/>
                  <a:r>
                    <a:rPr lang="de-DE" sz="1600" i="1">
                      <a:cs typeface="Times New Roman" charset="0"/>
                    </a:rPr>
                    <a:t>F</a:t>
                  </a:r>
                  <a:endParaRPr lang="ru-RU" sz="1600">
                    <a:cs typeface="Times New Roman" charset="0"/>
                  </a:endParaRPr>
                </a:p>
                <a:p>
                  <a:pPr algn="ctr" eaLnBrk="0" hangingPunct="0"/>
                  <a:endParaRPr lang="ru-RU" sz="1600"/>
                </a:p>
              </p:txBody>
            </p:sp>
            <p:sp>
              <p:nvSpPr>
                <p:cNvPr id="18494" name="Rectangle 119"/>
                <p:cNvSpPr>
                  <a:spLocks noChangeArrowheads="1"/>
                </p:cNvSpPr>
                <p:nvPr/>
              </p:nvSpPr>
              <p:spPr bwMode="auto">
                <a:xfrm>
                  <a:off x="0" y="2342"/>
                  <a:ext cx="592" cy="384"/>
                </a:xfrm>
                <a:prstGeom prst="rect">
                  <a:avLst/>
                </a:prstGeom>
                <a:noFill/>
                <a:ln w="7">
                  <a:solidFill>
                    <a:srgbClr val="A0A0A0"/>
                  </a:solidFill>
                  <a:miter lim="800000"/>
                  <a:headEnd/>
                  <a:tailEnd/>
                </a:ln>
              </p:spPr>
              <p:txBody>
                <a:bodyPr/>
                <a:lstStyle/>
                <a:p>
                  <a:endParaRPr lang="fr-FR"/>
                </a:p>
              </p:txBody>
            </p:sp>
          </p:grpSp>
          <p:grpSp>
            <p:nvGrpSpPr>
              <p:cNvPr id="18475" name="Group 122"/>
              <p:cNvGrpSpPr>
                <a:grpSpLocks/>
              </p:cNvGrpSpPr>
              <p:nvPr/>
            </p:nvGrpSpPr>
            <p:grpSpPr bwMode="auto">
              <a:xfrm>
                <a:off x="592" y="2342"/>
                <a:ext cx="592" cy="384"/>
                <a:chOff x="592" y="2342"/>
                <a:chExt cx="592" cy="384"/>
              </a:xfrm>
            </p:grpSpPr>
            <p:sp>
              <p:nvSpPr>
                <p:cNvPr id="18491" name="Rectangle 41"/>
                <p:cNvSpPr>
                  <a:spLocks noChangeArrowheads="1"/>
                </p:cNvSpPr>
                <p:nvPr/>
              </p:nvSpPr>
              <p:spPr bwMode="auto">
                <a:xfrm>
                  <a:off x="635" y="2342"/>
                  <a:ext cx="506" cy="384"/>
                </a:xfrm>
                <a:prstGeom prst="rect">
                  <a:avLst/>
                </a:prstGeom>
                <a:noFill/>
                <a:ln w="9525">
                  <a:noFill/>
                  <a:miter lim="800000"/>
                  <a:headEnd/>
                  <a:tailEnd/>
                </a:ln>
              </p:spPr>
              <p:txBody>
                <a:bodyPr/>
                <a:lstStyle/>
                <a:p>
                  <a:pPr algn="ctr"/>
                  <a:r>
                    <a:rPr lang="de-DE" sz="1600" i="1">
                      <a:cs typeface="Times New Roman" charset="0"/>
                    </a:rPr>
                    <a:t>F</a:t>
                  </a:r>
                  <a:r>
                    <a:rPr lang="de-DE" sz="1600">
                      <a:cs typeface="Times New Roman" charset="0"/>
                    </a:rPr>
                    <a:t> </a:t>
                  </a:r>
                  <a:r>
                    <a:rPr lang="en-US" sz="1600">
                      <a:cs typeface="Times New Roman" charset="0"/>
                      <a:sym typeface="Symbol" pitchFamily="18" charset="2"/>
                    </a:rPr>
                    <a:t></a:t>
                  </a:r>
                  <a:r>
                    <a:rPr lang="en-US" sz="1600">
                      <a:cs typeface="Times New Roman" charset="0"/>
                    </a:rPr>
                    <a:t> </a:t>
                  </a:r>
                  <a:r>
                    <a:rPr lang="de-DE" sz="1600" b="1">
                      <a:cs typeface="Times New Roman" charset="0"/>
                      <a:sym typeface="Symbol" pitchFamily="18" charset="2"/>
                    </a:rPr>
                    <a:t>id</a:t>
                  </a:r>
                  <a:endParaRPr lang="ru-RU" sz="1600">
                    <a:cs typeface="Times New Roman" charset="0"/>
                    <a:sym typeface="Symbol" pitchFamily="18" charset="2"/>
                  </a:endParaRPr>
                </a:p>
                <a:p>
                  <a:pPr algn="ctr" eaLnBrk="0" hangingPunct="0"/>
                  <a:endParaRPr lang="ru-RU" sz="1000">
                    <a:cs typeface="Times New Roman" charset="0"/>
                    <a:sym typeface="Symbol" pitchFamily="18" charset="2"/>
                  </a:endParaRPr>
                </a:p>
              </p:txBody>
            </p:sp>
            <p:sp>
              <p:nvSpPr>
                <p:cNvPr id="18492" name="Rectangle 121"/>
                <p:cNvSpPr>
                  <a:spLocks noChangeArrowheads="1"/>
                </p:cNvSpPr>
                <p:nvPr/>
              </p:nvSpPr>
              <p:spPr bwMode="auto">
                <a:xfrm>
                  <a:off x="592" y="2342"/>
                  <a:ext cx="592" cy="384"/>
                </a:xfrm>
                <a:prstGeom prst="rect">
                  <a:avLst/>
                </a:prstGeom>
                <a:noFill/>
                <a:ln w="7">
                  <a:solidFill>
                    <a:srgbClr val="A0A0A0"/>
                  </a:solidFill>
                  <a:miter lim="800000"/>
                  <a:headEnd/>
                  <a:tailEnd/>
                </a:ln>
              </p:spPr>
              <p:txBody>
                <a:bodyPr/>
                <a:lstStyle/>
                <a:p>
                  <a:endParaRPr lang="fr-FR"/>
                </a:p>
              </p:txBody>
            </p:sp>
          </p:grpSp>
          <p:grpSp>
            <p:nvGrpSpPr>
              <p:cNvPr id="18476" name="Group 124"/>
              <p:cNvGrpSpPr>
                <a:grpSpLocks/>
              </p:cNvGrpSpPr>
              <p:nvPr/>
            </p:nvGrpSpPr>
            <p:grpSpPr bwMode="auto">
              <a:xfrm>
                <a:off x="1184" y="2342"/>
                <a:ext cx="592" cy="384"/>
                <a:chOff x="1184" y="2342"/>
                <a:chExt cx="592" cy="384"/>
              </a:xfrm>
            </p:grpSpPr>
            <p:sp>
              <p:nvSpPr>
                <p:cNvPr id="18489" name="Rectangle 42"/>
                <p:cNvSpPr>
                  <a:spLocks noChangeArrowheads="1"/>
                </p:cNvSpPr>
                <p:nvPr/>
              </p:nvSpPr>
              <p:spPr bwMode="auto">
                <a:xfrm>
                  <a:off x="1227" y="2342"/>
                  <a:ext cx="506" cy="384"/>
                </a:xfrm>
                <a:prstGeom prst="rect">
                  <a:avLst/>
                </a:prstGeom>
                <a:noFill/>
                <a:ln w="9525">
                  <a:noFill/>
                  <a:miter lim="800000"/>
                  <a:headEnd/>
                  <a:tailEnd/>
                </a:ln>
              </p:spPr>
              <p:txBody>
                <a:bodyPr/>
                <a:lstStyle/>
                <a:p>
                  <a:pPr algn="ctr"/>
                  <a:r>
                    <a:rPr lang="ru-RU" sz="1000">
                      <a:cs typeface="Times New Roman" charset="0"/>
                    </a:rPr>
                    <a:t> </a:t>
                  </a:r>
                </a:p>
                <a:p>
                  <a:pPr algn="ctr" eaLnBrk="0" hangingPunct="0"/>
                  <a:endParaRPr lang="ru-RU"/>
                </a:p>
              </p:txBody>
            </p:sp>
            <p:sp>
              <p:nvSpPr>
                <p:cNvPr id="18490" name="Rectangle 123"/>
                <p:cNvSpPr>
                  <a:spLocks noChangeArrowheads="1"/>
                </p:cNvSpPr>
                <p:nvPr/>
              </p:nvSpPr>
              <p:spPr bwMode="auto">
                <a:xfrm>
                  <a:off x="1184" y="2342"/>
                  <a:ext cx="592" cy="384"/>
                </a:xfrm>
                <a:prstGeom prst="rect">
                  <a:avLst/>
                </a:prstGeom>
                <a:noFill/>
                <a:ln w="7">
                  <a:solidFill>
                    <a:srgbClr val="A0A0A0"/>
                  </a:solidFill>
                  <a:miter lim="800000"/>
                  <a:headEnd/>
                  <a:tailEnd/>
                </a:ln>
              </p:spPr>
              <p:txBody>
                <a:bodyPr/>
                <a:lstStyle/>
                <a:p>
                  <a:endParaRPr lang="fr-FR"/>
                </a:p>
              </p:txBody>
            </p:sp>
          </p:grpSp>
          <p:grpSp>
            <p:nvGrpSpPr>
              <p:cNvPr id="18477" name="Group 126"/>
              <p:cNvGrpSpPr>
                <a:grpSpLocks/>
              </p:cNvGrpSpPr>
              <p:nvPr/>
            </p:nvGrpSpPr>
            <p:grpSpPr bwMode="auto">
              <a:xfrm>
                <a:off x="1776" y="2342"/>
                <a:ext cx="592" cy="384"/>
                <a:chOff x="1776" y="2342"/>
                <a:chExt cx="592" cy="384"/>
              </a:xfrm>
            </p:grpSpPr>
            <p:sp>
              <p:nvSpPr>
                <p:cNvPr id="18487" name="Rectangle 43"/>
                <p:cNvSpPr>
                  <a:spLocks noChangeArrowheads="1"/>
                </p:cNvSpPr>
                <p:nvPr/>
              </p:nvSpPr>
              <p:spPr bwMode="auto">
                <a:xfrm>
                  <a:off x="1819" y="2342"/>
                  <a:ext cx="506" cy="384"/>
                </a:xfrm>
                <a:prstGeom prst="rect">
                  <a:avLst/>
                </a:prstGeom>
                <a:noFill/>
                <a:ln w="9525">
                  <a:noFill/>
                  <a:miter lim="800000"/>
                  <a:headEnd/>
                  <a:tailEnd/>
                </a:ln>
              </p:spPr>
              <p:txBody>
                <a:bodyPr/>
                <a:lstStyle/>
                <a:p>
                  <a:pPr algn="ctr"/>
                  <a:r>
                    <a:rPr lang="ru-RU" sz="1000">
                      <a:cs typeface="Times New Roman" charset="0"/>
                    </a:rPr>
                    <a:t> </a:t>
                  </a:r>
                </a:p>
                <a:p>
                  <a:pPr algn="ctr" eaLnBrk="0" hangingPunct="0"/>
                  <a:endParaRPr lang="ru-RU"/>
                </a:p>
              </p:txBody>
            </p:sp>
            <p:sp>
              <p:nvSpPr>
                <p:cNvPr id="18488" name="Rectangle 125"/>
                <p:cNvSpPr>
                  <a:spLocks noChangeArrowheads="1"/>
                </p:cNvSpPr>
                <p:nvPr/>
              </p:nvSpPr>
              <p:spPr bwMode="auto">
                <a:xfrm>
                  <a:off x="1776" y="2342"/>
                  <a:ext cx="592" cy="384"/>
                </a:xfrm>
                <a:prstGeom prst="rect">
                  <a:avLst/>
                </a:prstGeom>
                <a:noFill/>
                <a:ln w="7">
                  <a:solidFill>
                    <a:srgbClr val="A0A0A0"/>
                  </a:solidFill>
                  <a:miter lim="800000"/>
                  <a:headEnd/>
                  <a:tailEnd/>
                </a:ln>
              </p:spPr>
              <p:txBody>
                <a:bodyPr/>
                <a:lstStyle/>
                <a:p>
                  <a:endParaRPr lang="fr-FR"/>
                </a:p>
              </p:txBody>
            </p:sp>
          </p:grpSp>
          <p:grpSp>
            <p:nvGrpSpPr>
              <p:cNvPr id="18478" name="Group 128"/>
              <p:cNvGrpSpPr>
                <a:grpSpLocks/>
              </p:cNvGrpSpPr>
              <p:nvPr/>
            </p:nvGrpSpPr>
            <p:grpSpPr bwMode="auto">
              <a:xfrm>
                <a:off x="2368" y="2342"/>
                <a:ext cx="592" cy="384"/>
                <a:chOff x="2368" y="2342"/>
                <a:chExt cx="592" cy="384"/>
              </a:xfrm>
            </p:grpSpPr>
            <p:sp>
              <p:nvSpPr>
                <p:cNvPr id="18485" name="Rectangle 44"/>
                <p:cNvSpPr>
                  <a:spLocks noChangeArrowheads="1"/>
                </p:cNvSpPr>
                <p:nvPr/>
              </p:nvSpPr>
              <p:spPr bwMode="auto">
                <a:xfrm>
                  <a:off x="2411" y="2342"/>
                  <a:ext cx="506" cy="384"/>
                </a:xfrm>
                <a:prstGeom prst="rect">
                  <a:avLst/>
                </a:prstGeom>
                <a:noFill/>
                <a:ln w="9525">
                  <a:noFill/>
                  <a:miter lim="800000"/>
                  <a:headEnd/>
                  <a:tailEnd/>
                </a:ln>
              </p:spPr>
              <p:txBody>
                <a:bodyPr/>
                <a:lstStyle/>
                <a:p>
                  <a:pPr algn="ctr"/>
                  <a:r>
                    <a:rPr lang="de-DE" sz="1600" i="1">
                      <a:cs typeface="Times New Roman" charset="0"/>
                    </a:rPr>
                    <a:t>F </a:t>
                  </a:r>
                  <a:r>
                    <a:rPr lang="en-US" sz="1600">
                      <a:cs typeface="Times New Roman" charset="0"/>
                      <a:sym typeface="Symbol" pitchFamily="18" charset="2"/>
                    </a:rPr>
                    <a:t></a:t>
                  </a:r>
                  <a:r>
                    <a:rPr lang="de-DE" sz="1600">
                      <a:cs typeface="Times New Roman" charset="0"/>
                    </a:rPr>
                    <a:t> (</a:t>
                  </a:r>
                  <a:r>
                    <a:rPr lang="de-DE" sz="1600" i="1">
                      <a:cs typeface="Times New Roman" charset="0"/>
                      <a:sym typeface="Symbol" pitchFamily="18" charset="2"/>
                    </a:rPr>
                    <a:t>E</a:t>
                  </a:r>
                  <a:r>
                    <a:rPr lang="de-DE" sz="1600">
                      <a:cs typeface="Times New Roman" charset="0"/>
                      <a:sym typeface="Symbol" pitchFamily="18" charset="2"/>
                    </a:rPr>
                    <a:t>)</a:t>
                  </a:r>
                  <a:endParaRPr lang="ru-RU" sz="1600">
                    <a:cs typeface="Times New Roman" charset="0"/>
                    <a:sym typeface="Symbol" pitchFamily="18" charset="2"/>
                  </a:endParaRPr>
                </a:p>
                <a:p>
                  <a:pPr algn="ctr" eaLnBrk="0" hangingPunct="0"/>
                  <a:endParaRPr lang="ru-RU" sz="1600">
                    <a:cs typeface="Times New Roman" charset="0"/>
                    <a:sym typeface="Symbol" pitchFamily="18" charset="2"/>
                  </a:endParaRPr>
                </a:p>
              </p:txBody>
            </p:sp>
            <p:sp>
              <p:nvSpPr>
                <p:cNvPr id="18486" name="Rectangle 127"/>
                <p:cNvSpPr>
                  <a:spLocks noChangeArrowheads="1"/>
                </p:cNvSpPr>
                <p:nvPr/>
              </p:nvSpPr>
              <p:spPr bwMode="auto">
                <a:xfrm>
                  <a:off x="2368" y="2342"/>
                  <a:ext cx="592" cy="384"/>
                </a:xfrm>
                <a:prstGeom prst="rect">
                  <a:avLst/>
                </a:prstGeom>
                <a:noFill/>
                <a:ln w="7">
                  <a:solidFill>
                    <a:srgbClr val="A0A0A0"/>
                  </a:solidFill>
                  <a:miter lim="800000"/>
                  <a:headEnd/>
                  <a:tailEnd/>
                </a:ln>
              </p:spPr>
              <p:txBody>
                <a:bodyPr/>
                <a:lstStyle/>
                <a:p>
                  <a:endParaRPr lang="fr-FR"/>
                </a:p>
              </p:txBody>
            </p:sp>
          </p:grpSp>
          <p:grpSp>
            <p:nvGrpSpPr>
              <p:cNvPr id="18479" name="Group 130"/>
              <p:cNvGrpSpPr>
                <a:grpSpLocks/>
              </p:cNvGrpSpPr>
              <p:nvPr/>
            </p:nvGrpSpPr>
            <p:grpSpPr bwMode="auto">
              <a:xfrm>
                <a:off x="2960" y="2342"/>
                <a:ext cx="592" cy="384"/>
                <a:chOff x="2960" y="2342"/>
                <a:chExt cx="592" cy="384"/>
              </a:xfrm>
            </p:grpSpPr>
            <p:sp>
              <p:nvSpPr>
                <p:cNvPr id="18483" name="Rectangle 45"/>
                <p:cNvSpPr>
                  <a:spLocks noChangeArrowheads="1"/>
                </p:cNvSpPr>
                <p:nvPr/>
              </p:nvSpPr>
              <p:spPr bwMode="auto">
                <a:xfrm>
                  <a:off x="3003" y="2342"/>
                  <a:ext cx="506" cy="384"/>
                </a:xfrm>
                <a:prstGeom prst="rect">
                  <a:avLst/>
                </a:prstGeom>
                <a:noFill/>
                <a:ln w="9525">
                  <a:noFill/>
                  <a:miter lim="800000"/>
                  <a:headEnd/>
                  <a:tailEnd/>
                </a:ln>
              </p:spPr>
              <p:txBody>
                <a:bodyPr/>
                <a:lstStyle/>
                <a:p>
                  <a:pPr algn="ctr"/>
                  <a:r>
                    <a:rPr lang="ru-RU" sz="1000">
                      <a:cs typeface="Times New Roman" charset="0"/>
                    </a:rPr>
                    <a:t> </a:t>
                  </a:r>
                </a:p>
                <a:p>
                  <a:pPr algn="ctr" eaLnBrk="0" hangingPunct="0"/>
                  <a:endParaRPr lang="ru-RU"/>
                </a:p>
              </p:txBody>
            </p:sp>
            <p:sp>
              <p:nvSpPr>
                <p:cNvPr id="18484" name="Rectangle 129"/>
                <p:cNvSpPr>
                  <a:spLocks noChangeArrowheads="1"/>
                </p:cNvSpPr>
                <p:nvPr/>
              </p:nvSpPr>
              <p:spPr bwMode="auto">
                <a:xfrm>
                  <a:off x="2960" y="2342"/>
                  <a:ext cx="592" cy="384"/>
                </a:xfrm>
                <a:prstGeom prst="rect">
                  <a:avLst/>
                </a:prstGeom>
                <a:noFill/>
                <a:ln w="7">
                  <a:solidFill>
                    <a:srgbClr val="A0A0A0"/>
                  </a:solidFill>
                  <a:miter lim="800000"/>
                  <a:headEnd/>
                  <a:tailEnd/>
                </a:ln>
              </p:spPr>
              <p:txBody>
                <a:bodyPr/>
                <a:lstStyle/>
                <a:p>
                  <a:endParaRPr lang="fr-FR"/>
                </a:p>
              </p:txBody>
            </p:sp>
          </p:grpSp>
          <p:grpSp>
            <p:nvGrpSpPr>
              <p:cNvPr id="18480" name="Group 132"/>
              <p:cNvGrpSpPr>
                <a:grpSpLocks/>
              </p:cNvGrpSpPr>
              <p:nvPr/>
            </p:nvGrpSpPr>
            <p:grpSpPr bwMode="auto">
              <a:xfrm>
                <a:off x="3552" y="2342"/>
                <a:ext cx="592" cy="384"/>
                <a:chOff x="3552" y="2342"/>
                <a:chExt cx="592" cy="384"/>
              </a:xfrm>
            </p:grpSpPr>
            <p:sp>
              <p:nvSpPr>
                <p:cNvPr id="18481" name="Rectangle 46"/>
                <p:cNvSpPr>
                  <a:spLocks noChangeArrowheads="1"/>
                </p:cNvSpPr>
                <p:nvPr/>
              </p:nvSpPr>
              <p:spPr bwMode="auto">
                <a:xfrm>
                  <a:off x="3595" y="2342"/>
                  <a:ext cx="506" cy="384"/>
                </a:xfrm>
                <a:prstGeom prst="rect">
                  <a:avLst/>
                </a:prstGeom>
                <a:noFill/>
                <a:ln w="9525">
                  <a:noFill/>
                  <a:miter lim="800000"/>
                  <a:headEnd/>
                  <a:tailEnd/>
                </a:ln>
              </p:spPr>
              <p:txBody>
                <a:bodyPr/>
                <a:lstStyle/>
                <a:p>
                  <a:pPr algn="ctr"/>
                  <a:r>
                    <a:rPr lang="ru-RU" sz="1000">
                      <a:cs typeface="Times New Roman" charset="0"/>
                    </a:rPr>
                    <a:t> </a:t>
                  </a:r>
                </a:p>
                <a:p>
                  <a:pPr algn="ctr" eaLnBrk="0" hangingPunct="0"/>
                  <a:endParaRPr lang="ru-RU"/>
                </a:p>
              </p:txBody>
            </p:sp>
            <p:sp>
              <p:nvSpPr>
                <p:cNvPr id="18482" name="Rectangle 131"/>
                <p:cNvSpPr>
                  <a:spLocks noChangeArrowheads="1"/>
                </p:cNvSpPr>
                <p:nvPr/>
              </p:nvSpPr>
              <p:spPr bwMode="auto">
                <a:xfrm>
                  <a:off x="3552" y="2342"/>
                  <a:ext cx="592" cy="384"/>
                </a:xfrm>
                <a:prstGeom prst="rect">
                  <a:avLst/>
                </a:prstGeom>
                <a:noFill/>
                <a:ln w="7">
                  <a:solidFill>
                    <a:srgbClr val="A0A0A0"/>
                  </a:solidFill>
                  <a:miter lim="800000"/>
                  <a:headEnd/>
                  <a:tailEnd/>
                </a:ln>
              </p:spPr>
              <p:txBody>
                <a:bodyPr/>
                <a:lstStyle/>
                <a:p>
                  <a:endParaRPr lang="fr-FR"/>
                </a:p>
              </p:txBody>
            </p:sp>
          </p:grpSp>
        </p:grpSp>
        <p:sp>
          <p:nvSpPr>
            <p:cNvPr id="18437" name="Rectangle 134"/>
            <p:cNvSpPr>
              <a:spLocks noChangeArrowheads="1"/>
            </p:cNvSpPr>
            <p:nvPr/>
          </p:nvSpPr>
          <p:spPr bwMode="auto">
            <a:xfrm>
              <a:off x="-2" y="-2"/>
              <a:ext cx="4148" cy="2730"/>
            </a:xfrm>
            <a:prstGeom prst="rect">
              <a:avLst/>
            </a:prstGeom>
            <a:noFill/>
            <a:ln w="6350">
              <a:solidFill>
                <a:srgbClr val="A0A0A0"/>
              </a:solidFill>
              <a:miter lim="800000"/>
              <a:headEnd/>
              <a:tailEnd/>
            </a:ln>
          </p:spPr>
          <p:txBody>
            <a:bodyPr/>
            <a:lstStyle/>
            <a:p>
              <a:endParaRPr lang="fr-F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a:defRPr/>
            </a:pPr>
            <a:fld id="{0EF7DB1A-7848-4EDC-BBE4-45E3156258E8}" type="slidenum">
              <a:rPr lang="fr-FR" smtClean="0"/>
              <a:pPr>
                <a:defRPr/>
              </a:pPr>
              <a:t>17</a:t>
            </a:fld>
            <a:endParaRPr lang="fr-FR"/>
          </a:p>
        </p:txBody>
      </p:sp>
      <p:graphicFrame>
        <p:nvGraphicFramePr>
          <p:cNvPr id="3" name="Tableau 2"/>
          <p:cNvGraphicFramePr>
            <a:graphicFrameLocks noGrp="1"/>
          </p:cNvGraphicFramePr>
          <p:nvPr>
            <p:extLst>
              <p:ext uri="{D42A27DB-BD31-4B8C-83A1-F6EECF244321}">
                <p14:modId xmlns:p14="http://schemas.microsoft.com/office/powerpoint/2010/main" val="1336454293"/>
              </p:ext>
            </p:extLst>
          </p:nvPr>
        </p:nvGraphicFramePr>
        <p:xfrm>
          <a:off x="1864431" y="1371600"/>
          <a:ext cx="5415138" cy="4114800"/>
        </p:xfrm>
        <a:graphic>
          <a:graphicData uri="http://schemas.openxmlformats.org/drawingml/2006/table">
            <a:tbl>
              <a:tblPr/>
              <a:tblGrid>
                <a:gridCol w="1805046"/>
                <a:gridCol w="1805046"/>
                <a:gridCol w="1805046"/>
              </a:tblGrid>
              <a:tr h="225778">
                <a:tc>
                  <a:txBody>
                    <a:bodyPr/>
                    <a:lstStyle/>
                    <a:p>
                      <a:pPr>
                        <a:spcAft>
                          <a:spcPts val="0"/>
                        </a:spcAft>
                      </a:pPr>
                      <a:r>
                        <a:rPr lang="fr-FR" sz="1500" dirty="0">
                          <a:latin typeface="Times New Roman"/>
                          <a:ea typeface="Times New Roman"/>
                        </a:rPr>
                        <a:t>Pile</a:t>
                      </a:r>
                      <a:endParaRPr lang="fr-FR" sz="900" dirty="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500">
                          <a:latin typeface="Times New Roman"/>
                          <a:ea typeface="Times New Roman"/>
                        </a:rPr>
                        <a:t>Entrée</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500">
                          <a:latin typeface="Times New Roman"/>
                          <a:ea typeface="Times New Roman"/>
                        </a:rPr>
                        <a:t>Sortie</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spcAft>
                          <a:spcPts val="0"/>
                        </a:spcAft>
                      </a:pPr>
                      <a:r>
                        <a:rPr lang="fr-FR" sz="1500">
                          <a:latin typeface="Times New Roman"/>
                          <a:ea typeface="Times New Roman"/>
                        </a:rPr>
                        <a:t>$E</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500">
                          <a:latin typeface="Times New Roman"/>
                          <a:ea typeface="Times New Roman"/>
                        </a:rPr>
                        <a:t>id+id*id$</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5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spcAft>
                          <a:spcPts val="0"/>
                        </a:spcAft>
                      </a:pPr>
                      <a:r>
                        <a:rPr lang="fr-FR" sz="1500">
                          <a:latin typeface="Times New Roman"/>
                          <a:ea typeface="Times New Roman"/>
                        </a:rPr>
                        <a:t>$E'T</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500">
                          <a:latin typeface="Times New Roman"/>
                          <a:ea typeface="Times New Roman"/>
                        </a:rPr>
                        <a:t>id+id*id$</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500">
                          <a:latin typeface="Times New Roman"/>
                          <a:ea typeface="Times New Roman"/>
                        </a:rPr>
                        <a:t>E </a:t>
                      </a:r>
                      <a:r>
                        <a:rPr lang="fr-FR" sz="1500">
                          <a:latin typeface="Times New Roman"/>
                          <a:ea typeface="Times New Roman"/>
                          <a:sym typeface="Wingdings"/>
                        </a:rPr>
                        <a:t></a:t>
                      </a:r>
                      <a:r>
                        <a:rPr lang="fr-FR" sz="1500">
                          <a:latin typeface="Times New Roman"/>
                          <a:ea typeface="Times New Roman"/>
                        </a:rPr>
                        <a:t> TE'</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spcAft>
                          <a:spcPts val="0"/>
                        </a:spcAft>
                      </a:pPr>
                      <a:r>
                        <a:rPr lang="fr-FR" sz="1500">
                          <a:latin typeface="Times New Roman"/>
                          <a:ea typeface="Times New Roman"/>
                        </a:rPr>
                        <a:t>$E'T'F</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500">
                          <a:latin typeface="Times New Roman"/>
                          <a:ea typeface="Times New Roman"/>
                        </a:rPr>
                        <a:t>id+id*id$</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500">
                          <a:latin typeface="Times New Roman"/>
                          <a:ea typeface="Times New Roman"/>
                        </a:rPr>
                        <a:t>T </a:t>
                      </a:r>
                      <a:r>
                        <a:rPr lang="fr-FR" sz="1500">
                          <a:latin typeface="Times New Roman"/>
                          <a:ea typeface="Times New Roman"/>
                          <a:sym typeface="Wingdings"/>
                        </a:rPr>
                        <a:t></a:t>
                      </a:r>
                      <a:r>
                        <a:rPr lang="fr-FR" sz="1500">
                          <a:latin typeface="Times New Roman"/>
                          <a:ea typeface="Times New Roman"/>
                        </a:rPr>
                        <a:t> FT'</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spcAft>
                          <a:spcPts val="0"/>
                        </a:spcAft>
                      </a:pPr>
                      <a:r>
                        <a:rPr lang="fr-FR" sz="1500">
                          <a:latin typeface="Times New Roman"/>
                          <a:ea typeface="Times New Roman"/>
                        </a:rPr>
                        <a:t>$E'T'id</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500">
                          <a:latin typeface="Times New Roman"/>
                          <a:ea typeface="Times New Roman"/>
                        </a:rPr>
                        <a:t>id+id*id$</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500">
                          <a:latin typeface="Times New Roman"/>
                          <a:ea typeface="Times New Roman"/>
                        </a:rPr>
                        <a:t>F </a:t>
                      </a:r>
                      <a:r>
                        <a:rPr lang="fr-FR" sz="1500">
                          <a:latin typeface="Times New Roman"/>
                          <a:ea typeface="Times New Roman"/>
                          <a:sym typeface="Wingdings"/>
                        </a:rPr>
                        <a:t></a:t>
                      </a:r>
                      <a:r>
                        <a:rPr lang="fr-FR" sz="1500">
                          <a:latin typeface="Times New Roman"/>
                          <a:ea typeface="Times New Roman"/>
                        </a:rPr>
                        <a:t> id</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spcAft>
                          <a:spcPts val="0"/>
                        </a:spcAft>
                      </a:pPr>
                      <a:r>
                        <a:rPr lang="fr-FR" sz="1500">
                          <a:latin typeface="Times New Roman"/>
                          <a:ea typeface="Times New Roman"/>
                        </a:rPr>
                        <a:t>$E'T'</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500">
                          <a:latin typeface="Times New Roman"/>
                          <a:ea typeface="Times New Roman"/>
                        </a:rPr>
                        <a:t>+id*id$</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5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spcAft>
                          <a:spcPts val="0"/>
                        </a:spcAft>
                      </a:pPr>
                      <a:r>
                        <a:rPr lang="fr-FR" sz="1500">
                          <a:latin typeface="Times New Roman"/>
                          <a:ea typeface="Times New Roman"/>
                        </a:rPr>
                        <a:t>$E'</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500">
                          <a:latin typeface="Times New Roman"/>
                          <a:ea typeface="Times New Roman"/>
                        </a:rPr>
                        <a:t>+id*id$</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500">
                          <a:latin typeface="Times New Roman"/>
                          <a:ea typeface="Times New Roman"/>
                        </a:rPr>
                        <a:t>T </a:t>
                      </a:r>
                      <a:r>
                        <a:rPr lang="fr-FR" sz="1500">
                          <a:latin typeface="Times New Roman"/>
                          <a:ea typeface="Times New Roman"/>
                          <a:sym typeface="Wingdings"/>
                        </a:rPr>
                        <a:t></a:t>
                      </a:r>
                      <a:r>
                        <a:rPr lang="fr-FR" sz="1500">
                          <a:latin typeface="Times New Roman"/>
                          <a:ea typeface="Times New Roman"/>
                        </a:rPr>
                        <a:t> </a:t>
                      </a:r>
                      <a:r>
                        <a:rPr lang="fr-FR" sz="1500">
                          <a:latin typeface="Times New Roman"/>
                          <a:ea typeface="Times New Roman"/>
                          <a:sym typeface="Symbol"/>
                        </a:rPr>
                        <a:t></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spcAft>
                          <a:spcPts val="0"/>
                        </a:spcAft>
                      </a:pPr>
                      <a:r>
                        <a:rPr lang="fr-FR" sz="1500">
                          <a:latin typeface="Times New Roman"/>
                          <a:ea typeface="Times New Roman"/>
                        </a:rPr>
                        <a:t>$</a:t>
                      </a:r>
                      <a:r>
                        <a:rPr lang="fr-FR" sz="1500" smtClean="0">
                          <a:latin typeface="Times New Roman"/>
                          <a:ea typeface="Times New Roman"/>
                        </a:rPr>
                        <a:t>E'T+</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500">
                          <a:latin typeface="Times New Roman"/>
                          <a:ea typeface="Times New Roman"/>
                        </a:rPr>
                        <a:t>+id*id$</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500">
                          <a:latin typeface="Times New Roman"/>
                          <a:ea typeface="Times New Roman"/>
                        </a:rPr>
                        <a:t>E' </a:t>
                      </a:r>
                      <a:r>
                        <a:rPr lang="fr-FR" sz="1500">
                          <a:latin typeface="Times New Roman"/>
                          <a:ea typeface="Times New Roman"/>
                          <a:sym typeface="Wingdings"/>
                        </a:rPr>
                        <a:t></a:t>
                      </a:r>
                      <a:r>
                        <a:rPr lang="fr-FR" sz="1500">
                          <a:latin typeface="Times New Roman"/>
                          <a:ea typeface="Times New Roman"/>
                        </a:rPr>
                        <a:t> +TE'</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spcAft>
                          <a:spcPts val="0"/>
                        </a:spcAft>
                      </a:pPr>
                      <a:r>
                        <a:rPr lang="fr-FR" sz="1500">
                          <a:latin typeface="Times New Roman"/>
                          <a:ea typeface="Times New Roman"/>
                        </a:rPr>
                        <a:t>$E'T</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500">
                          <a:latin typeface="Times New Roman"/>
                          <a:ea typeface="Times New Roman"/>
                        </a:rPr>
                        <a:t>id*id$</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5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spcAft>
                          <a:spcPts val="0"/>
                        </a:spcAft>
                      </a:pPr>
                      <a:r>
                        <a:rPr lang="fr-FR" sz="1500">
                          <a:latin typeface="Times New Roman"/>
                          <a:ea typeface="Times New Roman"/>
                        </a:rPr>
                        <a:t>$E'T'F</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500">
                          <a:latin typeface="Times New Roman"/>
                          <a:ea typeface="Times New Roman"/>
                        </a:rPr>
                        <a:t>id*id$</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500">
                          <a:latin typeface="Times New Roman"/>
                          <a:ea typeface="Times New Roman"/>
                        </a:rPr>
                        <a:t>T </a:t>
                      </a:r>
                      <a:r>
                        <a:rPr lang="fr-FR" sz="1500">
                          <a:latin typeface="Times New Roman"/>
                          <a:ea typeface="Times New Roman"/>
                          <a:sym typeface="Wingdings"/>
                        </a:rPr>
                        <a:t></a:t>
                      </a:r>
                      <a:r>
                        <a:rPr lang="fr-FR" sz="1500">
                          <a:latin typeface="Times New Roman"/>
                          <a:ea typeface="Times New Roman"/>
                        </a:rPr>
                        <a:t> FT'</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spcAft>
                          <a:spcPts val="0"/>
                        </a:spcAft>
                      </a:pPr>
                      <a:r>
                        <a:rPr lang="fr-FR" sz="1500">
                          <a:latin typeface="Times New Roman"/>
                          <a:ea typeface="Times New Roman"/>
                        </a:rPr>
                        <a:t>$E'T'id</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500">
                          <a:latin typeface="Times New Roman"/>
                          <a:ea typeface="Times New Roman"/>
                        </a:rPr>
                        <a:t>id*id$</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500">
                          <a:latin typeface="Times New Roman"/>
                          <a:ea typeface="Times New Roman"/>
                        </a:rPr>
                        <a:t>F </a:t>
                      </a:r>
                      <a:r>
                        <a:rPr lang="fr-FR" sz="1500">
                          <a:latin typeface="Times New Roman"/>
                          <a:ea typeface="Times New Roman"/>
                          <a:sym typeface="Wingdings"/>
                        </a:rPr>
                        <a:t></a:t>
                      </a:r>
                      <a:r>
                        <a:rPr lang="fr-FR" sz="1500">
                          <a:latin typeface="Times New Roman"/>
                          <a:ea typeface="Times New Roman"/>
                        </a:rPr>
                        <a:t> id</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spcAft>
                          <a:spcPts val="0"/>
                        </a:spcAft>
                      </a:pPr>
                      <a:r>
                        <a:rPr lang="fr-FR" sz="1500">
                          <a:latin typeface="Times New Roman"/>
                          <a:ea typeface="Times New Roman"/>
                        </a:rPr>
                        <a:t>$E'T'</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500">
                          <a:latin typeface="Times New Roman"/>
                          <a:ea typeface="Times New Roman"/>
                        </a:rPr>
                        <a:t>*id$</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5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spcAft>
                          <a:spcPts val="0"/>
                        </a:spcAft>
                      </a:pPr>
                      <a:r>
                        <a:rPr lang="fr-FR" sz="1500">
                          <a:latin typeface="Times New Roman"/>
                          <a:ea typeface="Times New Roman"/>
                        </a:rPr>
                        <a:t>$E'T'F*</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500">
                          <a:latin typeface="Times New Roman"/>
                          <a:ea typeface="Times New Roman"/>
                        </a:rPr>
                        <a:t>*id$</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500">
                          <a:latin typeface="Times New Roman"/>
                          <a:ea typeface="Times New Roman"/>
                        </a:rPr>
                        <a:t>T' </a:t>
                      </a:r>
                      <a:r>
                        <a:rPr lang="fr-FR" sz="1500">
                          <a:latin typeface="Times New Roman"/>
                          <a:ea typeface="Times New Roman"/>
                          <a:sym typeface="Wingdings"/>
                        </a:rPr>
                        <a:t></a:t>
                      </a:r>
                      <a:r>
                        <a:rPr lang="fr-FR" sz="1500">
                          <a:latin typeface="Times New Roman"/>
                          <a:ea typeface="Times New Roman"/>
                        </a:rPr>
                        <a:t> *FT'</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spcAft>
                          <a:spcPts val="0"/>
                        </a:spcAft>
                      </a:pPr>
                      <a:r>
                        <a:rPr lang="fr-FR" sz="1500">
                          <a:latin typeface="Times New Roman"/>
                          <a:ea typeface="Times New Roman"/>
                        </a:rPr>
                        <a:t>$E'T'F</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500">
                          <a:latin typeface="Times New Roman"/>
                          <a:ea typeface="Times New Roman"/>
                        </a:rPr>
                        <a:t>id$</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5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spcAft>
                          <a:spcPts val="0"/>
                        </a:spcAft>
                      </a:pPr>
                      <a:r>
                        <a:rPr lang="fr-FR" sz="1500">
                          <a:latin typeface="Times New Roman"/>
                          <a:ea typeface="Times New Roman"/>
                        </a:rPr>
                        <a:t>$E'T'id</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500">
                          <a:latin typeface="Times New Roman"/>
                          <a:ea typeface="Times New Roman"/>
                        </a:rPr>
                        <a:t>id$</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500">
                          <a:latin typeface="Times New Roman"/>
                          <a:ea typeface="Times New Roman"/>
                        </a:rPr>
                        <a:t>F </a:t>
                      </a:r>
                      <a:r>
                        <a:rPr lang="fr-FR" sz="1500">
                          <a:latin typeface="Times New Roman"/>
                          <a:ea typeface="Times New Roman"/>
                          <a:sym typeface="Wingdings"/>
                        </a:rPr>
                        <a:t></a:t>
                      </a:r>
                      <a:r>
                        <a:rPr lang="fr-FR" sz="1500">
                          <a:latin typeface="Times New Roman"/>
                          <a:ea typeface="Times New Roman"/>
                        </a:rPr>
                        <a:t>id</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spcAft>
                          <a:spcPts val="0"/>
                        </a:spcAft>
                      </a:pPr>
                      <a:r>
                        <a:rPr lang="fr-FR" sz="1500">
                          <a:latin typeface="Times New Roman"/>
                          <a:ea typeface="Times New Roman"/>
                        </a:rPr>
                        <a:t>$E'T'</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500">
                          <a:latin typeface="Times New Roman"/>
                          <a:ea typeface="Times New Roman"/>
                        </a:rPr>
                        <a:t>$</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5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spcAft>
                          <a:spcPts val="0"/>
                        </a:spcAft>
                      </a:pPr>
                      <a:r>
                        <a:rPr lang="fr-FR" sz="1500">
                          <a:latin typeface="Times New Roman"/>
                          <a:ea typeface="Times New Roman"/>
                        </a:rPr>
                        <a:t>$E'</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500">
                          <a:latin typeface="Times New Roman"/>
                          <a:ea typeface="Times New Roman"/>
                        </a:rPr>
                        <a:t>$</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500">
                          <a:latin typeface="Times New Roman"/>
                          <a:ea typeface="Times New Roman"/>
                        </a:rPr>
                        <a:t>T' </a:t>
                      </a:r>
                      <a:r>
                        <a:rPr lang="fr-FR" sz="1500">
                          <a:latin typeface="Times New Roman"/>
                          <a:ea typeface="Times New Roman"/>
                          <a:sym typeface="Wingdings"/>
                        </a:rPr>
                        <a:t></a:t>
                      </a:r>
                      <a:r>
                        <a:rPr lang="fr-FR" sz="1500">
                          <a:latin typeface="Times New Roman"/>
                          <a:ea typeface="Times New Roman"/>
                        </a:rPr>
                        <a:t> </a:t>
                      </a:r>
                      <a:r>
                        <a:rPr lang="fr-FR" sz="1500">
                          <a:latin typeface="Times New Roman"/>
                          <a:ea typeface="Times New Roman"/>
                          <a:sym typeface="Symbol"/>
                        </a:rPr>
                        <a:t></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spcAft>
                          <a:spcPts val="0"/>
                        </a:spcAft>
                      </a:pPr>
                      <a:r>
                        <a:rPr lang="fr-FR" sz="1500">
                          <a:latin typeface="Times New Roman"/>
                          <a:ea typeface="Times New Roman"/>
                        </a:rPr>
                        <a:t>$</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500">
                          <a:latin typeface="Times New Roman"/>
                          <a:ea typeface="Times New Roman"/>
                        </a:rPr>
                        <a:t>$</a:t>
                      </a:r>
                      <a:endParaRPr lang="fr-FR" sz="90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500" dirty="0">
                          <a:latin typeface="Times New Roman"/>
                          <a:ea typeface="Times New Roman"/>
                        </a:rPr>
                        <a:t>E' </a:t>
                      </a:r>
                      <a:r>
                        <a:rPr lang="fr-FR" sz="1500" dirty="0">
                          <a:latin typeface="Times New Roman"/>
                          <a:ea typeface="Times New Roman"/>
                          <a:sym typeface="Wingdings"/>
                        </a:rPr>
                        <a:t></a:t>
                      </a:r>
                      <a:r>
                        <a:rPr lang="fr-FR" sz="1500" dirty="0">
                          <a:latin typeface="Times New Roman"/>
                          <a:ea typeface="Times New Roman"/>
                        </a:rPr>
                        <a:t> </a:t>
                      </a:r>
                      <a:r>
                        <a:rPr lang="fr-FR" sz="1500" dirty="0">
                          <a:latin typeface="Times New Roman"/>
                          <a:ea typeface="Times New Roman"/>
                          <a:sym typeface="Symbol"/>
                        </a:rPr>
                        <a:t></a:t>
                      </a:r>
                      <a:endParaRPr lang="fr-FR" sz="900" dirty="0">
                        <a:latin typeface="Times New Roman"/>
                        <a:ea typeface="Times New Roman"/>
                      </a:endParaRPr>
                    </a:p>
                  </a:txBody>
                  <a:tcPr marL="41157" marR="411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142844" y="285728"/>
            <a:ext cx="8858312" cy="6155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smtClean="0">
                <a:ln>
                  <a:noFill/>
                </a:ln>
                <a:solidFill>
                  <a:schemeClr val="tx1"/>
                </a:solidFill>
                <a:effectLst/>
                <a:latin typeface="Arial" pitchFamily="34" charset="0"/>
                <a:ea typeface="Times New Roman" pitchFamily="18" charset="0"/>
              </a:rPr>
              <a:t>Sur la chaîne source </a:t>
            </a:r>
            <a:r>
              <a:rPr kumimoji="0" lang="fr-FR" sz="1600" b="1" i="0" u="none" strike="noStrike" cap="none" normalizeH="0" baseline="0" dirty="0" smtClean="0">
                <a:ln>
                  <a:noFill/>
                </a:ln>
                <a:solidFill>
                  <a:schemeClr val="tx1"/>
                </a:solidFill>
                <a:effectLst/>
                <a:latin typeface="Arial" pitchFamily="34" charset="0"/>
                <a:ea typeface="Times New Roman" pitchFamily="18" charset="0"/>
              </a:rPr>
              <a:t>id + id * id</a:t>
            </a:r>
            <a:r>
              <a:rPr kumimoji="0" lang="fr-FR" sz="1600" b="0" i="0" u="none" strike="noStrike" cap="none" normalizeH="0" baseline="0" dirty="0" smtClean="0">
                <a:ln>
                  <a:noFill/>
                </a:ln>
                <a:solidFill>
                  <a:schemeClr val="tx1"/>
                </a:solidFill>
                <a:effectLst/>
                <a:latin typeface="Arial" pitchFamily="34" charset="0"/>
                <a:ea typeface="Times New Roman" pitchFamily="18" charset="0"/>
              </a:rPr>
              <a:t> l'analyseur prédictif effectue la séquence d'entrée suivante :</a:t>
            </a:r>
            <a:endParaRPr kumimoji="0" lang="fr-FR"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914400" y="0"/>
            <a:ext cx="7543800" cy="914400"/>
          </a:xfrm>
        </p:spPr>
        <p:txBody>
          <a:bodyPr/>
          <a:lstStyle/>
          <a:p>
            <a:r>
              <a:rPr lang="fr-FR" sz="3600" b="1" dirty="0" smtClean="0"/>
              <a:t>PREMIER et SUIVANT</a:t>
            </a:r>
            <a:endParaRPr lang="fr-FR" sz="3600" b="1" dirty="0" smtClean="0">
              <a:cs typeface="Times New Roman" charset="0"/>
            </a:endParaRPr>
          </a:p>
        </p:txBody>
      </p:sp>
      <p:sp>
        <p:nvSpPr>
          <p:cNvPr id="23555" name="Rectangle 3"/>
          <p:cNvSpPr>
            <a:spLocks noGrp="1" noChangeArrowheads="1"/>
          </p:cNvSpPr>
          <p:nvPr>
            <p:ph idx="1"/>
          </p:nvPr>
        </p:nvSpPr>
        <p:spPr>
          <a:xfrm>
            <a:off x="533400" y="838200"/>
            <a:ext cx="7924800" cy="5257800"/>
          </a:xfrm>
        </p:spPr>
        <p:txBody>
          <a:bodyPr>
            <a:normAutofit fontScale="92500" lnSpcReduction="10000"/>
          </a:bodyPr>
          <a:lstStyle/>
          <a:p>
            <a:pPr>
              <a:buNone/>
            </a:pPr>
            <a:r>
              <a:rPr lang="fr-FR" sz="2400" dirty="0" smtClean="0"/>
              <a:t>La construction d’un analyseur </a:t>
            </a:r>
            <a:r>
              <a:rPr lang="fr-FR" sz="2400" dirty="0" err="1" smtClean="0"/>
              <a:t>Synt</a:t>
            </a:r>
            <a:r>
              <a:rPr lang="fr-FR" sz="2400" dirty="0" smtClean="0"/>
              <a:t>. </a:t>
            </a:r>
            <a:r>
              <a:rPr lang="fr-FR" sz="2400" dirty="0" err="1" smtClean="0"/>
              <a:t>Préd</a:t>
            </a:r>
            <a:r>
              <a:rPr lang="fr-FR" sz="2400" dirty="0" smtClean="0"/>
              <a:t>. est facilitée par 2 fonctions associées à une grammaire </a:t>
            </a:r>
            <a:r>
              <a:rPr lang="fr-FR" sz="2400" b="1" dirty="0" smtClean="0"/>
              <a:t>G.</a:t>
            </a:r>
            <a:r>
              <a:rPr lang="fr-FR" sz="2400" dirty="0" smtClean="0"/>
              <a:t> Ces fonctions PREMIER et SUIVANT, nous permettent, quand c’est possible, de remplir les entrées de la table d’analyse prédictive pour </a:t>
            </a:r>
            <a:r>
              <a:rPr lang="fr-FR" sz="2400" b="1" dirty="0" smtClean="0"/>
              <a:t>G</a:t>
            </a:r>
            <a:r>
              <a:rPr lang="fr-FR" sz="2400" dirty="0" smtClean="0"/>
              <a:t>.</a:t>
            </a:r>
          </a:p>
          <a:p>
            <a:pPr>
              <a:lnSpc>
                <a:spcPct val="90000"/>
              </a:lnSpc>
              <a:buNone/>
            </a:pPr>
            <a:endParaRPr lang="ru-RU" sz="2400" dirty="0" smtClean="0">
              <a:cs typeface="Times New Roman" charset="0"/>
            </a:endParaRPr>
          </a:p>
          <a:p>
            <a:pPr>
              <a:lnSpc>
                <a:spcPct val="90000"/>
              </a:lnSpc>
              <a:buNone/>
            </a:pPr>
            <a:r>
              <a:rPr lang="fr-FR" sz="2400" dirty="0" smtClean="0"/>
              <a:t>Si </a:t>
            </a:r>
            <a:r>
              <a:rPr lang="fr-FR" sz="2400" b="1" dirty="0" smtClean="0"/>
              <a:t>α</a:t>
            </a:r>
            <a:r>
              <a:rPr lang="fr-FR" sz="2400" dirty="0" smtClean="0"/>
              <a:t> est une chaîne de symboles grammaticaux, </a:t>
            </a:r>
            <a:r>
              <a:rPr lang="fr-FR" sz="2400" b="1" dirty="0" smtClean="0"/>
              <a:t>PREMIER(α)</a:t>
            </a:r>
            <a:r>
              <a:rPr lang="fr-FR" sz="2400" dirty="0" smtClean="0"/>
              <a:t> désigne l’ensemble des terminaux qui commencent les chaînes qui se dérivent de </a:t>
            </a:r>
            <a:r>
              <a:rPr lang="fr-FR" sz="2400" b="1" dirty="0" smtClean="0"/>
              <a:t>α</a:t>
            </a:r>
            <a:r>
              <a:rPr lang="fr-FR" sz="2400" dirty="0" smtClean="0"/>
              <a:t>. Si </a:t>
            </a:r>
            <a:r>
              <a:rPr lang="fr-FR" sz="2400" b="1" dirty="0" smtClean="0"/>
              <a:t>α</a:t>
            </a:r>
            <a:r>
              <a:rPr lang="fr-FR" sz="2400" b="1" dirty="0" smtClean="0">
                <a:sym typeface="Wingdings"/>
              </a:rPr>
              <a:t></a:t>
            </a:r>
            <a:r>
              <a:rPr lang="fr-FR" sz="2400" b="1" dirty="0" smtClean="0"/>
              <a:t>ε</a:t>
            </a:r>
            <a:r>
              <a:rPr lang="fr-FR" sz="2400" dirty="0" smtClean="0"/>
              <a:t>, alors </a:t>
            </a:r>
            <a:r>
              <a:rPr lang="fr-FR" sz="2400" b="1" dirty="0" smtClean="0"/>
              <a:t>ε</a:t>
            </a:r>
            <a:r>
              <a:rPr lang="fr-FR" sz="2400" dirty="0" smtClean="0"/>
              <a:t> est aussi dans </a:t>
            </a:r>
            <a:r>
              <a:rPr lang="fr-FR" sz="2400" b="1" dirty="0" smtClean="0"/>
              <a:t>PREMIER(α).</a:t>
            </a:r>
            <a:endParaRPr lang="fr-FR" sz="2400" dirty="0" smtClean="0"/>
          </a:p>
          <a:p>
            <a:pPr>
              <a:lnSpc>
                <a:spcPct val="90000"/>
              </a:lnSpc>
              <a:buNone/>
            </a:pPr>
            <a:r>
              <a:rPr lang="en-US" sz="2400" dirty="0" smtClean="0">
                <a:cs typeface="Times New Roman" charset="0"/>
              </a:rPr>
              <a:t>  </a:t>
            </a:r>
            <a:endParaRPr lang="ru-RU" sz="2400" dirty="0" smtClean="0">
              <a:cs typeface="Times New Roman" charset="0"/>
            </a:endParaRPr>
          </a:p>
          <a:p>
            <a:pPr>
              <a:buNone/>
            </a:pPr>
            <a:r>
              <a:rPr lang="fr-FR" sz="2400" dirty="0" smtClean="0"/>
              <a:t>Pour chaque non-terminal </a:t>
            </a:r>
            <a:r>
              <a:rPr lang="fr-FR" sz="2400" b="1" dirty="0" smtClean="0"/>
              <a:t>A, SUIVANT(A)</a:t>
            </a:r>
            <a:r>
              <a:rPr lang="fr-FR" sz="2400" dirty="0" smtClean="0"/>
              <a:t> définit l’ensemble des terminaux </a:t>
            </a:r>
            <a:r>
              <a:rPr lang="fr-FR" sz="2400" b="1" i="1" dirty="0" smtClean="0"/>
              <a:t>a</a:t>
            </a:r>
            <a:r>
              <a:rPr lang="fr-FR" sz="2400" dirty="0" smtClean="0"/>
              <a:t> qui peuvent apparaître immédiatement à droite de </a:t>
            </a:r>
            <a:r>
              <a:rPr lang="fr-FR" sz="2400" b="1" dirty="0" smtClean="0"/>
              <a:t>A</a:t>
            </a:r>
            <a:r>
              <a:rPr lang="fr-FR" sz="2400" dirty="0" smtClean="0"/>
              <a:t> dans une </a:t>
            </a:r>
            <a:r>
              <a:rPr lang="fr-FR" sz="2400" dirty="0" err="1" smtClean="0"/>
              <a:t>protophrase</a:t>
            </a:r>
            <a:r>
              <a:rPr lang="fr-FR" sz="2400" dirty="0" smtClean="0"/>
              <a:t>, </a:t>
            </a:r>
            <a:r>
              <a:rPr lang="fr-FR" sz="2400" dirty="0" err="1" smtClean="0"/>
              <a:t>c.a.d</a:t>
            </a:r>
            <a:r>
              <a:rPr lang="fr-FR" sz="2400" dirty="0" smtClean="0"/>
              <a:t>. l’ensemble des terminaux </a:t>
            </a:r>
            <a:r>
              <a:rPr lang="fr-FR" sz="2400" b="1" i="1" dirty="0" smtClean="0"/>
              <a:t>a</a:t>
            </a:r>
            <a:r>
              <a:rPr lang="fr-FR" sz="2400" dirty="0" smtClean="0"/>
              <a:t> tels qu’il existe une dérivation de la forme </a:t>
            </a:r>
            <a:r>
              <a:rPr lang="fr-FR" sz="2400" b="1" dirty="0" smtClean="0"/>
              <a:t>S</a:t>
            </a:r>
            <a:r>
              <a:rPr lang="fr-FR" sz="2400" b="1" dirty="0" smtClean="0">
                <a:sym typeface="Wingdings"/>
              </a:rPr>
              <a:t></a:t>
            </a:r>
            <a:r>
              <a:rPr lang="fr-FR" sz="2400" b="1" dirty="0" smtClean="0"/>
              <a:t> </a:t>
            </a:r>
            <a:r>
              <a:rPr lang="fr-FR" sz="2400" b="1" dirty="0" err="1" smtClean="0"/>
              <a:t>αAaβ</a:t>
            </a:r>
            <a:r>
              <a:rPr lang="fr-FR" sz="2400" b="1" dirty="0" smtClean="0"/>
              <a:t> </a:t>
            </a:r>
            <a:r>
              <a:rPr lang="fr-FR" sz="2400" dirty="0" smtClean="0"/>
              <a:t>où </a:t>
            </a:r>
            <a:r>
              <a:rPr lang="fr-FR" sz="2400" b="1" dirty="0" smtClean="0"/>
              <a:t>α</a:t>
            </a:r>
            <a:r>
              <a:rPr lang="fr-FR" sz="2400" dirty="0" smtClean="0"/>
              <a:t> et </a:t>
            </a:r>
            <a:r>
              <a:rPr lang="fr-FR" sz="2400" b="1" dirty="0" smtClean="0"/>
              <a:t>β</a:t>
            </a:r>
            <a:r>
              <a:rPr lang="fr-FR" sz="2400" dirty="0" smtClean="0"/>
              <a:t> sont de chaînes de symboles grammaticaux. </a:t>
            </a:r>
          </a:p>
          <a:p>
            <a:pPr>
              <a:buNone/>
            </a:pPr>
            <a:r>
              <a:rPr lang="fr-FR" sz="2400" dirty="0" smtClean="0"/>
              <a:t>Si </a:t>
            </a:r>
            <a:r>
              <a:rPr lang="fr-FR" sz="2400" b="1" dirty="0" smtClean="0"/>
              <a:t>A</a:t>
            </a:r>
            <a:r>
              <a:rPr lang="fr-FR" sz="2400" dirty="0" smtClean="0"/>
              <a:t> peut être le symbole le plus à droite d’une proto-phrase, alors </a:t>
            </a:r>
            <a:r>
              <a:rPr lang="fr-FR" sz="2400" b="1" dirty="0" smtClean="0"/>
              <a:t>$</a:t>
            </a:r>
            <a:r>
              <a:rPr lang="fr-FR" sz="2400" dirty="0" smtClean="0"/>
              <a:t> est dans </a:t>
            </a:r>
            <a:r>
              <a:rPr lang="fr-FR" sz="2400" b="1" dirty="0" smtClean="0"/>
              <a:t>SUIVANT(A)</a:t>
            </a:r>
            <a:r>
              <a:rPr lang="fr-FR" sz="2400" dirty="0" smtClean="0"/>
              <a:t>.</a:t>
            </a:r>
          </a:p>
          <a:p>
            <a:pPr eaLnBrk="1" hangingPunct="1">
              <a:lnSpc>
                <a:spcPct val="90000"/>
              </a:lnSpc>
              <a:buFontTx/>
              <a:buNone/>
            </a:pPr>
            <a:endParaRPr lang="en-US" sz="2400" dirty="0" smtClean="0">
              <a:cs typeface="Times New Roman" charset="0"/>
            </a:endParaRPr>
          </a:p>
          <a:p>
            <a:pPr eaLnBrk="1" hangingPunct="1">
              <a:lnSpc>
                <a:spcPct val="90000"/>
              </a:lnSpc>
              <a:buFontTx/>
              <a:buNone/>
            </a:pPr>
            <a:endParaRPr lang="en-US" sz="2400" dirty="0" smtClean="0">
              <a:cs typeface="Times New Roman" charset="0"/>
            </a:endParaRPr>
          </a:p>
          <a:p>
            <a:pPr eaLnBrk="1" hangingPunct="1">
              <a:lnSpc>
                <a:spcPct val="90000"/>
              </a:lnSpc>
              <a:buFontTx/>
              <a:buNone/>
            </a:pPr>
            <a:endParaRPr lang="ru-RU" sz="2400" dirty="0" smtClean="0">
              <a:cs typeface="Times New Roman" charset="0"/>
            </a:endParaRPr>
          </a:p>
        </p:txBody>
      </p:sp>
      <p:sp>
        <p:nvSpPr>
          <p:cNvPr id="20482" name="Espace réservé du numéro de diapositive 5"/>
          <p:cNvSpPr>
            <a:spLocks noGrp="1"/>
          </p:cNvSpPr>
          <p:nvPr>
            <p:ph type="sldNum" sz="quarter" idx="12"/>
          </p:nvPr>
        </p:nvSpPr>
        <p:spPr>
          <a:noFill/>
        </p:spPr>
        <p:txBody>
          <a:bodyPr/>
          <a:lstStyle/>
          <a:p>
            <a:fld id="{52AEA0F9-BF7C-4FB1-8EA7-085AD5B335F9}" type="slidenum">
              <a:rPr lang="fr-FR" smtClean="0"/>
              <a:pPr/>
              <a:t>18</a:t>
            </a:fld>
            <a:endParaRPr lang="fr-FR"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304800" y="0"/>
            <a:ext cx="8153400" cy="6096000"/>
          </a:xfrm>
        </p:spPr>
        <p:txBody>
          <a:bodyPr/>
          <a:lstStyle/>
          <a:p>
            <a:pPr>
              <a:buNone/>
            </a:pPr>
            <a:r>
              <a:rPr lang="fr-FR" sz="2400" dirty="0" smtClean="0"/>
              <a:t>Pour calculer </a:t>
            </a:r>
            <a:r>
              <a:rPr lang="fr-FR" sz="2400" b="1" dirty="0" smtClean="0"/>
              <a:t>PREMIER(X)</a:t>
            </a:r>
            <a:r>
              <a:rPr lang="fr-FR" sz="2400" dirty="0" smtClean="0"/>
              <a:t>, pour tout symbole de la grammaire </a:t>
            </a:r>
            <a:r>
              <a:rPr lang="fr-FR" sz="2400" i="1" dirty="0" smtClean="0"/>
              <a:t>X</a:t>
            </a:r>
            <a:r>
              <a:rPr lang="fr-FR" sz="2400" dirty="0" smtClean="0"/>
              <a:t>, appliquer les règles suivantes jusqu’à ce qu’aucun terminal ni </a:t>
            </a:r>
            <a:r>
              <a:rPr lang="fr-FR" sz="2400" i="1" dirty="0" smtClean="0"/>
              <a:t>ε</a:t>
            </a:r>
            <a:r>
              <a:rPr lang="fr-FR" sz="2400" dirty="0" smtClean="0"/>
              <a:t> ne puisse être ajouté aux ensembles </a:t>
            </a:r>
            <a:r>
              <a:rPr lang="fr-FR" sz="2400" b="1" dirty="0" smtClean="0"/>
              <a:t>PREMIER</a:t>
            </a:r>
            <a:r>
              <a:rPr lang="fr-FR" sz="2400" dirty="0" smtClean="0"/>
              <a:t>.</a:t>
            </a:r>
          </a:p>
          <a:p>
            <a:pPr>
              <a:buNone/>
            </a:pPr>
            <a:endParaRPr lang="fr-FR" sz="2400" dirty="0" smtClean="0"/>
          </a:p>
          <a:p>
            <a:pPr lvl="0">
              <a:buNone/>
            </a:pPr>
            <a:r>
              <a:rPr lang="fr-FR" sz="2400" dirty="0" smtClean="0"/>
              <a:t>1. Si </a:t>
            </a:r>
            <a:r>
              <a:rPr lang="fr-FR" sz="2400" i="1" dirty="0" smtClean="0"/>
              <a:t>X</a:t>
            </a:r>
            <a:r>
              <a:rPr lang="fr-FR" sz="2400" dirty="0" smtClean="0"/>
              <a:t> est un terminal, PREMIER(X) est {X}</a:t>
            </a:r>
          </a:p>
          <a:p>
            <a:pPr lvl="0">
              <a:buNone/>
            </a:pPr>
            <a:r>
              <a:rPr lang="fr-FR" sz="2400" dirty="0" smtClean="0"/>
              <a:t>2. Si </a:t>
            </a:r>
            <a:r>
              <a:rPr lang="fr-FR" sz="2400" i="1" dirty="0" smtClean="0"/>
              <a:t>X</a:t>
            </a:r>
            <a:r>
              <a:rPr lang="fr-FR" sz="2400" dirty="0" smtClean="0">
                <a:sym typeface="Wingdings"/>
              </a:rPr>
              <a:t></a:t>
            </a:r>
            <a:r>
              <a:rPr lang="fr-FR" sz="2400" dirty="0" smtClean="0"/>
              <a:t> </a:t>
            </a:r>
            <a:r>
              <a:rPr lang="fr-FR" sz="2400" i="1" dirty="0" smtClean="0"/>
              <a:t>ε</a:t>
            </a:r>
            <a:r>
              <a:rPr lang="fr-FR" sz="2400" dirty="0" smtClean="0"/>
              <a:t> est une production, ajouter </a:t>
            </a:r>
            <a:r>
              <a:rPr lang="fr-FR" sz="2400" i="1" dirty="0" smtClean="0"/>
              <a:t>ε</a:t>
            </a:r>
            <a:r>
              <a:rPr lang="fr-FR" sz="2400" dirty="0" smtClean="0"/>
              <a:t> à PREMIER(X).</a:t>
            </a:r>
          </a:p>
          <a:p>
            <a:pPr lvl="0">
              <a:buNone/>
            </a:pPr>
            <a:r>
              <a:rPr lang="fr-FR" sz="2400" dirty="0" smtClean="0"/>
              <a:t>3. Si X est un non-terminal et X</a:t>
            </a:r>
            <a:r>
              <a:rPr lang="fr-FR" sz="2400" dirty="0" smtClean="0">
                <a:sym typeface="Wingdings"/>
              </a:rPr>
              <a:t></a:t>
            </a:r>
            <a:r>
              <a:rPr lang="fr-FR" sz="2400" dirty="0" smtClean="0"/>
              <a:t>Y1Y2…</a:t>
            </a:r>
            <a:r>
              <a:rPr lang="fr-FR" sz="2400" dirty="0" err="1" smtClean="0"/>
              <a:t>Yk</a:t>
            </a:r>
            <a:r>
              <a:rPr lang="fr-FR" sz="2400" dirty="0" smtClean="0"/>
              <a:t> une production, mettre </a:t>
            </a:r>
            <a:r>
              <a:rPr lang="fr-FR" sz="2400" i="1" dirty="0" smtClean="0"/>
              <a:t>a</a:t>
            </a:r>
            <a:r>
              <a:rPr lang="fr-FR" sz="2400" dirty="0" smtClean="0"/>
              <a:t> dans PREMIER(X) s’il existe </a:t>
            </a:r>
            <a:r>
              <a:rPr lang="fr-FR" sz="2400" i="1" dirty="0" smtClean="0"/>
              <a:t>i</a:t>
            </a:r>
            <a:r>
              <a:rPr lang="fr-FR" sz="2400" dirty="0" smtClean="0"/>
              <a:t> tel que </a:t>
            </a:r>
            <a:r>
              <a:rPr lang="fr-FR" sz="2400" i="1" dirty="0" smtClean="0"/>
              <a:t>a</a:t>
            </a:r>
            <a:r>
              <a:rPr lang="fr-FR" sz="2400" dirty="0" smtClean="0"/>
              <a:t> est dans PREMIER(Yi) et </a:t>
            </a:r>
            <a:r>
              <a:rPr lang="fr-FR" sz="2400" i="1" dirty="0" smtClean="0"/>
              <a:t>ε</a:t>
            </a:r>
            <a:r>
              <a:rPr lang="fr-FR" sz="2400" dirty="0" smtClean="0"/>
              <a:t> est dans tous les PREMIER(Y1), …, PREMIER(Yi-1), </a:t>
            </a:r>
            <a:r>
              <a:rPr lang="fr-FR" sz="2400" dirty="0" err="1" smtClean="0"/>
              <a:t>c.a.d</a:t>
            </a:r>
            <a:r>
              <a:rPr lang="fr-FR" sz="2400" dirty="0" smtClean="0"/>
              <a:t>. Y1…Yi-1</a:t>
            </a:r>
            <a:r>
              <a:rPr lang="fr-FR" sz="2400" dirty="0" smtClean="0">
                <a:sym typeface="Wingdings"/>
              </a:rPr>
              <a:t></a:t>
            </a:r>
            <a:r>
              <a:rPr lang="fr-FR" sz="2400" dirty="0" smtClean="0"/>
              <a:t> </a:t>
            </a:r>
            <a:r>
              <a:rPr lang="fr-FR" sz="2400" i="1" dirty="0" smtClean="0"/>
              <a:t>ε</a:t>
            </a:r>
            <a:r>
              <a:rPr lang="fr-FR" sz="2400" dirty="0" smtClean="0"/>
              <a:t>. Si </a:t>
            </a:r>
            <a:r>
              <a:rPr lang="fr-FR" sz="2400" i="1" dirty="0" smtClean="0"/>
              <a:t>ε</a:t>
            </a:r>
            <a:r>
              <a:rPr lang="fr-FR" sz="2400" dirty="0" smtClean="0"/>
              <a:t> est dans PREMIER(</a:t>
            </a:r>
            <a:r>
              <a:rPr lang="fr-FR" sz="2400" dirty="0" err="1" smtClean="0"/>
              <a:t>Yj</a:t>
            </a:r>
            <a:r>
              <a:rPr lang="fr-FR" sz="2400" dirty="0" smtClean="0"/>
              <a:t>) pour tous les j=1,…,k, ajouter </a:t>
            </a:r>
            <a:r>
              <a:rPr lang="fr-FR" sz="2400" i="1" dirty="0" smtClean="0"/>
              <a:t>ε</a:t>
            </a:r>
            <a:r>
              <a:rPr lang="fr-FR" sz="2400" dirty="0" smtClean="0"/>
              <a:t> à PREMIER(X), mais si Y1</a:t>
            </a:r>
            <a:r>
              <a:rPr lang="fr-FR" sz="2400" dirty="0" smtClean="0">
                <a:sym typeface="Wingdings"/>
              </a:rPr>
              <a:t></a:t>
            </a:r>
            <a:r>
              <a:rPr lang="fr-FR" sz="2400" dirty="0" smtClean="0"/>
              <a:t> </a:t>
            </a:r>
            <a:r>
              <a:rPr lang="fr-FR" sz="2400" i="1" dirty="0" smtClean="0"/>
              <a:t>ε</a:t>
            </a:r>
            <a:r>
              <a:rPr lang="fr-FR" sz="2400" dirty="0" smtClean="0"/>
              <a:t>, on ajoute PREMIER(Y2), etc.</a:t>
            </a:r>
            <a:endParaRPr lang="fr-FR" sz="2400" dirty="0"/>
          </a:p>
        </p:txBody>
      </p:sp>
      <p:sp>
        <p:nvSpPr>
          <p:cNvPr id="21506" name="Espace réservé du numéro de diapositive 5"/>
          <p:cNvSpPr>
            <a:spLocks noGrp="1"/>
          </p:cNvSpPr>
          <p:nvPr>
            <p:ph type="sldNum" sz="quarter" idx="12"/>
          </p:nvPr>
        </p:nvSpPr>
        <p:spPr>
          <a:noFill/>
        </p:spPr>
        <p:txBody>
          <a:bodyPr/>
          <a:lstStyle/>
          <a:p>
            <a:fld id="{67126EFD-518F-4355-8F34-27AF39AAE591}" type="slidenum">
              <a:rPr lang="fr-FR" smtClean="0"/>
              <a:pPr/>
              <a:t>19</a:t>
            </a:fld>
            <a:endParaRPr lang="fr-FR"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fr-FR" sz="3600" dirty="0" smtClean="0">
                <a:cs typeface="Times New Roman" charset="0"/>
              </a:rPr>
              <a:t>L’analyse récursive</a:t>
            </a:r>
            <a:endParaRPr lang="fr-FR" dirty="0" smtClean="0"/>
          </a:p>
        </p:txBody>
      </p:sp>
      <p:sp>
        <p:nvSpPr>
          <p:cNvPr id="4099" name="Rectangle 3"/>
          <p:cNvSpPr>
            <a:spLocks noGrp="1" noChangeArrowheads="1"/>
          </p:cNvSpPr>
          <p:nvPr>
            <p:ph idx="1"/>
          </p:nvPr>
        </p:nvSpPr>
        <p:spPr/>
        <p:txBody>
          <a:bodyPr>
            <a:normAutofit/>
          </a:bodyPr>
          <a:lstStyle/>
          <a:p>
            <a:pPr eaLnBrk="1" hangingPunct="1">
              <a:lnSpc>
                <a:spcPct val="90000"/>
              </a:lnSpc>
              <a:buFontTx/>
              <a:buNone/>
            </a:pPr>
            <a:endParaRPr lang="ru-RU" sz="2400" dirty="0" smtClean="0">
              <a:cs typeface="Times New Roman" charset="0"/>
            </a:endParaRPr>
          </a:p>
          <a:p>
            <a:r>
              <a:rPr lang="fr-FR" sz="2400" dirty="0" smtClean="0"/>
              <a:t>La forme générale d'analyse descendante appelée descente récursive peut impliquer des retours arrière, c.à.d. nécessiter des passages répétés sur le texte source.</a:t>
            </a:r>
          </a:p>
          <a:p>
            <a:pPr eaLnBrk="1" hangingPunct="1">
              <a:lnSpc>
                <a:spcPct val="90000"/>
              </a:lnSpc>
              <a:buFontTx/>
              <a:buNone/>
            </a:pPr>
            <a:endParaRPr lang="ru-RU" sz="2400" dirty="0" smtClean="0">
              <a:cs typeface="Times New Roman" charset="0"/>
            </a:endParaRPr>
          </a:p>
          <a:p>
            <a:r>
              <a:rPr lang="fr-FR" sz="2400" dirty="0" smtClean="0"/>
              <a:t>Cependant, les analyseurs avec rebroussement ne sont pas très fréquents. Une des raisons est que le rebroussement est rarement nécessaire pour analyser les constructions des langages de programmation. Pour des situations comme analyse des langues naturelles, le rebroussement n'est pas très efficace et on lui préfère d'autres méthodes.</a:t>
            </a:r>
          </a:p>
          <a:p>
            <a:pPr eaLnBrk="1" hangingPunct="1">
              <a:lnSpc>
                <a:spcPct val="90000"/>
              </a:lnSpc>
              <a:buFontTx/>
              <a:buNone/>
            </a:pPr>
            <a:endParaRPr lang="fr-FR" sz="2400" dirty="0" smtClean="0"/>
          </a:p>
        </p:txBody>
      </p:sp>
      <p:sp>
        <p:nvSpPr>
          <p:cNvPr id="3074" name="Espace réservé du numéro de diapositive 5"/>
          <p:cNvSpPr>
            <a:spLocks noGrp="1"/>
          </p:cNvSpPr>
          <p:nvPr>
            <p:ph type="sldNum" sz="quarter" idx="12"/>
          </p:nvPr>
        </p:nvSpPr>
        <p:spPr>
          <a:noFill/>
        </p:spPr>
        <p:txBody>
          <a:bodyPr/>
          <a:lstStyle/>
          <a:p>
            <a:fld id="{E5626A19-6BA5-437C-A091-4665D1B3A675}" type="slidenum">
              <a:rPr lang="fr-FR" smtClean="0"/>
              <a:pPr/>
              <a:t>2</a:t>
            </a:fld>
            <a:endParaRPr lang="fr-FR"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457200" y="152400"/>
            <a:ext cx="8001000" cy="5943600"/>
          </a:xfrm>
        </p:spPr>
        <p:txBody>
          <a:bodyPr/>
          <a:lstStyle/>
          <a:p>
            <a:pPr>
              <a:buNone/>
            </a:pPr>
            <a:r>
              <a:rPr lang="fr-FR" sz="2400" dirty="0" smtClean="0"/>
              <a:t>On peut calculer PREMIER pour une chaîne X1X2…</a:t>
            </a:r>
            <a:r>
              <a:rPr lang="fr-FR" sz="2400" dirty="0" err="1" smtClean="0"/>
              <a:t>Xn</a:t>
            </a:r>
            <a:r>
              <a:rPr lang="fr-FR" sz="2400" dirty="0" smtClean="0"/>
              <a:t> de la façon suivante. Ajouter à PREMIER(X1X2…</a:t>
            </a:r>
            <a:r>
              <a:rPr lang="fr-FR" sz="2400" dirty="0" err="1" smtClean="0"/>
              <a:t>Xn</a:t>
            </a:r>
            <a:r>
              <a:rPr lang="fr-FR" sz="2400" dirty="0" smtClean="0"/>
              <a:t>) tous les symboles de PREMIER(X1). Si </a:t>
            </a:r>
            <a:r>
              <a:rPr lang="fr-FR" sz="2400" i="1" dirty="0" smtClean="0"/>
              <a:t>ε</a:t>
            </a:r>
            <a:r>
              <a:rPr lang="fr-FR" sz="2400" dirty="0" smtClean="0"/>
              <a:t> est dans PREMIER(X1), ajouter également les symboles de PREMIER(X2) différents de </a:t>
            </a:r>
            <a:r>
              <a:rPr lang="fr-FR" sz="2400" i="1" dirty="0" smtClean="0"/>
              <a:t>ε</a:t>
            </a:r>
            <a:r>
              <a:rPr lang="fr-FR" sz="2400" dirty="0" smtClean="0"/>
              <a:t>. </a:t>
            </a:r>
            <a:endParaRPr lang="en-US" sz="2400" dirty="0" smtClean="0">
              <a:cs typeface="Times New Roman" charset="0"/>
            </a:endParaRPr>
          </a:p>
          <a:p>
            <a:pPr eaLnBrk="1" hangingPunct="1">
              <a:buFontTx/>
              <a:buNone/>
            </a:pPr>
            <a:endParaRPr lang="en-US" sz="2400" dirty="0" smtClean="0">
              <a:cs typeface="Times New Roman" charset="0"/>
            </a:endParaRPr>
          </a:p>
          <a:p>
            <a:pPr>
              <a:buNone/>
            </a:pPr>
            <a:r>
              <a:rPr lang="fr-FR" sz="2400" dirty="0" smtClean="0"/>
              <a:t>Si </a:t>
            </a:r>
            <a:r>
              <a:rPr lang="fr-FR" sz="2400" i="1" dirty="0" smtClean="0"/>
              <a:t>ε</a:t>
            </a:r>
            <a:r>
              <a:rPr lang="fr-FR" sz="2400" dirty="0" smtClean="0"/>
              <a:t> est dans PREMIER(X1) et également dans PREMIER(X2) ajouter également les symboles de PREMIER(X3) différents de </a:t>
            </a:r>
            <a:r>
              <a:rPr lang="fr-FR" sz="2400" i="1" dirty="0" smtClean="0"/>
              <a:t>ε</a:t>
            </a:r>
            <a:r>
              <a:rPr lang="fr-FR" sz="2400" dirty="0" smtClean="0"/>
              <a:t>, etc. </a:t>
            </a:r>
          </a:p>
          <a:p>
            <a:pPr>
              <a:buNone/>
            </a:pPr>
            <a:endParaRPr lang="en-US" sz="2400" dirty="0" smtClean="0">
              <a:cs typeface="Times New Roman" charset="0"/>
            </a:endParaRPr>
          </a:p>
          <a:p>
            <a:pPr>
              <a:buNone/>
            </a:pPr>
            <a:r>
              <a:rPr lang="fr-FR" sz="2400" dirty="0" smtClean="0"/>
              <a:t>Finalement, si quel que soit </a:t>
            </a:r>
            <a:r>
              <a:rPr lang="fr-FR" sz="2400" i="1" dirty="0" smtClean="0"/>
              <a:t>i</a:t>
            </a:r>
            <a:r>
              <a:rPr lang="fr-FR" sz="2400" dirty="0" smtClean="0"/>
              <a:t>, PREMIER(Xi) contient </a:t>
            </a:r>
            <a:r>
              <a:rPr lang="fr-FR" sz="2400" i="1" dirty="0" smtClean="0"/>
              <a:t>ε</a:t>
            </a:r>
            <a:r>
              <a:rPr lang="fr-FR" sz="2400" dirty="0" smtClean="0"/>
              <a:t>, ajouter </a:t>
            </a:r>
            <a:r>
              <a:rPr lang="fr-FR" sz="2400" i="1" dirty="0" smtClean="0"/>
              <a:t>ε</a:t>
            </a:r>
            <a:r>
              <a:rPr lang="fr-FR" sz="2400" dirty="0" smtClean="0"/>
              <a:t> à PREMIER(X1X2…</a:t>
            </a:r>
            <a:r>
              <a:rPr lang="fr-FR" sz="2400" dirty="0" err="1" smtClean="0"/>
              <a:t>Xn</a:t>
            </a:r>
            <a:r>
              <a:rPr lang="fr-FR" sz="2400" dirty="0" smtClean="0"/>
              <a:t>).</a:t>
            </a:r>
          </a:p>
          <a:p>
            <a:pPr eaLnBrk="1" hangingPunct="1">
              <a:buFontTx/>
              <a:buNone/>
            </a:pPr>
            <a:endParaRPr lang="fr-FR" sz="2400" dirty="0" smtClean="0"/>
          </a:p>
        </p:txBody>
      </p:sp>
      <p:sp>
        <p:nvSpPr>
          <p:cNvPr id="22530" name="Espace réservé du numéro de diapositive 5"/>
          <p:cNvSpPr>
            <a:spLocks noGrp="1"/>
          </p:cNvSpPr>
          <p:nvPr>
            <p:ph type="sldNum" sz="quarter" idx="12"/>
          </p:nvPr>
        </p:nvSpPr>
        <p:spPr>
          <a:noFill/>
        </p:spPr>
        <p:txBody>
          <a:bodyPr/>
          <a:lstStyle/>
          <a:p>
            <a:fld id="{CB033639-CB1E-4C52-9AC8-B513D1F55EB6}" type="slidenum">
              <a:rPr lang="fr-FR" smtClean="0"/>
              <a:pPr/>
              <a:t>20</a:t>
            </a:fld>
            <a:endParaRPr lang="fr-FR"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533400" y="304800"/>
            <a:ext cx="7924800" cy="5791200"/>
          </a:xfrm>
        </p:spPr>
        <p:txBody>
          <a:bodyPr/>
          <a:lstStyle/>
          <a:p>
            <a:pPr>
              <a:buNone/>
            </a:pPr>
            <a:r>
              <a:rPr lang="fr-FR" sz="2400" dirty="0" smtClean="0"/>
              <a:t>Pour calculer SUIVANT(A) pour tous les non-terminaux </a:t>
            </a:r>
            <a:r>
              <a:rPr lang="fr-FR" sz="2400" i="1" dirty="0" smtClean="0"/>
              <a:t>A</a:t>
            </a:r>
            <a:r>
              <a:rPr lang="fr-FR" sz="2400" dirty="0" smtClean="0"/>
              <a:t>, appliquer les règles suivantes jusqu’à ce qu’aucun terminal ne puisse être ajouté aux ensembles SUIVANT.</a:t>
            </a:r>
          </a:p>
          <a:p>
            <a:pPr lvl="0">
              <a:buNone/>
            </a:pPr>
            <a:endParaRPr lang="fr-FR" sz="2400" dirty="0" smtClean="0"/>
          </a:p>
          <a:p>
            <a:pPr lvl="0">
              <a:buNone/>
            </a:pPr>
            <a:r>
              <a:rPr lang="fr-FR" sz="2400" dirty="0" smtClean="0"/>
              <a:t>1.Mettre </a:t>
            </a:r>
            <a:r>
              <a:rPr lang="fr-FR" sz="2400" i="1" dirty="0" smtClean="0"/>
              <a:t>$</a:t>
            </a:r>
            <a:r>
              <a:rPr lang="fr-FR" sz="2400" dirty="0" smtClean="0"/>
              <a:t> dans SUIVANT(S), où </a:t>
            </a:r>
            <a:r>
              <a:rPr lang="fr-FR" sz="2400" i="1" dirty="0" smtClean="0"/>
              <a:t>S</a:t>
            </a:r>
            <a:r>
              <a:rPr lang="fr-FR" sz="2400" dirty="0" smtClean="0"/>
              <a:t> est l’axiome et </a:t>
            </a:r>
            <a:r>
              <a:rPr lang="fr-FR" sz="2400" i="1" dirty="0" smtClean="0"/>
              <a:t>$ </a:t>
            </a:r>
            <a:r>
              <a:rPr lang="fr-FR" sz="2400" dirty="0" smtClean="0"/>
              <a:t>est le marqueur de fin.</a:t>
            </a:r>
          </a:p>
          <a:p>
            <a:pPr lvl="0">
              <a:buNone/>
            </a:pPr>
            <a:r>
              <a:rPr lang="fr-FR" sz="2400" dirty="0" smtClean="0"/>
              <a:t>2. S’il y a une production A</a:t>
            </a:r>
            <a:r>
              <a:rPr lang="fr-FR" sz="2400" dirty="0" smtClean="0">
                <a:sym typeface="Wingdings"/>
              </a:rPr>
              <a:t></a:t>
            </a:r>
            <a:r>
              <a:rPr lang="fr-FR" sz="2400" dirty="0" err="1" smtClean="0"/>
              <a:t>αBβ</a:t>
            </a:r>
            <a:r>
              <a:rPr lang="fr-FR" sz="2400" dirty="0" smtClean="0"/>
              <a:t>, le contenu de PREMIER(β) excepté </a:t>
            </a:r>
            <a:r>
              <a:rPr lang="fr-FR" sz="2400" i="1" dirty="0" smtClean="0"/>
              <a:t>ε</a:t>
            </a:r>
            <a:r>
              <a:rPr lang="fr-FR" sz="2400" dirty="0" smtClean="0"/>
              <a:t>, est ajouté à SUIVANT(B).</a:t>
            </a:r>
          </a:p>
          <a:p>
            <a:pPr lvl="0">
              <a:buNone/>
            </a:pPr>
            <a:r>
              <a:rPr lang="fr-FR" sz="2400" dirty="0" smtClean="0"/>
              <a:t>3. S’il existe une production A</a:t>
            </a:r>
            <a:r>
              <a:rPr lang="fr-FR" sz="2400" dirty="0" smtClean="0">
                <a:sym typeface="Wingdings"/>
              </a:rPr>
              <a:t></a:t>
            </a:r>
            <a:r>
              <a:rPr lang="fr-FR" sz="2400" dirty="0" err="1" smtClean="0"/>
              <a:t>αB</a:t>
            </a:r>
            <a:r>
              <a:rPr lang="fr-FR" sz="2400" dirty="0" smtClean="0"/>
              <a:t> ou une production A</a:t>
            </a:r>
            <a:r>
              <a:rPr lang="fr-FR" sz="2400" dirty="0" smtClean="0">
                <a:sym typeface="Wingdings"/>
              </a:rPr>
              <a:t></a:t>
            </a:r>
            <a:r>
              <a:rPr lang="fr-FR" sz="2400" dirty="0" err="1" smtClean="0"/>
              <a:t>αBβ</a:t>
            </a:r>
            <a:r>
              <a:rPr lang="fr-FR" sz="2400" dirty="0" smtClean="0"/>
              <a:t> telle que PREMIER(β) contient </a:t>
            </a:r>
            <a:r>
              <a:rPr lang="fr-FR" sz="2400" i="1" dirty="0" smtClean="0"/>
              <a:t>ε</a:t>
            </a:r>
            <a:r>
              <a:rPr lang="fr-FR" sz="2400" dirty="0" smtClean="0"/>
              <a:t> (</a:t>
            </a:r>
            <a:r>
              <a:rPr lang="fr-FR" sz="2400" dirty="0" err="1" smtClean="0"/>
              <a:t>c.a.d</a:t>
            </a:r>
            <a:r>
              <a:rPr lang="fr-FR" sz="2400" dirty="0" smtClean="0"/>
              <a:t>. β</a:t>
            </a:r>
            <a:r>
              <a:rPr lang="fr-FR" sz="2400" dirty="0" smtClean="0">
                <a:sym typeface="Wingdings"/>
              </a:rPr>
              <a:t></a:t>
            </a:r>
            <a:r>
              <a:rPr lang="fr-FR" sz="2400" dirty="0" smtClean="0"/>
              <a:t> ε), les éléments de SUIVANT(A) sont ajoutés à SUIVANT(B).</a:t>
            </a:r>
          </a:p>
          <a:p>
            <a:pPr marL="609600" indent="-609600" eaLnBrk="1" hangingPunct="1">
              <a:buFontTx/>
              <a:buNone/>
            </a:pPr>
            <a:endParaRPr lang="fr-FR" sz="2400" dirty="0" smtClean="0"/>
          </a:p>
        </p:txBody>
      </p:sp>
      <p:sp>
        <p:nvSpPr>
          <p:cNvPr id="23554" name="Espace réservé du numéro de diapositive 5"/>
          <p:cNvSpPr>
            <a:spLocks noGrp="1"/>
          </p:cNvSpPr>
          <p:nvPr>
            <p:ph type="sldNum" sz="quarter" idx="12"/>
          </p:nvPr>
        </p:nvSpPr>
        <p:spPr>
          <a:noFill/>
        </p:spPr>
        <p:txBody>
          <a:bodyPr/>
          <a:lstStyle/>
          <a:p>
            <a:fld id="{16B2AEBB-0631-4319-A069-8426C4FDAA06}" type="slidenum">
              <a:rPr lang="fr-FR" smtClean="0"/>
              <a:pPr/>
              <a:t>21</a:t>
            </a:fld>
            <a:endParaRPr lang="fr-FR"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762000" y="152400"/>
            <a:ext cx="7696200" cy="914400"/>
          </a:xfrm>
        </p:spPr>
        <p:txBody>
          <a:bodyPr/>
          <a:lstStyle/>
          <a:p>
            <a:pPr eaLnBrk="1" hangingPunct="1"/>
            <a:r>
              <a:rPr lang="ru-RU" sz="3200" dirty="0" smtClean="0">
                <a:cs typeface="Times New Roman" charset="0"/>
              </a:rPr>
              <a:t>Ex</a:t>
            </a:r>
            <a:r>
              <a:rPr lang="fr-FR" sz="3200" dirty="0" smtClean="0">
                <a:cs typeface="Times New Roman" charset="0"/>
              </a:rPr>
              <a:t>e</a:t>
            </a:r>
            <a:r>
              <a:rPr lang="ru-RU" sz="3200" dirty="0" smtClean="0">
                <a:cs typeface="Times New Roman" charset="0"/>
              </a:rPr>
              <a:t>mple</a:t>
            </a:r>
            <a:r>
              <a:rPr lang="ru-RU" sz="3600" dirty="0" smtClean="0">
                <a:cs typeface="Times New Roman" charset="0"/>
              </a:rPr>
              <a:t> </a:t>
            </a:r>
            <a:endParaRPr lang="fr-FR" sz="3600" dirty="0" smtClean="0">
              <a:cs typeface="Times New Roman" charset="0"/>
            </a:endParaRPr>
          </a:p>
        </p:txBody>
      </p:sp>
      <p:sp>
        <p:nvSpPr>
          <p:cNvPr id="27651" name="Rectangle 3"/>
          <p:cNvSpPr>
            <a:spLocks noGrp="1" noChangeArrowheads="1"/>
          </p:cNvSpPr>
          <p:nvPr>
            <p:ph idx="1"/>
          </p:nvPr>
        </p:nvSpPr>
        <p:spPr>
          <a:xfrm>
            <a:off x="533400" y="990600"/>
            <a:ext cx="7924800" cy="5105400"/>
          </a:xfrm>
        </p:spPr>
        <p:txBody>
          <a:bodyPr>
            <a:normAutofit lnSpcReduction="10000"/>
          </a:bodyPr>
          <a:lstStyle/>
          <a:p>
            <a:pPr eaLnBrk="1" hangingPunct="1">
              <a:buFontTx/>
              <a:buNone/>
            </a:pPr>
            <a:r>
              <a:rPr lang="de-DE" sz="2000" dirty="0" smtClean="0">
                <a:cs typeface="Times New Roman" charset="0"/>
              </a:rPr>
              <a:t>E</a:t>
            </a:r>
            <a:r>
              <a:rPr lang="en-US" sz="2000" dirty="0" smtClean="0">
                <a:cs typeface="Times New Roman" charset="0"/>
                <a:sym typeface="Wingdings" pitchFamily="2" charset="2"/>
              </a:rPr>
              <a:t></a:t>
            </a:r>
            <a:r>
              <a:rPr lang="de-DE" sz="2000" dirty="0" smtClean="0">
                <a:cs typeface="Times New Roman" charset="0"/>
              </a:rPr>
              <a:t>TE'</a:t>
            </a:r>
            <a:endParaRPr lang="ru-RU" sz="2000" dirty="0" smtClean="0">
              <a:cs typeface="Times New Roman" charset="0"/>
            </a:endParaRPr>
          </a:p>
          <a:p>
            <a:pPr eaLnBrk="1" hangingPunct="1">
              <a:buFontTx/>
              <a:buNone/>
            </a:pPr>
            <a:r>
              <a:rPr lang="de-DE" sz="2000" dirty="0" smtClean="0">
                <a:cs typeface="Times New Roman" charset="0"/>
              </a:rPr>
              <a:t>E'</a:t>
            </a:r>
            <a:r>
              <a:rPr lang="en-US" sz="2000" dirty="0" smtClean="0">
                <a:cs typeface="Times New Roman" charset="0"/>
                <a:sym typeface="Wingdings" pitchFamily="2" charset="2"/>
              </a:rPr>
              <a:t></a:t>
            </a:r>
            <a:r>
              <a:rPr lang="de-DE" sz="2000" dirty="0" smtClean="0">
                <a:cs typeface="Times New Roman" charset="0"/>
              </a:rPr>
              <a:t>+TE' | </a:t>
            </a:r>
            <a:r>
              <a:rPr lang="en-US" sz="2000" dirty="0" smtClean="0">
                <a:cs typeface="Times New Roman" charset="0"/>
                <a:sym typeface="Symbol" pitchFamily="18" charset="2"/>
              </a:rPr>
              <a:t></a:t>
            </a:r>
            <a:endParaRPr lang="ru-RU" sz="2000" dirty="0" smtClean="0">
              <a:cs typeface="Times New Roman" charset="0"/>
            </a:endParaRPr>
          </a:p>
          <a:p>
            <a:pPr eaLnBrk="1" hangingPunct="1">
              <a:buFontTx/>
              <a:buNone/>
            </a:pPr>
            <a:r>
              <a:rPr lang="de-DE" sz="2000" dirty="0" smtClean="0">
                <a:cs typeface="Times New Roman" charset="0"/>
              </a:rPr>
              <a:t>T</a:t>
            </a:r>
            <a:r>
              <a:rPr lang="en-US" sz="2000" dirty="0" smtClean="0">
                <a:cs typeface="Times New Roman" charset="0"/>
                <a:sym typeface="Wingdings" pitchFamily="2" charset="2"/>
              </a:rPr>
              <a:t></a:t>
            </a:r>
            <a:r>
              <a:rPr lang="de-DE" sz="2000" dirty="0" smtClean="0">
                <a:cs typeface="Times New Roman" charset="0"/>
              </a:rPr>
              <a:t>FT'</a:t>
            </a:r>
            <a:endParaRPr lang="ru-RU" sz="2000" dirty="0" smtClean="0">
              <a:cs typeface="Times New Roman" charset="0"/>
            </a:endParaRPr>
          </a:p>
          <a:p>
            <a:pPr eaLnBrk="1" hangingPunct="1">
              <a:buFontTx/>
              <a:buNone/>
            </a:pPr>
            <a:r>
              <a:rPr lang="de-DE" sz="2000" dirty="0" smtClean="0">
                <a:cs typeface="Times New Roman" charset="0"/>
              </a:rPr>
              <a:t>T'</a:t>
            </a:r>
            <a:r>
              <a:rPr lang="en-US" sz="2000" dirty="0" smtClean="0">
                <a:cs typeface="Times New Roman" charset="0"/>
                <a:sym typeface="Wingdings" pitchFamily="2" charset="2"/>
              </a:rPr>
              <a:t></a:t>
            </a:r>
            <a:r>
              <a:rPr lang="de-DE" sz="2000" dirty="0" smtClean="0">
                <a:cs typeface="Times New Roman" charset="0"/>
              </a:rPr>
              <a:t>*FT' | </a:t>
            </a:r>
            <a:r>
              <a:rPr lang="en-US" sz="2000" dirty="0" smtClean="0">
                <a:cs typeface="Times New Roman" charset="0"/>
                <a:sym typeface="Symbol" pitchFamily="18" charset="2"/>
              </a:rPr>
              <a:t></a:t>
            </a:r>
            <a:r>
              <a:rPr lang="de-DE" sz="2000" dirty="0" smtClean="0">
                <a:cs typeface="Times New Roman" charset="0"/>
              </a:rPr>
              <a:t> </a:t>
            </a:r>
            <a:endParaRPr lang="ru-RU" sz="2000" dirty="0" smtClean="0">
              <a:cs typeface="Times New Roman" charset="0"/>
            </a:endParaRPr>
          </a:p>
          <a:p>
            <a:pPr eaLnBrk="1" hangingPunct="1">
              <a:buFontTx/>
              <a:buNone/>
            </a:pPr>
            <a:r>
              <a:rPr lang="de-DE" sz="2000" dirty="0" smtClean="0">
                <a:cs typeface="Times New Roman" charset="0"/>
              </a:rPr>
              <a:t>F</a:t>
            </a:r>
            <a:r>
              <a:rPr lang="en-US" sz="2000" dirty="0" smtClean="0">
                <a:cs typeface="Times New Roman" charset="0"/>
                <a:sym typeface="Wingdings" pitchFamily="2" charset="2"/>
              </a:rPr>
              <a:t></a:t>
            </a:r>
            <a:r>
              <a:rPr lang="de-DE" sz="2000" dirty="0" smtClean="0">
                <a:cs typeface="Times New Roman" charset="0"/>
              </a:rPr>
              <a:t>(E) | </a:t>
            </a:r>
            <a:r>
              <a:rPr lang="de-DE" sz="2000" dirty="0" err="1" smtClean="0">
                <a:cs typeface="Times New Roman" charset="0"/>
              </a:rPr>
              <a:t>id</a:t>
            </a:r>
            <a:endParaRPr lang="ru-RU" sz="2000" dirty="0" smtClean="0">
              <a:cs typeface="Times New Roman" charset="0"/>
            </a:endParaRPr>
          </a:p>
          <a:p>
            <a:pPr eaLnBrk="1" hangingPunct="1">
              <a:buFontTx/>
              <a:buNone/>
            </a:pPr>
            <a:r>
              <a:rPr lang="de-DE" sz="2000" dirty="0" smtClean="0">
                <a:cs typeface="Times New Roman" charset="0"/>
              </a:rPr>
              <a:t> </a:t>
            </a:r>
            <a:endParaRPr lang="ru-RU" sz="2000" dirty="0" smtClean="0">
              <a:cs typeface="Times New Roman" charset="0"/>
            </a:endParaRPr>
          </a:p>
          <a:p>
            <a:pPr eaLnBrk="1" hangingPunct="1">
              <a:buFontTx/>
              <a:buNone/>
            </a:pPr>
            <a:r>
              <a:rPr lang="en-US" sz="2000" dirty="0" err="1" smtClean="0">
                <a:cs typeface="Times New Roman" charset="0"/>
              </a:rPr>
              <a:t>Alors</a:t>
            </a:r>
            <a:endParaRPr lang="ru-RU" sz="2000" dirty="0" smtClean="0">
              <a:cs typeface="Times New Roman" charset="0"/>
            </a:endParaRPr>
          </a:p>
          <a:p>
            <a:pPr eaLnBrk="1" hangingPunct="1">
              <a:buFontTx/>
              <a:buNone/>
            </a:pPr>
            <a:r>
              <a:rPr lang="en-US" sz="2000" dirty="0" smtClean="0">
                <a:cs typeface="Times New Roman" charset="0"/>
              </a:rPr>
              <a:t> </a:t>
            </a:r>
            <a:endParaRPr lang="ru-RU" sz="2000" dirty="0" smtClean="0">
              <a:cs typeface="Times New Roman" charset="0"/>
            </a:endParaRPr>
          </a:p>
          <a:p>
            <a:pPr>
              <a:buNone/>
            </a:pPr>
            <a:r>
              <a:rPr lang="en-US" sz="2000" dirty="0" smtClean="0">
                <a:cs typeface="Times New Roman" charset="0"/>
              </a:rPr>
              <a:t>PREMIER(E) = </a:t>
            </a:r>
            <a:r>
              <a:rPr lang="en-US" sz="2000" dirty="0">
                <a:cs typeface="Times New Roman" charset="0"/>
              </a:rPr>
              <a:t>PREMIER (</a:t>
            </a:r>
            <a:r>
              <a:rPr lang="en-US" sz="2000" dirty="0" smtClean="0">
                <a:cs typeface="Times New Roman" charset="0"/>
              </a:rPr>
              <a:t>T) = </a:t>
            </a:r>
            <a:r>
              <a:rPr lang="en-US" sz="2000" dirty="0">
                <a:cs typeface="Times New Roman" charset="0"/>
              </a:rPr>
              <a:t>PREMIER (</a:t>
            </a:r>
            <a:r>
              <a:rPr lang="en-US" sz="2000" dirty="0" smtClean="0">
                <a:cs typeface="Times New Roman" charset="0"/>
              </a:rPr>
              <a:t>F) = {(, id}</a:t>
            </a:r>
            <a:endParaRPr lang="ru-RU" sz="2000" dirty="0" smtClean="0">
              <a:cs typeface="Times New Roman" charset="0"/>
            </a:endParaRPr>
          </a:p>
          <a:p>
            <a:pPr>
              <a:buNone/>
            </a:pPr>
            <a:r>
              <a:rPr lang="en-US" sz="2000" dirty="0">
                <a:cs typeface="Times New Roman" charset="0"/>
              </a:rPr>
              <a:t>PREMIER(E</a:t>
            </a:r>
            <a:r>
              <a:rPr lang="en-US" sz="2000" dirty="0" smtClean="0">
                <a:cs typeface="Times New Roman" charset="0"/>
              </a:rPr>
              <a:t>') = {+, </a:t>
            </a:r>
            <a:r>
              <a:rPr lang="en-US" sz="2000" dirty="0" smtClean="0">
                <a:cs typeface="Times New Roman" charset="0"/>
                <a:sym typeface="Symbol" pitchFamily="18" charset="2"/>
              </a:rPr>
              <a:t></a:t>
            </a:r>
            <a:r>
              <a:rPr lang="en-US" sz="2000" dirty="0" smtClean="0">
                <a:cs typeface="Times New Roman" charset="0"/>
              </a:rPr>
              <a:t>}</a:t>
            </a:r>
            <a:endParaRPr lang="ru-RU" sz="2000" dirty="0" smtClean="0">
              <a:cs typeface="Times New Roman" charset="0"/>
            </a:endParaRPr>
          </a:p>
          <a:p>
            <a:pPr>
              <a:buNone/>
            </a:pPr>
            <a:r>
              <a:rPr lang="en-US" sz="2000" dirty="0">
                <a:cs typeface="Times New Roman" charset="0"/>
              </a:rPr>
              <a:t>PREMIER(T</a:t>
            </a:r>
            <a:r>
              <a:rPr lang="en-US" sz="2000" dirty="0" smtClean="0">
                <a:cs typeface="Times New Roman" charset="0"/>
              </a:rPr>
              <a:t>') = {*, </a:t>
            </a:r>
            <a:r>
              <a:rPr lang="en-US" sz="2000" dirty="0" smtClean="0">
                <a:cs typeface="Times New Roman" charset="0"/>
                <a:sym typeface="Symbol" pitchFamily="18" charset="2"/>
              </a:rPr>
              <a:t></a:t>
            </a:r>
            <a:r>
              <a:rPr lang="en-US" sz="2000" dirty="0" smtClean="0">
                <a:cs typeface="Times New Roman" charset="0"/>
              </a:rPr>
              <a:t>}</a:t>
            </a:r>
            <a:endParaRPr lang="ru-RU" sz="2000" dirty="0" smtClean="0">
              <a:cs typeface="Times New Roman" charset="0"/>
            </a:endParaRPr>
          </a:p>
          <a:p>
            <a:pPr>
              <a:buNone/>
            </a:pPr>
            <a:r>
              <a:rPr lang="en-US" sz="2000" dirty="0" smtClean="0">
                <a:cs typeface="Times New Roman" charset="0"/>
              </a:rPr>
              <a:t>SUIVANT(E) = </a:t>
            </a:r>
            <a:r>
              <a:rPr lang="en-US" sz="2000" dirty="0">
                <a:cs typeface="Times New Roman" charset="0"/>
              </a:rPr>
              <a:t>SUIVANT (</a:t>
            </a:r>
            <a:r>
              <a:rPr lang="en-US" sz="2000" dirty="0" smtClean="0">
                <a:cs typeface="Times New Roman" charset="0"/>
              </a:rPr>
              <a:t>E') = {), $}</a:t>
            </a:r>
          </a:p>
          <a:p>
            <a:pPr>
              <a:buNone/>
            </a:pPr>
            <a:r>
              <a:rPr lang="en-US" sz="2000" dirty="0">
                <a:cs typeface="Times New Roman" charset="0"/>
              </a:rPr>
              <a:t>SUIVANT(T</a:t>
            </a:r>
            <a:r>
              <a:rPr lang="en-US" sz="2000" dirty="0" smtClean="0">
                <a:cs typeface="Times New Roman" charset="0"/>
              </a:rPr>
              <a:t>) = </a:t>
            </a:r>
            <a:r>
              <a:rPr lang="en-US" sz="2000" dirty="0">
                <a:cs typeface="Times New Roman" charset="0"/>
              </a:rPr>
              <a:t>SUIVANT (</a:t>
            </a:r>
            <a:r>
              <a:rPr lang="en-US" sz="2000" dirty="0" smtClean="0">
                <a:cs typeface="Times New Roman" charset="0"/>
              </a:rPr>
              <a:t>T’) ={$, ), +}</a:t>
            </a:r>
            <a:endParaRPr lang="ru-RU" sz="2000" dirty="0" smtClean="0">
              <a:cs typeface="Times New Roman" charset="0"/>
            </a:endParaRPr>
          </a:p>
          <a:p>
            <a:pPr>
              <a:buNone/>
            </a:pPr>
            <a:r>
              <a:rPr lang="en-US" sz="2000" dirty="0">
                <a:cs typeface="Times New Roman" charset="0"/>
              </a:rPr>
              <a:t>SUIVANT(F</a:t>
            </a:r>
            <a:r>
              <a:rPr lang="en-US" sz="2000" dirty="0" smtClean="0">
                <a:cs typeface="Times New Roman" charset="0"/>
              </a:rPr>
              <a:t>) = {+,*, ), $}</a:t>
            </a:r>
            <a:endParaRPr lang="ru-RU" sz="2000" dirty="0" smtClean="0">
              <a:cs typeface="Times New Roman" charset="0"/>
            </a:endParaRPr>
          </a:p>
        </p:txBody>
      </p:sp>
      <p:sp>
        <p:nvSpPr>
          <p:cNvPr id="24578" name="Espace réservé du numéro de diapositive 5"/>
          <p:cNvSpPr>
            <a:spLocks noGrp="1"/>
          </p:cNvSpPr>
          <p:nvPr>
            <p:ph type="sldNum" sz="quarter" idx="12"/>
          </p:nvPr>
        </p:nvSpPr>
        <p:spPr>
          <a:noFill/>
        </p:spPr>
        <p:txBody>
          <a:bodyPr/>
          <a:lstStyle/>
          <a:p>
            <a:fld id="{E0415514-3514-4602-A24E-5289738B26DB}" type="slidenum">
              <a:rPr lang="fr-FR" smtClean="0"/>
              <a:pPr/>
              <a:t>22</a:t>
            </a:fld>
            <a:endParaRPr lang="fr-FR"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071538" y="0"/>
            <a:ext cx="7291414" cy="704832"/>
          </a:xfrm>
        </p:spPr>
        <p:txBody>
          <a:bodyPr>
            <a:normAutofit/>
          </a:bodyPr>
          <a:lstStyle/>
          <a:p>
            <a:r>
              <a:rPr lang="fr-FR" sz="2800" b="1" dirty="0" smtClean="0"/>
              <a:t>Construction d’une table d’un analyseur prédictif</a:t>
            </a:r>
            <a:endParaRPr lang="fr-FR" sz="2800" b="1" dirty="0"/>
          </a:p>
        </p:txBody>
      </p:sp>
      <p:sp>
        <p:nvSpPr>
          <p:cNvPr id="28675" name="Rectangle 3"/>
          <p:cNvSpPr>
            <a:spLocks noGrp="1" noChangeArrowheads="1"/>
          </p:cNvSpPr>
          <p:nvPr>
            <p:ph idx="1"/>
          </p:nvPr>
        </p:nvSpPr>
        <p:spPr>
          <a:xfrm>
            <a:off x="228600" y="990600"/>
            <a:ext cx="8629680" cy="5105400"/>
          </a:xfrm>
        </p:spPr>
        <p:txBody>
          <a:bodyPr>
            <a:normAutofit/>
          </a:bodyPr>
          <a:lstStyle/>
          <a:p>
            <a:pPr>
              <a:lnSpc>
                <a:spcPct val="90000"/>
              </a:lnSpc>
              <a:buNone/>
            </a:pPr>
            <a:r>
              <a:rPr lang="en-US" sz="2400" b="1" i="1" dirty="0" err="1" smtClean="0">
                <a:cs typeface="Times New Roman" charset="0"/>
              </a:rPr>
              <a:t>Algorithme</a:t>
            </a:r>
            <a:r>
              <a:rPr lang="en-US" sz="2400" b="1" i="1" dirty="0" smtClean="0">
                <a:cs typeface="Times New Roman" charset="0"/>
              </a:rPr>
              <a:t>. </a:t>
            </a:r>
          </a:p>
          <a:p>
            <a:pPr>
              <a:lnSpc>
                <a:spcPct val="90000"/>
              </a:lnSpc>
              <a:buNone/>
            </a:pPr>
            <a:endParaRPr lang="en-US" sz="2400" b="1" i="1" dirty="0" smtClean="0">
              <a:cs typeface="Times New Roman" charset="0"/>
            </a:endParaRPr>
          </a:p>
          <a:p>
            <a:pPr eaLnBrk="1" hangingPunct="1">
              <a:lnSpc>
                <a:spcPct val="90000"/>
              </a:lnSpc>
              <a:buFontTx/>
              <a:buNone/>
            </a:pPr>
            <a:r>
              <a:rPr lang="en-US" sz="2400" i="1" dirty="0" err="1" smtClean="0">
                <a:cs typeface="Times New Roman" charset="0"/>
              </a:rPr>
              <a:t>Donnée</a:t>
            </a:r>
            <a:r>
              <a:rPr lang="en-US" sz="2400" dirty="0" smtClean="0">
                <a:cs typeface="Times New Roman" charset="0"/>
              </a:rPr>
              <a:t>. </a:t>
            </a:r>
            <a:r>
              <a:rPr lang="en-US" sz="2400" dirty="0" err="1" smtClean="0">
                <a:cs typeface="Times New Roman" charset="0"/>
              </a:rPr>
              <a:t>Grammaire</a:t>
            </a:r>
            <a:r>
              <a:rPr lang="en-US" sz="2400" dirty="0" smtClean="0">
                <a:cs typeface="Times New Roman" charset="0"/>
              </a:rPr>
              <a:t> G</a:t>
            </a:r>
            <a:endParaRPr lang="ru-RU" sz="2400" dirty="0" smtClean="0">
              <a:cs typeface="Times New Roman" charset="0"/>
            </a:endParaRPr>
          </a:p>
          <a:p>
            <a:pPr eaLnBrk="1" hangingPunct="1">
              <a:lnSpc>
                <a:spcPct val="90000"/>
              </a:lnSpc>
              <a:buFontTx/>
              <a:buNone/>
            </a:pPr>
            <a:r>
              <a:rPr lang="en-US" sz="2400" i="1" dirty="0" smtClean="0">
                <a:cs typeface="Times New Roman" charset="0"/>
              </a:rPr>
              <a:t>Sortie</a:t>
            </a:r>
            <a:r>
              <a:rPr lang="en-US" sz="2400" dirty="0" smtClean="0">
                <a:cs typeface="Times New Roman" charset="0"/>
              </a:rPr>
              <a:t>. Table </a:t>
            </a:r>
            <a:r>
              <a:rPr lang="en-US" sz="2400" dirty="0" err="1" smtClean="0">
                <a:cs typeface="Times New Roman" charset="0"/>
              </a:rPr>
              <a:t>d’analyse</a:t>
            </a:r>
            <a:r>
              <a:rPr lang="en-US" sz="2400" dirty="0" smtClean="0">
                <a:cs typeface="Times New Roman" charset="0"/>
              </a:rPr>
              <a:t> M</a:t>
            </a:r>
            <a:endParaRPr lang="ru-RU" sz="2400" dirty="0" smtClean="0">
              <a:cs typeface="Times New Roman" charset="0"/>
            </a:endParaRPr>
          </a:p>
          <a:p>
            <a:pPr eaLnBrk="1" hangingPunct="1">
              <a:lnSpc>
                <a:spcPct val="90000"/>
              </a:lnSpc>
              <a:buFontTx/>
              <a:buNone/>
            </a:pPr>
            <a:endParaRPr lang="en-US" sz="2400" b="1" i="1" dirty="0" smtClean="0">
              <a:cs typeface="Times New Roman" charset="0"/>
            </a:endParaRPr>
          </a:p>
          <a:p>
            <a:pPr eaLnBrk="1" hangingPunct="1">
              <a:lnSpc>
                <a:spcPct val="90000"/>
              </a:lnSpc>
              <a:buFontTx/>
              <a:buNone/>
            </a:pPr>
            <a:r>
              <a:rPr lang="en-US" sz="2400" b="1" i="1" dirty="0" err="1" smtClean="0">
                <a:cs typeface="Times New Roman" charset="0"/>
              </a:rPr>
              <a:t>Méthode</a:t>
            </a:r>
            <a:r>
              <a:rPr lang="en-US" sz="2400" b="1" i="1" dirty="0" smtClean="0">
                <a:cs typeface="Times New Roman" charset="0"/>
              </a:rPr>
              <a:t> :</a:t>
            </a:r>
          </a:p>
          <a:p>
            <a:pPr eaLnBrk="1" hangingPunct="1">
              <a:lnSpc>
                <a:spcPct val="90000"/>
              </a:lnSpc>
              <a:buFontTx/>
              <a:buNone/>
            </a:pPr>
            <a:endParaRPr lang="en-US" sz="2400" b="1" i="1" dirty="0" smtClean="0">
              <a:cs typeface="Times New Roman" charset="0"/>
            </a:endParaRPr>
          </a:p>
          <a:p>
            <a:pPr lvl="0">
              <a:buNone/>
            </a:pPr>
            <a:r>
              <a:rPr lang="fr-FR" sz="2000" dirty="0" smtClean="0"/>
              <a:t>1. Pour chaque production </a:t>
            </a:r>
            <a:r>
              <a:rPr lang="fr-FR" sz="2000" b="1" dirty="0" smtClean="0"/>
              <a:t>A</a:t>
            </a:r>
            <a:r>
              <a:rPr lang="fr-FR" sz="2000" dirty="0" smtClean="0">
                <a:sym typeface="Wingdings"/>
              </a:rPr>
              <a:t></a:t>
            </a:r>
            <a:r>
              <a:rPr lang="fr-FR" sz="2000" b="1" dirty="0" smtClean="0"/>
              <a:t> α</a:t>
            </a:r>
            <a:r>
              <a:rPr lang="fr-FR" sz="2000" dirty="0" smtClean="0"/>
              <a:t> de la grammaire, procéder aux étapes 2 et 3.</a:t>
            </a:r>
          </a:p>
          <a:p>
            <a:pPr lvl="0">
              <a:buNone/>
            </a:pPr>
            <a:r>
              <a:rPr lang="fr-FR" sz="2000" dirty="0" smtClean="0"/>
              <a:t>2. Pour chaque terminal </a:t>
            </a:r>
            <a:r>
              <a:rPr lang="fr-FR" sz="2000" b="1" dirty="0" smtClean="0"/>
              <a:t>a</a:t>
            </a:r>
            <a:r>
              <a:rPr lang="fr-FR" sz="2000" dirty="0" smtClean="0"/>
              <a:t> dans PREMIER(</a:t>
            </a:r>
            <a:r>
              <a:rPr lang="fr-FR" sz="2000" b="1" dirty="0" smtClean="0"/>
              <a:t>α), </a:t>
            </a:r>
            <a:r>
              <a:rPr lang="fr-FR" sz="2000" dirty="0" smtClean="0"/>
              <a:t>ajouter</a:t>
            </a:r>
            <a:r>
              <a:rPr lang="fr-FR" sz="2000" b="1" dirty="0" smtClean="0"/>
              <a:t> A</a:t>
            </a:r>
            <a:r>
              <a:rPr lang="fr-FR" sz="2000" b="1" dirty="0" smtClean="0">
                <a:sym typeface="Wingdings"/>
              </a:rPr>
              <a:t></a:t>
            </a:r>
            <a:r>
              <a:rPr lang="fr-FR" sz="2000" b="1" dirty="0" smtClean="0"/>
              <a:t> α</a:t>
            </a:r>
            <a:r>
              <a:rPr lang="fr-FR" sz="2000" dirty="0" smtClean="0"/>
              <a:t> à </a:t>
            </a:r>
            <a:r>
              <a:rPr lang="fr-FR" sz="2000" b="1" dirty="0" smtClean="0"/>
              <a:t>M[</a:t>
            </a:r>
            <a:r>
              <a:rPr lang="fr-FR" sz="2000" b="1" dirty="0" err="1" smtClean="0"/>
              <a:t>A,a</a:t>
            </a:r>
            <a:r>
              <a:rPr lang="fr-FR" sz="2000" b="1" dirty="0" smtClean="0"/>
              <a:t>]</a:t>
            </a:r>
            <a:r>
              <a:rPr lang="fr-FR" sz="2000" dirty="0" smtClean="0"/>
              <a:t>.</a:t>
            </a:r>
          </a:p>
          <a:p>
            <a:pPr lvl="0">
              <a:buNone/>
            </a:pPr>
            <a:r>
              <a:rPr lang="fr-FR" sz="2000" dirty="0" smtClean="0"/>
              <a:t>3. Si </a:t>
            </a:r>
            <a:r>
              <a:rPr lang="fr-FR" sz="2000" b="1" dirty="0" smtClean="0"/>
              <a:t>ε</a:t>
            </a:r>
            <a:r>
              <a:rPr lang="fr-FR" sz="2000" dirty="0" smtClean="0"/>
              <a:t> est dans PREMIER(</a:t>
            </a:r>
            <a:r>
              <a:rPr lang="fr-FR" sz="2000" b="1" dirty="0" smtClean="0"/>
              <a:t>α)</a:t>
            </a:r>
            <a:r>
              <a:rPr lang="fr-FR" sz="2000" dirty="0" smtClean="0"/>
              <a:t>, ajouter A</a:t>
            </a:r>
            <a:r>
              <a:rPr lang="fr-FR" sz="2000" dirty="0" smtClean="0">
                <a:sym typeface="Wingdings"/>
              </a:rPr>
              <a:t></a:t>
            </a:r>
            <a:r>
              <a:rPr lang="fr-FR" sz="2000" b="1" dirty="0" smtClean="0"/>
              <a:t> α</a:t>
            </a:r>
            <a:r>
              <a:rPr lang="fr-FR" sz="2000" dirty="0" smtClean="0"/>
              <a:t> à </a:t>
            </a:r>
            <a:r>
              <a:rPr lang="fr-FR" sz="2000" b="1" dirty="0" smtClean="0"/>
              <a:t>M[</a:t>
            </a:r>
            <a:r>
              <a:rPr lang="fr-FR" sz="2000" b="1" dirty="0" err="1" smtClean="0"/>
              <a:t>A,b</a:t>
            </a:r>
            <a:r>
              <a:rPr lang="fr-FR" sz="2000" b="1" dirty="0" smtClean="0"/>
              <a:t>]</a:t>
            </a:r>
            <a:r>
              <a:rPr lang="fr-FR" sz="2000" dirty="0" smtClean="0"/>
              <a:t> pour chaque terminal </a:t>
            </a:r>
            <a:r>
              <a:rPr lang="fr-FR" sz="2000" b="1" dirty="0" smtClean="0"/>
              <a:t>b</a:t>
            </a:r>
            <a:r>
              <a:rPr lang="fr-FR" sz="2000" dirty="0" smtClean="0"/>
              <a:t> dans SUIVANT(A). Si </a:t>
            </a:r>
            <a:r>
              <a:rPr lang="fr-FR" sz="2000" b="1" dirty="0" smtClean="0"/>
              <a:t>ε</a:t>
            </a:r>
            <a:r>
              <a:rPr lang="fr-FR" sz="2000" dirty="0" smtClean="0"/>
              <a:t> est dans PREMIER(</a:t>
            </a:r>
            <a:r>
              <a:rPr lang="fr-FR" sz="2000" b="1" dirty="0" smtClean="0"/>
              <a:t>α</a:t>
            </a:r>
            <a:r>
              <a:rPr lang="fr-FR" sz="2000" dirty="0" smtClean="0"/>
              <a:t>) et </a:t>
            </a:r>
            <a:r>
              <a:rPr lang="fr-FR" sz="2000" b="1" dirty="0" smtClean="0"/>
              <a:t>$</a:t>
            </a:r>
            <a:r>
              <a:rPr lang="fr-FR" sz="2000" dirty="0" smtClean="0"/>
              <a:t> est dans SUIVANT(A), ajouter </a:t>
            </a:r>
            <a:r>
              <a:rPr lang="fr-FR" sz="2000" b="1" dirty="0" smtClean="0"/>
              <a:t>A</a:t>
            </a:r>
            <a:r>
              <a:rPr lang="fr-FR" sz="2000" dirty="0" smtClean="0">
                <a:sym typeface="Wingdings"/>
              </a:rPr>
              <a:t></a:t>
            </a:r>
            <a:r>
              <a:rPr lang="fr-FR" sz="2000" b="1" dirty="0" smtClean="0"/>
              <a:t> α </a:t>
            </a:r>
            <a:r>
              <a:rPr lang="fr-FR" sz="2000" dirty="0" smtClean="0"/>
              <a:t>à </a:t>
            </a:r>
            <a:r>
              <a:rPr lang="fr-FR" sz="2000" b="1" dirty="0" smtClean="0"/>
              <a:t>M[A,$]</a:t>
            </a:r>
            <a:r>
              <a:rPr lang="fr-FR" sz="2000" dirty="0" smtClean="0"/>
              <a:t>.</a:t>
            </a:r>
          </a:p>
          <a:p>
            <a:pPr lvl="0">
              <a:buNone/>
            </a:pPr>
            <a:r>
              <a:rPr lang="fr-FR" sz="2000" dirty="0" smtClean="0"/>
              <a:t>3. Faire de chaque entrée non définie de </a:t>
            </a:r>
            <a:r>
              <a:rPr lang="fr-FR" sz="2000" b="1" dirty="0" smtClean="0"/>
              <a:t>M</a:t>
            </a:r>
            <a:r>
              <a:rPr lang="fr-FR" sz="2000" dirty="0" smtClean="0"/>
              <a:t> une </a:t>
            </a:r>
            <a:r>
              <a:rPr lang="fr-FR" sz="2000" b="1" dirty="0" smtClean="0"/>
              <a:t>erreur</a:t>
            </a:r>
            <a:r>
              <a:rPr lang="fr-FR" sz="2000" dirty="0" smtClean="0"/>
              <a:t>.</a:t>
            </a:r>
          </a:p>
          <a:p>
            <a:pPr eaLnBrk="1" hangingPunct="1">
              <a:lnSpc>
                <a:spcPct val="90000"/>
              </a:lnSpc>
              <a:buFontTx/>
              <a:buNone/>
            </a:pPr>
            <a:endParaRPr lang="fr-FR" sz="2400" dirty="0" smtClean="0"/>
          </a:p>
        </p:txBody>
      </p:sp>
      <p:sp>
        <p:nvSpPr>
          <p:cNvPr id="25602" name="Espace réservé du numéro de diapositive 5"/>
          <p:cNvSpPr>
            <a:spLocks noGrp="1"/>
          </p:cNvSpPr>
          <p:nvPr>
            <p:ph type="sldNum" sz="quarter" idx="12"/>
          </p:nvPr>
        </p:nvSpPr>
        <p:spPr>
          <a:noFill/>
        </p:spPr>
        <p:txBody>
          <a:bodyPr/>
          <a:lstStyle/>
          <a:p>
            <a:fld id="{47CFF91F-3D40-4E66-8EC6-BF883AEFFB0A}" type="slidenum">
              <a:rPr lang="fr-FR" smtClean="0"/>
              <a:pPr/>
              <a:t>23</a:t>
            </a:fld>
            <a:endParaRPr lang="fr-FR"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762000" y="228600"/>
            <a:ext cx="7696200" cy="1143000"/>
          </a:xfrm>
        </p:spPr>
        <p:txBody>
          <a:bodyPr/>
          <a:lstStyle/>
          <a:p>
            <a:pPr eaLnBrk="1" hangingPunct="1"/>
            <a:r>
              <a:rPr lang="en-US" sz="3200" b="1" i="1" dirty="0" err="1" smtClean="0">
                <a:cs typeface="Times New Roman" charset="0"/>
              </a:rPr>
              <a:t>Exemple</a:t>
            </a:r>
            <a:r>
              <a:rPr lang="en-US" sz="3200" b="1" i="1" dirty="0" smtClean="0">
                <a:cs typeface="Times New Roman" charset="0"/>
              </a:rPr>
              <a:t/>
            </a:r>
            <a:br>
              <a:rPr lang="en-US" sz="3200" b="1" i="1" dirty="0" smtClean="0">
                <a:cs typeface="Times New Roman" charset="0"/>
              </a:rPr>
            </a:br>
            <a:endParaRPr lang="fr-FR" sz="3200" b="1" i="1" dirty="0" smtClean="0">
              <a:cs typeface="Times New Roman" charset="0"/>
            </a:endParaRPr>
          </a:p>
        </p:txBody>
      </p:sp>
      <p:sp>
        <p:nvSpPr>
          <p:cNvPr id="29699" name="Rectangle 3"/>
          <p:cNvSpPr>
            <a:spLocks noGrp="1" noChangeArrowheads="1"/>
          </p:cNvSpPr>
          <p:nvPr>
            <p:ph idx="1"/>
          </p:nvPr>
        </p:nvSpPr>
        <p:spPr/>
        <p:txBody>
          <a:bodyPr>
            <a:normAutofit/>
          </a:bodyPr>
          <a:lstStyle/>
          <a:p>
            <a:pPr>
              <a:buNone/>
            </a:pPr>
            <a:r>
              <a:rPr lang="fr-FR" sz="2400" dirty="0" smtClean="0"/>
              <a:t>Appliquons l'algorithme donné à la grammaire des expressions arithmétique :</a:t>
            </a:r>
          </a:p>
          <a:p>
            <a:pPr>
              <a:buNone/>
            </a:pPr>
            <a:r>
              <a:rPr lang="fr-FR" sz="2400" dirty="0" smtClean="0"/>
              <a:t> </a:t>
            </a:r>
          </a:p>
          <a:p>
            <a:pPr>
              <a:buNone/>
            </a:pPr>
            <a:r>
              <a:rPr lang="fr-FR" sz="2400" dirty="0" smtClean="0"/>
              <a:t>	1. Puisque PREMIER(TE') = PREMIER(T) = {(, id}, la production E </a:t>
            </a:r>
            <a:r>
              <a:rPr lang="fr-FR" sz="2400" dirty="0" smtClean="0">
                <a:sym typeface="Wingdings"/>
              </a:rPr>
              <a:t></a:t>
            </a:r>
            <a:r>
              <a:rPr lang="fr-FR" sz="2400" dirty="0" smtClean="0"/>
              <a:t> TE' implique que les entrées M[E,(] et M[</a:t>
            </a:r>
            <a:r>
              <a:rPr lang="fr-FR" sz="2400" dirty="0" err="1" smtClean="0"/>
              <a:t>E,id</a:t>
            </a:r>
            <a:r>
              <a:rPr lang="fr-FR" sz="2400" dirty="0" smtClean="0"/>
              <a:t>] prennent toutes les deux  la valeur E </a:t>
            </a:r>
            <a:r>
              <a:rPr lang="fr-FR" sz="2400" dirty="0" smtClean="0">
                <a:sym typeface="Wingdings"/>
              </a:rPr>
              <a:t></a:t>
            </a:r>
            <a:r>
              <a:rPr lang="fr-FR" sz="2400" dirty="0" smtClean="0"/>
              <a:t> TE'.</a:t>
            </a:r>
          </a:p>
          <a:p>
            <a:pPr>
              <a:buNone/>
            </a:pPr>
            <a:r>
              <a:rPr lang="fr-FR" sz="2400" dirty="0" smtClean="0"/>
              <a:t>	2. La production E' </a:t>
            </a:r>
            <a:r>
              <a:rPr lang="fr-FR" sz="2400" dirty="0" smtClean="0">
                <a:sym typeface="Wingdings"/>
              </a:rPr>
              <a:t></a:t>
            </a:r>
            <a:r>
              <a:rPr lang="fr-FR" sz="2400" dirty="0" smtClean="0"/>
              <a:t> +TE' implique que l'entrée M[E',+] prend la valeur E' </a:t>
            </a:r>
            <a:r>
              <a:rPr lang="fr-FR" sz="2400" dirty="0" smtClean="0">
                <a:sym typeface="Wingdings"/>
              </a:rPr>
              <a:t></a:t>
            </a:r>
            <a:r>
              <a:rPr lang="fr-FR" sz="2400" dirty="0" smtClean="0"/>
              <a:t> +TE'. </a:t>
            </a:r>
          </a:p>
          <a:p>
            <a:pPr>
              <a:buNone/>
            </a:pPr>
            <a:r>
              <a:rPr lang="fr-FR" sz="2400" dirty="0" smtClean="0"/>
              <a:t> 	3. La production E' </a:t>
            </a:r>
            <a:r>
              <a:rPr lang="fr-FR" sz="2400" dirty="0" smtClean="0">
                <a:sym typeface="Wingdings"/>
              </a:rPr>
              <a:t></a:t>
            </a:r>
            <a:r>
              <a:rPr lang="fr-FR" sz="2400" dirty="0" smtClean="0">
                <a:sym typeface="Symbol"/>
              </a:rPr>
              <a:t></a:t>
            </a:r>
            <a:r>
              <a:rPr lang="fr-FR" sz="2400" dirty="0" smtClean="0"/>
              <a:t> implique que les entrées M[E',)] et M[E',$] prennent tous les deux la valeur E' </a:t>
            </a:r>
            <a:r>
              <a:rPr lang="fr-FR" sz="2400" dirty="0" smtClean="0">
                <a:sym typeface="Wingdings"/>
              </a:rPr>
              <a:t></a:t>
            </a:r>
            <a:r>
              <a:rPr lang="fr-FR" sz="2400" dirty="0" smtClean="0"/>
              <a:t> </a:t>
            </a:r>
            <a:r>
              <a:rPr lang="fr-FR" sz="2400" dirty="0" smtClean="0">
                <a:sym typeface="Symbol"/>
              </a:rPr>
              <a:t></a:t>
            </a:r>
            <a:r>
              <a:rPr lang="fr-FR" sz="2400" dirty="0" smtClean="0"/>
              <a:t> car SUIVANT(E') = {),$}</a:t>
            </a:r>
          </a:p>
          <a:p>
            <a:pPr eaLnBrk="1" hangingPunct="1">
              <a:lnSpc>
                <a:spcPct val="90000"/>
              </a:lnSpc>
              <a:buFontTx/>
              <a:buNone/>
            </a:pPr>
            <a:endParaRPr lang="fr-FR" sz="2400" dirty="0" smtClean="0"/>
          </a:p>
        </p:txBody>
      </p:sp>
      <p:sp>
        <p:nvSpPr>
          <p:cNvPr id="26626" name="Espace réservé du numéro de diapositive 5"/>
          <p:cNvSpPr>
            <a:spLocks noGrp="1"/>
          </p:cNvSpPr>
          <p:nvPr>
            <p:ph type="sldNum" sz="quarter" idx="12"/>
          </p:nvPr>
        </p:nvSpPr>
        <p:spPr>
          <a:noFill/>
        </p:spPr>
        <p:txBody>
          <a:bodyPr/>
          <a:lstStyle/>
          <a:p>
            <a:fld id="{56ED537A-9C20-48EC-9F4F-4D9D2B09970C}" type="slidenum">
              <a:rPr lang="fr-FR" smtClean="0"/>
              <a:pPr/>
              <a:t>24</a:t>
            </a:fld>
            <a:endParaRPr lang="fr-FR"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762000" y="304800"/>
            <a:ext cx="7696200" cy="1143000"/>
          </a:xfrm>
        </p:spPr>
        <p:txBody>
          <a:bodyPr/>
          <a:lstStyle/>
          <a:p>
            <a:r>
              <a:rPr lang="fr-FR" sz="3200" b="1" dirty="0" smtClean="0"/>
              <a:t>Grammaires LL(1)</a:t>
            </a:r>
            <a:r>
              <a:rPr lang="fr-FR" sz="3200" dirty="0" smtClean="0"/>
              <a:t/>
            </a:r>
            <a:br>
              <a:rPr lang="fr-FR" sz="3200" dirty="0" smtClean="0"/>
            </a:br>
            <a:endParaRPr lang="fr-FR" sz="3200" b="1" dirty="0" smtClean="0">
              <a:cs typeface="Times New Roman" charset="0"/>
            </a:endParaRPr>
          </a:p>
        </p:txBody>
      </p:sp>
      <p:sp>
        <p:nvSpPr>
          <p:cNvPr id="30723" name="Rectangle 3"/>
          <p:cNvSpPr>
            <a:spLocks noGrp="1" noChangeArrowheads="1"/>
          </p:cNvSpPr>
          <p:nvPr>
            <p:ph idx="1"/>
          </p:nvPr>
        </p:nvSpPr>
        <p:spPr>
          <a:xfrm>
            <a:off x="609600" y="1143000"/>
            <a:ext cx="7848600" cy="4953000"/>
          </a:xfrm>
        </p:spPr>
        <p:txBody>
          <a:bodyPr>
            <a:normAutofit/>
          </a:bodyPr>
          <a:lstStyle/>
          <a:p>
            <a:r>
              <a:rPr lang="fr-FR" sz="2000" dirty="0" smtClean="0"/>
              <a:t>L’</a:t>
            </a:r>
            <a:r>
              <a:rPr lang="fr-FR" sz="2000" dirty="0" err="1" smtClean="0"/>
              <a:t>algo</a:t>
            </a:r>
            <a:r>
              <a:rPr lang="fr-FR" sz="2000" dirty="0" smtClean="0"/>
              <a:t> décrit peut être appliqué à une grammaire </a:t>
            </a:r>
            <a:r>
              <a:rPr lang="fr-FR" sz="2000" b="1" dirty="0" smtClean="0"/>
              <a:t>G</a:t>
            </a:r>
            <a:r>
              <a:rPr lang="fr-FR" sz="2000" dirty="0" smtClean="0"/>
              <a:t> pour produire la table d’analyse </a:t>
            </a:r>
            <a:r>
              <a:rPr lang="fr-FR" sz="2000" b="1" dirty="0" smtClean="0"/>
              <a:t>M</a:t>
            </a:r>
            <a:r>
              <a:rPr lang="fr-FR" sz="2000" dirty="0" smtClean="0"/>
              <a:t>. </a:t>
            </a:r>
          </a:p>
          <a:p>
            <a:r>
              <a:rPr lang="fr-FR" sz="2000" dirty="0" smtClean="0"/>
              <a:t>Cependant, pour certaines grammaires, </a:t>
            </a:r>
            <a:r>
              <a:rPr lang="fr-FR" sz="2000" b="1" dirty="0" smtClean="0"/>
              <a:t>M</a:t>
            </a:r>
            <a:r>
              <a:rPr lang="fr-FR" sz="2000" dirty="0" smtClean="0"/>
              <a:t> peut avoir des entrées qui sont définies de façon multiple. </a:t>
            </a:r>
          </a:p>
          <a:p>
            <a:r>
              <a:rPr lang="fr-FR" sz="2000" dirty="0" smtClean="0"/>
              <a:t>Par exemple, si </a:t>
            </a:r>
            <a:r>
              <a:rPr lang="fr-FR" sz="2000" b="1" dirty="0" smtClean="0"/>
              <a:t>G</a:t>
            </a:r>
            <a:r>
              <a:rPr lang="fr-FR" sz="2000" dirty="0" smtClean="0"/>
              <a:t> est récursive à gauche ou ambiguë, </a:t>
            </a:r>
            <a:r>
              <a:rPr lang="fr-FR" sz="2000" b="1" dirty="0" smtClean="0"/>
              <a:t>M</a:t>
            </a:r>
            <a:r>
              <a:rPr lang="fr-FR" sz="2000" dirty="0" smtClean="0"/>
              <a:t> aura alors au moins une de ses entrées définie de façon multiple.</a:t>
            </a:r>
          </a:p>
          <a:p>
            <a:pPr eaLnBrk="1" hangingPunct="1">
              <a:buFontTx/>
              <a:buNone/>
            </a:pPr>
            <a:endParaRPr lang="fr-FR" sz="2000" dirty="0" smtClean="0"/>
          </a:p>
        </p:txBody>
      </p:sp>
      <p:sp>
        <p:nvSpPr>
          <p:cNvPr id="27650" name="Espace réservé du numéro de diapositive 5"/>
          <p:cNvSpPr>
            <a:spLocks noGrp="1"/>
          </p:cNvSpPr>
          <p:nvPr>
            <p:ph type="sldNum" sz="quarter" idx="12"/>
          </p:nvPr>
        </p:nvSpPr>
        <p:spPr>
          <a:noFill/>
        </p:spPr>
        <p:txBody>
          <a:bodyPr/>
          <a:lstStyle/>
          <a:p>
            <a:fld id="{6BD55615-A028-4AE8-AA6F-A1A03100DB4C}" type="slidenum">
              <a:rPr lang="fr-FR" smtClean="0"/>
              <a:pPr/>
              <a:t>25</a:t>
            </a:fld>
            <a:endParaRPr lang="fr-FR"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5400" b="1" i="1" dirty="0" err="1" smtClean="0">
                <a:cs typeface="Times New Roman" charset="0"/>
              </a:rPr>
              <a:t>Exemple</a:t>
            </a:r>
            <a:r>
              <a:rPr lang="en-US" sz="5400" b="1" i="1" dirty="0" smtClean="0">
                <a:cs typeface="Times New Roman" charset="0"/>
              </a:rPr>
              <a:t/>
            </a:r>
            <a:br>
              <a:rPr lang="en-US" sz="5400" b="1" i="1" dirty="0" smtClean="0">
                <a:cs typeface="Times New Roman" charset="0"/>
              </a:rPr>
            </a:br>
            <a:endParaRPr lang="fr-FR" dirty="0"/>
          </a:p>
        </p:txBody>
      </p:sp>
      <p:sp>
        <p:nvSpPr>
          <p:cNvPr id="3" name="Espace réservé du contenu 2"/>
          <p:cNvSpPr>
            <a:spLocks noGrp="1"/>
          </p:cNvSpPr>
          <p:nvPr>
            <p:ph idx="1"/>
          </p:nvPr>
        </p:nvSpPr>
        <p:spPr/>
        <p:txBody>
          <a:bodyPr>
            <a:normAutofit fontScale="92500" lnSpcReduction="10000"/>
          </a:bodyPr>
          <a:lstStyle/>
          <a:p>
            <a:pPr>
              <a:buNone/>
            </a:pPr>
            <a:r>
              <a:rPr lang="fr-FR" sz="2800" dirty="0" smtClean="0"/>
              <a:t>Considérons la grammaire :</a:t>
            </a:r>
          </a:p>
          <a:p>
            <a:pPr>
              <a:buNone/>
            </a:pPr>
            <a:r>
              <a:rPr lang="en-US" sz="2800" dirty="0" smtClean="0">
                <a:cs typeface="Times New Roman" charset="0"/>
              </a:rPr>
              <a:t>	S </a:t>
            </a:r>
            <a:r>
              <a:rPr lang="en-US" sz="2800" dirty="0" smtClean="0">
                <a:cs typeface="Times New Roman" charset="0"/>
                <a:sym typeface="Wingdings" pitchFamily="2" charset="2"/>
              </a:rPr>
              <a:t></a:t>
            </a:r>
            <a:r>
              <a:rPr lang="en-US" sz="2800" dirty="0" smtClean="0">
                <a:cs typeface="Times New Roman" charset="0"/>
              </a:rPr>
              <a:t> </a:t>
            </a:r>
            <a:r>
              <a:rPr lang="en-US" sz="2800" dirty="0" err="1" smtClean="0">
                <a:cs typeface="Times New Roman" charset="0"/>
              </a:rPr>
              <a:t>iEtSS</a:t>
            </a:r>
            <a:r>
              <a:rPr lang="en-US" sz="2800" dirty="0" smtClean="0">
                <a:cs typeface="Times New Roman" charset="0"/>
              </a:rPr>
              <a:t>' | a</a:t>
            </a:r>
            <a:endParaRPr lang="ru-RU" sz="2800" dirty="0" smtClean="0">
              <a:cs typeface="Times New Roman" charset="0"/>
            </a:endParaRPr>
          </a:p>
          <a:p>
            <a:pPr>
              <a:buNone/>
            </a:pPr>
            <a:r>
              <a:rPr lang="en-US" sz="2800" dirty="0" smtClean="0">
                <a:cs typeface="Times New Roman" charset="0"/>
              </a:rPr>
              <a:t>	S' </a:t>
            </a:r>
            <a:r>
              <a:rPr lang="en-US" sz="2800" dirty="0" smtClean="0">
                <a:cs typeface="Times New Roman" charset="0"/>
                <a:sym typeface="Wingdings" pitchFamily="2" charset="2"/>
              </a:rPr>
              <a:t></a:t>
            </a:r>
            <a:r>
              <a:rPr lang="en-US" sz="2800" dirty="0" smtClean="0">
                <a:cs typeface="Times New Roman" charset="0"/>
              </a:rPr>
              <a:t> </a:t>
            </a:r>
            <a:r>
              <a:rPr lang="en-US" sz="2800" dirty="0" err="1" smtClean="0">
                <a:cs typeface="Times New Roman" charset="0"/>
              </a:rPr>
              <a:t>eS</a:t>
            </a:r>
            <a:r>
              <a:rPr lang="en-US" sz="2800" dirty="0" smtClean="0">
                <a:cs typeface="Times New Roman" charset="0"/>
              </a:rPr>
              <a:t> | </a:t>
            </a:r>
            <a:r>
              <a:rPr lang="en-US" sz="2800" dirty="0" smtClean="0">
                <a:cs typeface="Times New Roman" charset="0"/>
                <a:sym typeface="Symbol" pitchFamily="18" charset="2"/>
              </a:rPr>
              <a:t></a:t>
            </a:r>
            <a:endParaRPr lang="ru-RU" sz="2800" dirty="0" smtClean="0">
              <a:cs typeface="Times New Roman" charset="0"/>
            </a:endParaRPr>
          </a:p>
          <a:p>
            <a:pPr>
              <a:buNone/>
            </a:pPr>
            <a:r>
              <a:rPr lang="en-US" sz="2800" dirty="0" smtClean="0">
                <a:cs typeface="Times New Roman" charset="0"/>
              </a:rPr>
              <a:t>	E </a:t>
            </a:r>
            <a:r>
              <a:rPr lang="en-US" sz="2800" dirty="0" smtClean="0">
                <a:cs typeface="Times New Roman" charset="0"/>
                <a:sym typeface="Wingdings" pitchFamily="2" charset="2"/>
              </a:rPr>
              <a:t></a:t>
            </a:r>
            <a:r>
              <a:rPr lang="en-US" sz="2800" dirty="0" smtClean="0">
                <a:cs typeface="Times New Roman" charset="0"/>
              </a:rPr>
              <a:t> b</a:t>
            </a:r>
            <a:endParaRPr lang="ru-RU" sz="2800" dirty="0" smtClean="0">
              <a:cs typeface="Times New Roman" charset="0"/>
            </a:endParaRPr>
          </a:p>
          <a:p>
            <a:pPr>
              <a:buNone/>
            </a:pPr>
            <a:r>
              <a:rPr lang="en-US" sz="2800" dirty="0" smtClean="0">
                <a:cs typeface="Times New Roman" charset="0"/>
              </a:rPr>
              <a:t> </a:t>
            </a:r>
            <a:endParaRPr lang="ru-RU" sz="2800" dirty="0" smtClean="0">
              <a:cs typeface="Times New Roman" charset="0"/>
            </a:endParaRPr>
          </a:p>
          <a:p>
            <a:pPr>
              <a:buNone/>
            </a:pPr>
            <a:r>
              <a:rPr lang="fr-FR" sz="2800" dirty="0" smtClean="0"/>
              <a:t>PREMIER(S) = {i, a}</a:t>
            </a:r>
          </a:p>
          <a:p>
            <a:pPr>
              <a:buNone/>
            </a:pPr>
            <a:r>
              <a:rPr lang="fr-FR" sz="2800" dirty="0" smtClean="0"/>
              <a:t>PREMIER(S') = {e, </a:t>
            </a:r>
            <a:r>
              <a:rPr lang="fr-FR" sz="2800" dirty="0" smtClean="0">
                <a:sym typeface="Symbol"/>
              </a:rPr>
              <a:t></a:t>
            </a:r>
            <a:r>
              <a:rPr lang="fr-FR" sz="2800" dirty="0" smtClean="0"/>
              <a:t>}</a:t>
            </a:r>
          </a:p>
          <a:p>
            <a:pPr>
              <a:buNone/>
            </a:pPr>
            <a:r>
              <a:rPr lang="fr-FR" sz="2800" dirty="0" smtClean="0"/>
              <a:t>PREMIER(E) = {b}</a:t>
            </a:r>
          </a:p>
          <a:p>
            <a:pPr>
              <a:buNone/>
            </a:pPr>
            <a:r>
              <a:rPr lang="fr-FR" sz="2800" dirty="0" smtClean="0"/>
              <a:t>SUIVANT(S) = SUIVANT(S') ={$,e}</a:t>
            </a:r>
          </a:p>
          <a:p>
            <a:pPr>
              <a:buNone/>
            </a:pPr>
            <a:r>
              <a:rPr lang="fr-FR" sz="2800" dirty="0" smtClean="0"/>
              <a:t>SUIVANT(E) = {t}</a:t>
            </a:r>
          </a:p>
          <a:p>
            <a:endParaRPr lang="fr-FR" dirty="0"/>
          </a:p>
        </p:txBody>
      </p:sp>
      <p:sp>
        <p:nvSpPr>
          <p:cNvPr id="4" name="Espace réservé du numéro de diapositive 3"/>
          <p:cNvSpPr>
            <a:spLocks noGrp="1"/>
          </p:cNvSpPr>
          <p:nvPr>
            <p:ph type="sldNum" sz="quarter" idx="12"/>
          </p:nvPr>
        </p:nvSpPr>
        <p:spPr/>
        <p:txBody>
          <a:bodyPr/>
          <a:lstStyle/>
          <a:p>
            <a:pPr>
              <a:defRPr/>
            </a:pPr>
            <a:fld id="{44186092-4652-4842-8644-01D85DAE4C5F}" type="slidenum">
              <a:rPr lang="fr-FR" smtClean="0"/>
              <a:pPr>
                <a:defRPr/>
              </a:pPr>
              <a:t>26</a:t>
            </a:fld>
            <a:endParaRPr lang="fr-F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ce réservé du numéro de diapositive 1"/>
          <p:cNvSpPr>
            <a:spLocks noGrp="1"/>
          </p:cNvSpPr>
          <p:nvPr>
            <p:ph type="sldNum" sz="quarter" idx="12"/>
          </p:nvPr>
        </p:nvSpPr>
        <p:spPr>
          <a:noFill/>
        </p:spPr>
        <p:txBody>
          <a:bodyPr/>
          <a:lstStyle/>
          <a:p>
            <a:fld id="{8EFC40DA-B6B4-44BD-A06B-C4AB62773F5D}" type="slidenum">
              <a:rPr lang="fr-FR" smtClean="0"/>
              <a:pPr/>
              <a:t>27</a:t>
            </a:fld>
            <a:endParaRPr lang="fr-FR" smtClean="0"/>
          </a:p>
        </p:txBody>
      </p:sp>
      <p:grpSp>
        <p:nvGrpSpPr>
          <p:cNvPr id="28675" name="Group 93"/>
          <p:cNvGrpSpPr>
            <a:grpSpLocks/>
          </p:cNvGrpSpPr>
          <p:nvPr/>
        </p:nvGrpSpPr>
        <p:grpSpPr bwMode="auto">
          <a:xfrm>
            <a:off x="1468438" y="1901825"/>
            <a:ext cx="6207125" cy="3054350"/>
            <a:chOff x="-2" y="-2"/>
            <a:chExt cx="3910" cy="1924"/>
          </a:xfrm>
        </p:grpSpPr>
        <p:grpSp>
          <p:nvGrpSpPr>
            <p:cNvPr id="28676" name="Group 91"/>
            <p:cNvGrpSpPr>
              <a:grpSpLocks/>
            </p:cNvGrpSpPr>
            <p:nvPr/>
          </p:nvGrpSpPr>
          <p:grpSpPr bwMode="auto">
            <a:xfrm>
              <a:off x="0" y="0"/>
              <a:ext cx="3906" cy="1920"/>
              <a:chOff x="0" y="0"/>
              <a:chExt cx="3906" cy="1920"/>
            </a:xfrm>
          </p:grpSpPr>
          <p:grpSp>
            <p:nvGrpSpPr>
              <p:cNvPr id="28678" name="Group 34"/>
              <p:cNvGrpSpPr>
                <a:grpSpLocks/>
              </p:cNvGrpSpPr>
              <p:nvPr/>
            </p:nvGrpSpPr>
            <p:grpSpPr bwMode="auto">
              <a:xfrm>
                <a:off x="0" y="0"/>
                <a:ext cx="603" cy="768"/>
                <a:chOff x="0" y="0"/>
                <a:chExt cx="603" cy="768"/>
              </a:xfrm>
            </p:grpSpPr>
            <p:sp>
              <p:nvSpPr>
                <p:cNvPr id="28763" name="Rectangle 4"/>
                <p:cNvSpPr>
                  <a:spLocks noChangeArrowheads="1"/>
                </p:cNvSpPr>
                <p:nvPr/>
              </p:nvSpPr>
              <p:spPr bwMode="auto">
                <a:xfrm>
                  <a:off x="28" y="0"/>
                  <a:ext cx="575" cy="768"/>
                </a:xfrm>
                <a:prstGeom prst="rect">
                  <a:avLst/>
                </a:prstGeom>
                <a:noFill/>
                <a:ln w="9525">
                  <a:noFill/>
                  <a:miter lim="800000"/>
                  <a:headEnd/>
                  <a:tailEnd/>
                </a:ln>
              </p:spPr>
              <p:txBody>
                <a:bodyPr/>
                <a:lstStyle/>
                <a:p>
                  <a:r>
                    <a:rPr lang="fr-FR" sz="1600" dirty="0" smtClean="0"/>
                    <a:t>Non-terminal</a:t>
                  </a:r>
                  <a:endParaRPr lang="ru-RU" dirty="0"/>
                </a:p>
              </p:txBody>
            </p:sp>
            <p:sp>
              <p:nvSpPr>
                <p:cNvPr id="28764" name="Rectangle 33"/>
                <p:cNvSpPr>
                  <a:spLocks noChangeArrowheads="1"/>
                </p:cNvSpPr>
                <p:nvPr/>
              </p:nvSpPr>
              <p:spPr bwMode="auto">
                <a:xfrm>
                  <a:off x="0" y="0"/>
                  <a:ext cx="582" cy="768"/>
                </a:xfrm>
                <a:prstGeom prst="rect">
                  <a:avLst/>
                </a:prstGeom>
                <a:noFill/>
                <a:ln w="7">
                  <a:solidFill>
                    <a:srgbClr val="A0A0A0"/>
                  </a:solidFill>
                  <a:miter lim="800000"/>
                  <a:headEnd/>
                  <a:tailEnd/>
                </a:ln>
              </p:spPr>
              <p:txBody>
                <a:bodyPr/>
                <a:lstStyle/>
                <a:p>
                  <a:endParaRPr lang="fr-FR"/>
                </a:p>
              </p:txBody>
            </p:sp>
          </p:grpSp>
          <p:grpSp>
            <p:nvGrpSpPr>
              <p:cNvPr id="28679" name="Group 36"/>
              <p:cNvGrpSpPr>
                <a:grpSpLocks/>
              </p:cNvGrpSpPr>
              <p:nvPr/>
            </p:nvGrpSpPr>
            <p:grpSpPr bwMode="auto">
              <a:xfrm>
                <a:off x="582" y="0"/>
                <a:ext cx="3324" cy="384"/>
                <a:chOff x="582" y="0"/>
                <a:chExt cx="3324" cy="384"/>
              </a:xfrm>
            </p:grpSpPr>
            <p:sp>
              <p:nvSpPr>
                <p:cNvPr id="28761" name="Rectangle 5"/>
                <p:cNvSpPr>
                  <a:spLocks noChangeArrowheads="1"/>
                </p:cNvSpPr>
                <p:nvPr/>
              </p:nvSpPr>
              <p:spPr bwMode="auto">
                <a:xfrm>
                  <a:off x="610" y="0"/>
                  <a:ext cx="3268" cy="384"/>
                </a:xfrm>
                <a:prstGeom prst="rect">
                  <a:avLst/>
                </a:prstGeom>
                <a:noFill/>
                <a:ln w="9525">
                  <a:noFill/>
                  <a:miter lim="800000"/>
                  <a:headEnd/>
                  <a:tailEnd/>
                </a:ln>
              </p:spPr>
              <p:txBody>
                <a:bodyPr/>
                <a:lstStyle/>
                <a:p>
                  <a:r>
                    <a:rPr lang="fr-FR" sz="1600" dirty="0" smtClean="0"/>
                    <a:t>Symbole d'entrée</a:t>
                  </a:r>
                  <a:endParaRPr lang="ru-RU" sz="1600" dirty="0">
                    <a:cs typeface="Times New Roman" charset="0"/>
                  </a:endParaRPr>
                </a:p>
                <a:p>
                  <a:pPr eaLnBrk="0" hangingPunct="0"/>
                  <a:endParaRPr lang="ru-RU" sz="1600" dirty="0"/>
                </a:p>
              </p:txBody>
            </p:sp>
            <p:sp>
              <p:nvSpPr>
                <p:cNvPr id="28762" name="Rectangle 35"/>
                <p:cNvSpPr>
                  <a:spLocks noChangeArrowheads="1"/>
                </p:cNvSpPr>
                <p:nvPr/>
              </p:nvSpPr>
              <p:spPr bwMode="auto">
                <a:xfrm>
                  <a:off x="582" y="0"/>
                  <a:ext cx="3324" cy="384"/>
                </a:xfrm>
                <a:prstGeom prst="rect">
                  <a:avLst/>
                </a:prstGeom>
                <a:noFill/>
                <a:ln w="7">
                  <a:solidFill>
                    <a:srgbClr val="A0A0A0"/>
                  </a:solidFill>
                  <a:miter lim="800000"/>
                  <a:headEnd/>
                  <a:tailEnd/>
                </a:ln>
              </p:spPr>
              <p:txBody>
                <a:bodyPr/>
                <a:lstStyle/>
                <a:p>
                  <a:endParaRPr lang="fr-FR"/>
                </a:p>
              </p:txBody>
            </p:sp>
          </p:grpSp>
          <p:grpSp>
            <p:nvGrpSpPr>
              <p:cNvPr id="28680" name="Group 38"/>
              <p:cNvGrpSpPr>
                <a:grpSpLocks/>
              </p:cNvGrpSpPr>
              <p:nvPr/>
            </p:nvGrpSpPr>
            <p:grpSpPr bwMode="auto">
              <a:xfrm>
                <a:off x="582" y="384"/>
                <a:ext cx="582" cy="384"/>
                <a:chOff x="582" y="384"/>
                <a:chExt cx="582" cy="384"/>
              </a:xfrm>
            </p:grpSpPr>
            <p:sp>
              <p:nvSpPr>
                <p:cNvPr id="28759" name="Rectangle 6"/>
                <p:cNvSpPr>
                  <a:spLocks noChangeArrowheads="1"/>
                </p:cNvSpPr>
                <p:nvPr/>
              </p:nvSpPr>
              <p:spPr bwMode="auto">
                <a:xfrm>
                  <a:off x="610" y="384"/>
                  <a:ext cx="526" cy="384"/>
                </a:xfrm>
                <a:prstGeom prst="rect">
                  <a:avLst/>
                </a:prstGeom>
                <a:noFill/>
                <a:ln w="9525">
                  <a:noFill/>
                  <a:miter lim="800000"/>
                  <a:headEnd/>
                  <a:tailEnd/>
                </a:ln>
              </p:spPr>
              <p:txBody>
                <a:bodyPr/>
                <a:lstStyle/>
                <a:p>
                  <a:r>
                    <a:rPr lang="en-US" sz="1600">
                      <a:cs typeface="Times New Roman" charset="0"/>
                    </a:rPr>
                    <a:t>a</a:t>
                  </a:r>
                  <a:endParaRPr lang="ru-RU" sz="1600">
                    <a:cs typeface="Times New Roman" charset="0"/>
                  </a:endParaRPr>
                </a:p>
                <a:p>
                  <a:pPr eaLnBrk="0" hangingPunct="0"/>
                  <a:endParaRPr lang="ru-RU" sz="1600"/>
                </a:p>
              </p:txBody>
            </p:sp>
            <p:sp>
              <p:nvSpPr>
                <p:cNvPr id="28760" name="Rectangle 37"/>
                <p:cNvSpPr>
                  <a:spLocks noChangeArrowheads="1"/>
                </p:cNvSpPr>
                <p:nvPr/>
              </p:nvSpPr>
              <p:spPr bwMode="auto">
                <a:xfrm>
                  <a:off x="582" y="384"/>
                  <a:ext cx="582" cy="384"/>
                </a:xfrm>
                <a:prstGeom prst="rect">
                  <a:avLst/>
                </a:prstGeom>
                <a:noFill/>
                <a:ln w="7">
                  <a:solidFill>
                    <a:srgbClr val="A0A0A0"/>
                  </a:solidFill>
                  <a:miter lim="800000"/>
                  <a:headEnd/>
                  <a:tailEnd/>
                </a:ln>
              </p:spPr>
              <p:txBody>
                <a:bodyPr/>
                <a:lstStyle/>
                <a:p>
                  <a:endParaRPr lang="fr-FR"/>
                </a:p>
              </p:txBody>
            </p:sp>
          </p:grpSp>
          <p:grpSp>
            <p:nvGrpSpPr>
              <p:cNvPr id="28681" name="Group 40"/>
              <p:cNvGrpSpPr>
                <a:grpSpLocks/>
              </p:cNvGrpSpPr>
              <p:nvPr/>
            </p:nvGrpSpPr>
            <p:grpSpPr bwMode="auto">
              <a:xfrm>
                <a:off x="1164" y="384"/>
                <a:ext cx="676" cy="384"/>
                <a:chOff x="1164" y="384"/>
                <a:chExt cx="676" cy="384"/>
              </a:xfrm>
            </p:grpSpPr>
            <p:sp>
              <p:nvSpPr>
                <p:cNvPr id="28757" name="Rectangle 7"/>
                <p:cNvSpPr>
                  <a:spLocks noChangeArrowheads="1"/>
                </p:cNvSpPr>
                <p:nvPr/>
              </p:nvSpPr>
              <p:spPr bwMode="auto">
                <a:xfrm>
                  <a:off x="1192" y="384"/>
                  <a:ext cx="620" cy="384"/>
                </a:xfrm>
                <a:prstGeom prst="rect">
                  <a:avLst/>
                </a:prstGeom>
                <a:noFill/>
                <a:ln w="9525">
                  <a:noFill/>
                  <a:miter lim="800000"/>
                  <a:headEnd/>
                  <a:tailEnd/>
                </a:ln>
              </p:spPr>
              <p:txBody>
                <a:bodyPr/>
                <a:lstStyle/>
                <a:p>
                  <a:r>
                    <a:rPr lang="de-DE" sz="1600">
                      <a:cs typeface="Times New Roman" charset="0"/>
                    </a:rPr>
                    <a:t>b</a:t>
                  </a:r>
                  <a:endParaRPr lang="ru-RU" sz="1600">
                    <a:cs typeface="Times New Roman" charset="0"/>
                  </a:endParaRPr>
                </a:p>
                <a:p>
                  <a:pPr eaLnBrk="0" hangingPunct="0"/>
                  <a:endParaRPr lang="ru-RU"/>
                </a:p>
              </p:txBody>
            </p:sp>
            <p:sp>
              <p:nvSpPr>
                <p:cNvPr id="28758" name="Rectangle 39"/>
                <p:cNvSpPr>
                  <a:spLocks noChangeArrowheads="1"/>
                </p:cNvSpPr>
                <p:nvPr/>
              </p:nvSpPr>
              <p:spPr bwMode="auto">
                <a:xfrm>
                  <a:off x="1164" y="384"/>
                  <a:ext cx="676" cy="384"/>
                </a:xfrm>
                <a:prstGeom prst="rect">
                  <a:avLst/>
                </a:prstGeom>
                <a:noFill/>
                <a:ln w="7">
                  <a:solidFill>
                    <a:srgbClr val="A0A0A0"/>
                  </a:solidFill>
                  <a:miter lim="800000"/>
                  <a:headEnd/>
                  <a:tailEnd/>
                </a:ln>
              </p:spPr>
              <p:txBody>
                <a:bodyPr/>
                <a:lstStyle/>
                <a:p>
                  <a:endParaRPr lang="fr-FR"/>
                </a:p>
              </p:txBody>
            </p:sp>
          </p:grpSp>
          <p:grpSp>
            <p:nvGrpSpPr>
              <p:cNvPr id="28682" name="Group 42"/>
              <p:cNvGrpSpPr>
                <a:grpSpLocks/>
              </p:cNvGrpSpPr>
              <p:nvPr/>
            </p:nvGrpSpPr>
            <p:grpSpPr bwMode="auto">
              <a:xfrm>
                <a:off x="1840" y="384"/>
                <a:ext cx="680" cy="384"/>
                <a:chOff x="1840" y="384"/>
                <a:chExt cx="680" cy="384"/>
              </a:xfrm>
            </p:grpSpPr>
            <p:sp>
              <p:nvSpPr>
                <p:cNvPr id="28755" name="Rectangle 8"/>
                <p:cNvSpPr>
                  <a:spLocks noChangeArrowheads="1"/>
                </p:cNvSpPr>
                <p:nvPr/>
              </p:nvSpPr>
              <p:spPr bwMode="auto">
                <a:xfrm>
                  <a:off x="1868" y="384"/>
                  <a:ext cx="624" cy="384"/>
                </a:xfrm>
                <a:prstGeom prst="rect">
                  <a:avLst/>
                </a:prstGeom>
                <a:noFill/>
                <a:ln w="9525">
                  <a:noFill/>
                  <a:miter lim="800000"/>
                  <a:headEnd/>
                  <a:tailEnd/>
                </a:ln>
              </p:spPr>
              <p:txBody>
                <a:bodyPr/>
                <a:lstStyle/>
                <a:p>
                  <a:r>
                    <a:rPr lang="de-DE" sz="1600">
                      <a:cs typeface="Times New Roman" charset="0"/>
                    </a:rPr>
                    <a:t>e</a:t>
                  </a:r>
                  <a:endParaRPr lang="ru-RU" sz="1600">
                    <a:cs typeface="Times New Roman" charset="0"/>
                  </a:endParaRPr>
                </a:p>
                <a:p>
                  <a:pPr eaLnBrk="0" hangingPunct="0"/>
                  <a:endParaRPr lang="ru-RU"/>
                </a:p>
              </p:txBody>
            </p:sp>
            <p:sp>
              <p:nvSpPr>
                <p:cNvPr id="28756" name="Rectangle 41"/>
                <p:cNvSpPr>
                  <a:spLocks noChangeArrowheads="1"/>
                </p:cNvSpPr>
                <p:nvPr/>
              </p:nvSpPr>
              <p:spPr bwMode="auto">
                <a:xfrm>
                  <a:off x="1840" y="384"/>
                  <a:ext cx="680" cy="384"/>
                </a:xfrm>
                <a:prstGeom prst="rect">
                  <a:avLst/>
                </a:prstGeom>
                <a:noFill/>
                <a:ln w="7">
                  <a:solidFill>
                    <a:srgbClr val="A0A0A0"/>
                  </a:solidFill>
                  <a:miter lim="800000"/>
                  <a:headEnd/>
                  <a:tailEnd/>
                </a:ln>
              </p:spPr>
              <p:txBody>
                <a:bodyPr/>
                <a:lstStyle/>
                <a:p>
                  <a:endParaRPr lang="fr-FR"/>
                </a:p>
              </p:txBody>
            </p:sp>
          </p:grpSp>
          <p:grpSp>
            <p:nvGrpSpPr>
              <p:cNvPr id="28683" name="Group 44"/>
              <p:cNvGrpSpPr>
                <a:grpSpLocks/>
              </p:cNvGrpSpPr>
              <p:nvPr/>
            </p:nvGrpSpPr>
            <p:grpSpPr bwMode="auto">
              <a:xfrm>
                <a:off x="2520" y="384"/>
                <a:ext cx="565" cy="384"/>
                <a:chOff x="2520" y="384"/>
                <a:chExt cx="565" cy="384"/>
              </a:xfrm>
            </p:grpSpPr>
            <p:sp>
              <p:nvSpPr>
                <p:cNvPr id="28753" name="Rectangle 9"/>
                <p:cNvSpPr>
                  <a:spLocks noChangeArrowheads="1"/>
                </p:cNvSpPr>
                <p:nvPr/>
              </p:nvSpPr>
              <p:spPr bwMode="auto">
                <a:xfrm>
                  <a:off x="2548" y="384"/>
                  <a:ext cx="509" cy="384"/>
                </a:xfrm>
                <a:prstGeom prst="rect">
                  <a:avLst/>
                </a:prstGeom>
                <a:noFill/>
                <a:ln w="9525">
                  <a:noFill/>
                  <a:miter lim="800000"/>
                  <a:headEnd/>
                  <a:tailEnd/>
                </a:ln>
              </p:spPr>
              <p:txBody>
                <a:bodyPr/>
                <a:lstStyle/>
                <a:p>
                  <a:r>
                    <a:rPr lang="de-DE" sz="1600">
                      <a:cs typeface="Times New Roman" charset="0"/>
                    </a:rPr>
                    <a:t>i</a:t>
                  </a:r>
                  <a:endParaRPr lang="ru-RU" sz="1600">
                    <a:cs typeface="Times New Roman" charset="0"/>
                  </a:endParaRPr>
                </a:p>
                <a:p>
                  <a:pPr eaLnBrk="0" hangingPunct="0"/>
                  <a:endParaRPr lang="ru-RU" sz="1600"/>
                </a:p>
              </p:txBody>
            </p:sp>
            <p:sp>
              <p:nvSpPr>
                <p:cNvPr id="28754" name="Rectangle 43"/>
                <p:cNvSpPr>
                  <a:spLocks noChangeArrowheads="1"/>
                </p:cNvSpPr>
                <p:nvPr/>
              </p:nvSpPr>
              <p:spPr bwMode="auto">
                <a:xfrm>
                  <a:off x="2520" y="384"/>
                  <a:ext cx="565" cy="384"/>
                </a:xfrm>
                <a:prstGeom prst="rect">
                  <a:avLst/>
                </a:prstGeom>
                <a:noFill/>
                <a:ln w="7">
                  <a:solidFill>
                    <a:srgbClr val="A0A0A0"/>
                  </a:solidFill>
                  <a:miter lim="800000"/>
                  <a:headEnd/>
                  <a:tailEnd/>
                </a:ln>
              </p:spPr>
              <p:txBody>
                <a:bodyPr/>
                <a:lstStyle/>
                <a:p>
                  <a:endParaRPr lang="fr-FR"/>
                </a:p>
              </p:txBody>
            </p:sp>
          </p:grpSp>
          <p:grpSp>
            <p:nvGrpSpPr>
              <p:cNvPr id="28684" name="Group 46"/>
              <p:cNvGrpSpPr>
                <a:grpSpLocks/>
              </p:cNvGrpSpPr>
              <p:nvPr/>
            </p:nvGrpSpPr>
            <p:grpSpPr bwMode="auto">
              <a:xfrm>
                <a:off x="3085" y="384"/>
                <a:ext cx="340" cy="384"/>
                <a:chOff x="3085" y="384"/>
                <a:chExt cx="340" cy="384"/>
              </a:xfrm>
            </p:grpSpPr>
            <p:sp>
              <p:nvSpPr>
                <p:cNvPr id="28751" name="Rectangle 10"/>
                <p:cNvSpPr>
                  <a:spLocks noChangeArrowheads="1"/>
                </p:cNvSpPr>
                <p:nvPr/>
              </p:nvSpPr>
              <p:spPr bwMode="auto">
                <a:xfrm>
                  <a:off x="3113" y="384"/>
                  <a:ext cx="284" cy="384"/>
                </a:xfrm>
                <a:prstGeom prst="rect">
                  <a:avLst/>
                </a:prstGeom>
                <a:noFill/>
                <a:ln w="9525">
                  <a:noFill/>
                  <a:miter lim="800000"/>
                  <a:headEnd/>
                  <a:tailEnd/>
                </a:ln>
              </p:spPr>
              <p:txBody>
                <a:bodyPr/>
                <a:lstStyle/>
                <a:p>
                  <a:r>
                    <a:rPr lang="de-DE" sz="1600">
                      <a:cs typeface="Times New Roman" charset="0"/>
                    </a:rPr>
                    <a:t>t</a:t>
                  </a:r>
                  <a:endParaRPr lang="ru-RU" sz="1600">
                    <a:cs typeface="Times New Roman" charset="0"/>
                  </a:endParaRPr>
                </a:p>
                <a:p>
                  <a:pPr eaLnBrk="0" hangingPunct="0"/>
                  <a:endParaRPr lang="ru-RU" sz="1600"/>
                </a:p>
              </p:txBody>
            </p:sp>
            <p:sp>
              <p:nvSpPr>
                <p:cNvPr id="28752" name="Rectangle 45"/>
                <p:cNvSpPr>
                  <a:spLocks noChangeArrowheads="1"/>
                </p:cNvSpPr>
                <p:nvPr/>
              </p:nvSpPr>
              <p:spPr bwMode="auto">
                <a:xfrm>
                  <a:off x="3085" y="384"/>
                  <a:ext cx="340" cy="384"/>
                </a:xfrm>
                <a:prstGeom prst="rect">
                  <a:avLst/>
                </a:prstGeom>
                <a:noFill/>
                <a:ln w="7">
                  <a:solidFill>
                    <a:srgbClr val="A0A0A0"/>
                  </a:solidFill>
                  <a:miter lim="800000"/>
                  <a:headEnd/>
                  <a:tailEnd/>
                </a:ln>
              </p:spPr>
              <p:txBody>
                <a:bodyPr/>
                <a:lstStyle/>
                <a:p>
                  <a:endParaRPr lang="fr-FR"/>
                </a:p>
              </p:txBody>
            </p:sp>
          </p:grpSp>
          <p:grpSp>
            <p:nvGrpSpPr>
              <p:cNvPr id="28685" name="Group 48"/>
              <p:cNvGrpSpPr>
                <a:grpSpLocks/>
              </p:cNvGrpSpPr>
              <p:nvPr/>
            </p:nvGrpSpPr>
            <p:grpSpPr bwMode="auto">
              <a:xfrm>
                <a:off x="3425" y="384"/>
                <a:ext cx="481" cy="384"/>
                <a:chOff x="3425" y="384"/>
                <a:chExt cx="481" cy="384"/>
              </a:xfrm>
            </p:grpSpPr>
            <p:sp>
              <p:nvSpPr>
                <p:cNvPr id="28749" name="Rectangle 11"/>
                <p:cNvSpPr>
                  <a:spLocks noChangeArrowheads="1"/>
                </p:cNvSpPr>
                <p:nvPr/>
              </p:nvSpPr>
              <p:spPr bwMode="auto">
                <a:xfrm>
                  <a:off x="3453" y="384"/>
                  <a:ext cx="425" cy="384"/>
                </a:xfrm>
                <a:prstGeom prst="rect">
                  <a:avLst/>
                </a:prstGeom>
                <a:noFill/>
                <a:ln w="9525">
                  <a:noFill/>
                  <a:miter lim="800000"/>
                  <a:headEnd/>
                  <a:tailEnd/>
                </a:ln>
              </p:spPr>
              <p:txBody>
                <a:bodyPr/>
                <a:lstStyle/>
                <a:p>
                  <a:r>
                    <a:rPr lang="en-US" sz="1600">
                      <a:cs typeface="Times New Roman" charset="0"/>
                    </a:rPr>
                    <a:t>$</a:t>
                  </a:r>
                  <a:endParaRPr lang="ru-RU" sz="1600">
                    <a:cs typeface="Times New Roman" charset="0"/>
                  </a:endParaRPr>
                </a:p>
                <a:p>
                  <a:pPr eaLnBrk="0" hangingPunct="0"/>
                  <a:endParaRPr lang="ru-RU" sz="1600"/>
                </a:p>
              </p:txBody>
            </p:sp>
            <p:sp>
              <p:nvSpPr>
                <p:cNvPr id="28750" name="Rectangle 47"/>
                <p:cNvSpPr>
                  <a:spLocks noChangeArrowheads="1"/>
                </p:cNvSpPr>
                <p:nvPr/>
              </p:nvSpPr>
              <p:spPr bwMode="auto">
                <a:xfrm>
                  <a:off x="3425" y="384"/>
                  <a:ext cx="481" cy="384"/>
                </a:xfrm>
                <a:prstGeom prst="rect">
                  <a:avLst/>
                </a:prstGeom>
                <a:noFill/>
                <a:ln w="7">
                  <a:solidFill>
                    <a:srgbClr val="A0A0A0"/>
                  </a:solidFill>
                  <a:miter lim="800000"/>
                  <a:headEnd/>
                  <a:tailEnd/>
                </a:ln>
              </p:spPr>
              <p:txBody>
                <a:bodyPr/>
                <a:lstStyle/>
                <a:p>
                  <a:endParaRPr lang="fr-FR"/>
                </a:p>
              </p:txBody>
            </p:sp>
          </p:grpSp>
          <p:grpSp>
            <p:nvGrpSpPr>
              <p:cNvPr id="28686" name="Group 50"/>
              <p:cNvGrpSpPr>
                <a:grpSpLocks/>
              </p:cNvGrpSpPr>
              <p:nvPr/>
            </p:nvGrpSpPr>
            <p:grpSpPr bwMode="auto">
              <a:xfrm>
                <a:off x="0" y="768"/>
                <a:ext cx="582" cy="384"/>
                <a:chOff x="0" y="768"/>
                <a:chExt cx="582" cy="384"/>
              </a:xfrm>
            </p:grpSpPr>
            <p:sp>
              <p:nvSpPr>
                <p:cNvPr id="28747" name="Rectangle 12"/>
                <p:cNvSpPr>
                  <a:spLocks noChangeArrowheads="1"/>
                </p:cNvSpPr>
                <p:nvPr/>
              </p:nvSpPr>
              <p:spPr bwMode="auto">
                <a:xfrm>
                  <a:off x="28" y="768"/>
                  <a:ext cx="526" cy="384"/>
                </a:xfrm>
                <a:prstGeom prst="rect">
                  <a:avLst/>
                </a:prstGeom>
                <a:noFill/>
                <a:ln w="9525">
                  <a:noFill/>
                  <a:miter lim="800000"/>
                  <a:headEnd/>
                  <a:tailEnd/>
                </a:ln>
              </p:spPr>
              <p:txBody>
                <a:bodyPr/>
                <a:lstStyle/>
                <a:p>
                  <a:r>
                    <a:rPr lang="en-US" sz="1600">
                      <a:cs typeface="Times New Roman" charset="0"/>
                    </a:rPr>
                    <a:t>S</a:t>
                  </a:r>
                  <a:endParaRPr lang="ru-RU" sz="1600">
                    <a:cs typeface="Times New Roman" charset="0"/>
                  </a:endParaRPr>
                </a:p>
                <a:p>
                  <a:pPr eaLnBrk="0" hangingPunct="0"/>
                  <a:endParaRPr lang="ru-RU" sz="1600"/>
                </a:p>
              </p:txBody>
            </p:sp>
            <p:sp>
              <p:nvSpPr>
                <p:cNvPr id="28748" name="Rectangle 49"/>
                <p:cNvSpPr>
                  <a:spLocks noChangeArrowheads="1"/>
                </p:cNvSpPr>
                <p:nvPr/>
              </p:nvSpPr>
              <p:spPr bwMode="auto">
                <a:xfrm>
                  <a:off x="0" y="768"/>
                  <a:ext cx="582" cy="384"/>
                </a:xfrm>
                <a:prstGeom prst="rect">
                  <a:avLst/>
                </a:prstGeom>
                <a:noFill/>
                <a:ln w="7">
                  <a:solidFill>
                    <a:srgbClr val="A0A0A0"/>
                  </a:solidFill>
                  <a:miter lim="800000"/>
                  <a:headEnd/>
                  <a:tailEnd/>
                </a:ln>
              </p:spPr>
              <p:txBody>
                <a:bodyPr/>
                <a:lstStyle/>
                <a:p>
                  <a:endParaRPr lang="fr-FR"/>
                </a:p>
              </p:txBody>
            </p:sp>
          </p:grpSp>
          <p:grpSp>
            <p:nvGrpSpPr>
              <p:cNvPr id="28687" name="Group 52"/>
              <p:cNvGrpSpPr>
                <a:grpSpLocks/>
              </p:cNvGrpSpPr>
              <p:nvPr/>
            </p:nvGrpSpPr>
            <p:grpSpPr bwMode="auto">
              <a:xfrm>
                <a:off x="582" y="768"/>
                <a:ext cx="582" cy="384"/>
                <a:chOff x="582" y="768"/>
                <a:chExt cx="582" cy="384"/>
              </a:xfrm>
            </p:grpSpPr>
            <p:sp>
              <p:nvSpPr>
                <p:cNvPr id="28745" name="Rectangle 13"/>
                <p:cNvSpPr>
                  <a:spLocks noChangeArrowheads="1"/>
                </p:cNvSpPr>
                <p:nvPr/>
              </p:nvSpPr>
              <p:spPr bwMode="auto">
                <a:xfrm>
                  <a:off x="610" y="768"/>
                  <a:ext cx="526" cy="384"/>
                </a:xfrm>
                <a:prstGeom prst="rect">
                  <a:avLst/>
                </a:prstGeom>
                <a:noFill/>
                <a:ln w="9525">
                  <a:noFill/>
                  <a:miter lim="800000"/>
                  <a:headEnd/>
                  <a:tailEnd/>
                </a:ln>
              </p:spPr>
              <p:txBody>
                <a:bodyPr/>
                <a:lstStyle/>
                <a:p>
                  <a:r>
                    <a:rPr lang="en-US" sz="1600">
                      <a:cs typeface="Times New Roman" charset="0"/>
                    </a:rPr>
                    <a:t>S</a:t>
                  </a:r>
                  <a:r>
                    <a:rPr lang="en-US" sz="1600">
                      <a:cs typeface="Times New Roman" charset="0"/>
                      <a:sym typeface="Wingdings" pitchFamily="2" charset="2"/>
                    </a:rPr>
                    <a:t></a:t>
                  </a:r>
                  <a:r>
                    <a:rPr lang="en-US" sz="1600">
                      <a:cs typeface="Times New Roman" charset="0"/>
                    </a:rPr>
                    <a:t> a</a:t>
                  </a:r>
                  <a:endParaRPr lang="ru-RU" sz="1600">
                    <a:cs typeface="Times New Roman" charset="0"/>
                    <a:sym typeface="Wingdings" pitchFamily="2" charset="2"/>
                  </a:endParaRPr>
                </a:p>
                <a:p>
                  <a:pPr eaLnBrk="0" hangingPunct="0"/>
                  <a:endParaRPr lang="ru-RU" sz="1000">
                    <a:cs typeface="Times New Roman" charset="0"/>
                    <a:sym typeface="Wingdings" pitchFamily="2" charset="2"/>
                  </a:endParaRPr>
                </a:p>
              </p:txBody>
            </p:sp>
            <p:sp>
              <p:nvSpPr>
                <p:cNvPr id="28746" name="Rectangle 51"/>
                <p:cNvSpPr>
                  <a:spLocks noChangeArrowheads="1"/>
                </p:cNvSpPr>
                <p:nvPr/>
              </p:nvSpPr>
              <p:spPr bwMode="auto">
                <a:xfrm>
                  <a:off x="582" y="768"/>
                  <a:ext cx="582" cy="384"/>
                </a:xfrm>
                <a:prstGeom prst="rect">
                  <a:avLst/>
                </a:prstGeom>
                <a:noFill/>
                <a:ln w="7">
                  <a:solidFill>
                    <a:srgbClr val="A0A0A0"/>
                  </a:solidFill>
                  <a:miter lim="800000"/>
                  <a:headEnd/>
                  <a:tailEnd/>
                </a:ln>
              </p:spPr>
              <p:txBody>
                <a:bodyPr/>
                <a:lstStyle/>
                <a:p>
                  <a:endParaRPr lang="fr-FR"/>
                </a:p>
              </p:txBody>
            </p:sp>
          </p:grpSp>
          <p:grpSp>
            <p:nvGrpSpPr>
              <p:cNvPr id="28688" name="Group 54"/>
              <p:cNvGrpSpPr>
                <a:grpSpLocks/>
              </p:cNvGrpSpPr>
              <p:nvPr/>
            </p:nvGrpSpPr>
            <p:grpSpPr bwMode="auto">
              <a:xfrm>
                <a:off x="1164" y="768"/>
                <a:ext cx="676" cy="384"/>
                <a:chOff x="1164" y="768"/>
                <a:chExt cx="676" cy="384"/>
              </a:xfrm>
            </p:grpSpPr>
            <p:sp>
              <p:nvSpPr>
                <p:cNvPr id="28743" name="Rectangle 14"/>
                <p:cNvSpPr>
                  <a:spLocks noChangeArrowheads="1"/>
                </p:cNvSpPr>
                <p:nvPr/>
              </p:nvSpPr>
              <p:spPr bwMode="auto">
                <a:xfrm>
                  <a:off x="1192" y="768"/>
                  <a:ext cx="620"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28744" name="Rectangle 53"/>
                <p:cNvSpPr>
                  <a:spLocks noChangeArrowheads="1"/>
                </p:cNvSpPr>
                <p:nvPr/>
              </p:nvSpPr>
              <p:spPr bwMode="auto">
                <a:xfrm>
                  <a:off x="1164" y="768"/>
                  <a:ext cx="676" cy="384"/>
                </a:xfrm>
                <a:prstGeom prst="rect">
                  <a:avLst/>
                </a:prstGeom>
                <a:noFill/>
                <a:ln w="7">
                  <a:solidFill>
                    <a:srgbClr val="A0A0A0"/>
                  </a:solidFill>
                  <a:miter lim="800000"/>
                  <a:headEnd/>
                  <a:tailEnd/>
                </a:ln>
              </p:spPr>
              <p:txBody>
                <a:bodyPr/>
                <a:lstStyle/>
                <a:p>
                  <a:endParaRPr lang="fr-FR"/>
                </a:p>
              </p:txBody>
            </p:sp>
          </p:grpSp>
          <p:grpSp>
            <p:nvGrpSpPr>
              <p:cNvPr id="28689" name="Group 56"/>
              <p:cNvGrpSpPr>
                <a:grpSpLocks/>
              </p:cNvGrpSpPr>
              <p:nvPr/>
            </p:nvGrpSpPr>
            <p:grpSpPr bwMode="auto">
              <a:xfrm>
                <a:off x="1840" y="768"/>
                <a:ext cx="680" cy="384"/>
                <a:chOff x="1840" y="768"/>
                <a:chExt cx="680" cy="384"/>
              </a:xfrm>
            </p:grpSpPr>
            <p:sp>
              <p:nvSpPr>
                <p:cNvPr id="28741" name="Rectangle 15"/>
                <p:cNvSpPr>
                  <a:spLocks noChangeArrowheads="1"/>
                </p:cNvSpPr>
                <p:nvPr/>
              </p:nvSpPr>
              <p:spPr bwMode="auto">
                <a:xfrm>
                  <a:off x="1868" y="768"/>
                  <a:ext cx="624"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28742" name="Rectangle 55"/>
                <p:cNvSpPr>
                  <a:spLocks noChangeArrowheads="1"/>
                </p:cNvSpPr>
                <p:nvPr/>
              </p:nvSpPr>
              <p:spPr bwMode="auto">
                <a:xfrm>
                  <a:off x="1840" y="768"/>
                  <a:ext cx="680" cy="384"/>
                </a:xfrm>
                <a:prstGeom prst="rect">
                  <a:avLst/>
                </a:prstGeom>
                <a:noFill/>
                <a:ln w="7">
                  <a:solidFill>
                    <a:srgbClr val="A0A0A0"/>
                  </a:solidFill>
                  <a:miter lim="800000"/>
                  <a:headEnd/>
                  <a:tailEnd/>
                </a:ln>
              </p:spPr>
              <p:txBody>
                <a:bodyPr/>
                <a:lstStyle/>
                <a:p>
                  <a:endParaRPr lang="fr-FR"/>
                </a:p>
              </p:txBody>
            </p:sp>
          </p:grpSp>
          <p:grpSp>
            <p:nvGrpSpPr>
              <p:cNvPr id="28690" name="Group 58"/>
              <p:cNvGrpSpPr>
                <a:grpSpLocks/>
              </p:cNvGrpSpPr>
              <p:nvPr/>
            </p:nvGrpSpPr>
            <p:grpSpPr bwMode="auto">
              <a:xfrm>
                <a:off x="2520" y="768"/>
                <a:ext cx="565" cy="384"/>
                <a:chOff x="2520" y="768"/>
                <a:chExt cx="565" cy="384"/>
              </a:xfrm>
            </p:grpSpPr>
            <p:sp>
              <p:nvSpPr>
                <p:cNvPr id="28739" name="Rectangle 16"/>
                <p:cNvSpPr>
                  <a:spLocks noChangeArrowheads="1"/>
                </p:cNvSpPr>
                <p:nvPr/>
              </p:nvSpPr>
              <p:spPr bwMode="auto">
                <a:xfrm>
                  <a:off x="2548" y="768"/>
                  <a:ext cx="509" cy="384"/>
                </a:xfrm>
                <a:prstGeom prst="rect">
                  <a:avLst/>
                </a:prstGeom>
                <a:noFill/>
                <a:ln w="9525">
                  <a:noFill/>
                  <a:miter lim="800000"/>
                  <a:headEnd/>
                  <a:tailEnd/>
                </a:ln>
              </p:spPr>
              <p:txBody>
                <a:bodyPr/>
                <a:lstStyle/>
                <a:p>
                  <a:r>
                    <a:rPr lang="nl-NL" sz="1400">
                      <a:cs typeface="Times New Roman" charset="0"/>
                    </a:rPr>
                    <a:t>S </a:t>
                  </a:r>
                  <a:r>
                    <a:rPr lang="en-US" sz="1400">
                      <a:cs typeface="Times New Roman" charset="0"/>
                      <a:sym typeface="Wingdings" pitchFamily="2" charset="2"/>
                    </a:rPr>
                    <a:t></a:t>
                  </a:r>
                  <a:r>
                    <a:rPr lang="nl-NL" sz="1400">
                      <a:cs typeface="Times New Roman" charset="0"/>
                    </a:rPr>
                    <a:t>iEtSS'</a:t>
                  </a:r>
                  <a:endParaRPr lang="ru-RU" sz="1400">
                    <a:cs typeface="Times New Roman" charset="0"/>
                    <a:sym typeface="Wingdings" pitchFamily="2" charset="2"/>
                  </a:endParaRPr>
                </a:p>
                <a:p>
                  <a:pPr eaLnBrk="0" hangingPunct="0"/>
                  <a:endParaRPr lang="ru-RU" sz="1400">
                    <a:cs typeface="Times New Roman" charset="0"/>
                    <a:sym typeface="Wingdings" pitchFamily="2" charset="2"/>
                  </a:endParaRPr>
                </a:p>
              </p:txBody>
            </p:sp>
            <p:sp>
              <p:nvSpPr>
                <p:cNvPr id="28740" name="Rectangle 57"/>
                <p:cNvSpPr>
                  <a:spLocks noChangeArrowheads="1"/>
                </p:cNvSpPr>
                <p:nvPr/>
              </p:nvSpPr>
              <p:spPr bwMode="auto">
                <a:xfrm>
                  <a:off x="2520" y="768"/>
                  <a:ext cx="565" cy="384"/>
                </a:xfrm>
                <a:prstGeom prst="rect">
                  <a:avLst/>
                </a:prstGeom>
                <a:noFill/>
                <a:ln w="7">
                  <a:solidFill>
                    <a:srgbClr val="A0A0A0"/>
                  </a:solidFill>
                  <a:miter lim="800000"/>
                  <a:headEnd/>
                  <a:tailEnd/>
                </a:ln>
              </p:spPr>
              <p:txBody>
                <a:bodyPr/>
                <a:lstStyle/>
                <a:p>
                  <a:endParaRPr lang="fr-FR"/>
                </a:p>
              </p:txBody>
            </p:sp>
          </p:grpSp>
          <p:grpSp>
            <p:nvGrpSpPr>
              <p:cNvPr id="28691" name="Group 60"/>
              <p:cNvGrpSpPr>
                <a:grpSpLocks/>
              </p:cNvGrpSpPr>
              <p:nvPr/>
            </p:nvGrpSpPr>
            <p:grpSpPr bwMode="auto">
              <a:xfrm>
                <a:off x="3085" y="768"/>
                <a:ext cx="340" cy="384"/>
                <a:chOff x="3085" y="768"/>
                <a:chExt cx="340" cy="384"/>
              </a:xfrm>
            </p:grpSpPr>
            <p:sp>
              <p:nvSpPr>
                <p:cNvPr id="28737" name="Rectangle 17"/>
                <p:cNvSpPr>
                  <a:spLocks noChangeArrowheads="1"/>
                </p:cNvSpPr>
                <p:nvPr/>
              </p:nvSpPr>
              <p:spPr bwMode="auto">
                <a:xfrm>
                  <a:off x="3113" y="768"/>
                  <a:ext cx="284"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28738" name="Rectangle 59"/>
                <p:cNvSpPr>
                  <a:spLocks noChangeArrowheads="1"/>
                </p:cNvSpPr>
                <p:nvPr/>
              </p:nvSpPr>
              <p:spPr bwMode="auto">
                <a:xfrm>
                  <a:off x="3085" y="768"/>
                  <a:ext cx="340" cy="384"/>
                </a:xfrm>
                <a:prstGeom prst="rect">
                  <a:avLst/>
                </a:prstGeom>
                <a:noFill/>
                <a:ln w="7">
                  <a:solidFill>
                    <a:srgbClr val="A0A0A0"/>
                  </a:solidFill>
                  <a:miter lim="800000"/>
                  <a:headEnd/>
                  <a:tailEnd/>
                </a:ln>
              </p:spPr>
              <p:txBody>
                <a:bodyPr/>
                <a:lstStyle/>
                <a:p>
                  <a:endParaRPr lang="fr-FR"/>
                </a:p>
              </p:txBody>
            </p:sp>
          </p:grpSp>
          <p:grpSp>
            <p:nvGrpSpPr>
              <p:cNvPr id="28692" name="Group 62"/>
              <p:cNvGrpSpPr>
                <a:grpSpLocks/>
              </p:cNvGrpSpPr>
              <p:nvPr/>
            </p:nvGrpSpPr>
            <p:grpSpPr bwMode="auto">
              <a:xfrm>
                <a:off x="3425" y="768"/>
                <a:ext cx="481" cy="384"/>
                <a:chOff x="3425" y="768"/>
                <a:chExt cx="481" cy="384"/>
              </a:xfrm>
            </p:grpSpPr>
            <p:sp>
              <p:nvSpPr>
                <p:cNvPr id="28735" name="Rectangle 18"/>
                <p:cNvSpPr>
                  <a:spLocks noChangeArrowheads="1"/>
                </p:cNvSpPr>
                <p:nvPr/>
              </p:nvSpPr>
              <p:spPr bwMode="auto">
                <a:xfrm>
                  <a:off x="3453" y="768"/>
                  <a:ext cx="425"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28736" name="Rectangle 61"/>
                <p:cNvSpPr>
                  <a:spLocks noChangeArrowheads="1"/>
                </p:cNvSpPr>
                <p:nvPr/>
              </p:nvSpPr>
              <p:spPr bwMode="auto">
                <a:xfrm>
                  <a:off x="3425" y="768"/>
                  <a:ext cx="481" cy="384"/>
                </a:xfrm>
                <a:prstGeom prst="rect">
                  <a:avLst/>
                </a:prstGeom>
                <a:noFill/>
                <a:ln w="7">
                  <a:solidFill>
                    <a:srgbClr val="A0A0A0"/>
                  </a:solidFill>
                  <a:miter lim="800000"/>
                  <a:headEnd/>
                  <a:tailEnd/>
                </a:ln>
              </p:spPr>
              <p:txBody>
                <a:bodyPr/>
                <a:lstStyle/>
                <a:p>
                  <a:endParaRPr lang="fr-FR"/>
                </a:p>
              </p:txBody>
            </p:sp>
          </p:grpSp>
          <p:grpSp>
            <p:nvGrpSpPr>
              <p:cNvPr id="28693" name="Group 64"/>
              <p:cNvGrpSpPr>
                <a:grpSpLocks/>
              </p:cNvGrpSpPr>
              <p:nvPr/>
            </p:nvGrpSpPr>
            <p:grpSpPr bwMode="auto">
              <a:xfrm>
                <a:off x="0" y="1152"/>
                <a:ext cx="582" cy="384"/>
                <a:chOff x="0" y="1152"/>
                <a:chExt cx="582" cy="384"/>
              </a:xfrm>
            </p:grpSpPr>
            <p:sp>
              <p:nvSpPr>
                <p:cNvPr id="28733" name="Rectangle 19"/>
                <p:cNvSpPr>
                  <a:spLocks noChangeArrowheads="1"/>
                </p:cNvSpPr>
                <p:nvPr/>
              </p:nvSpPr>
              <p:spPr bwMode="auto">
                <a:xfrm>
                  <a:off x="28" y="1152"/>
                  <a:ext cx="526" cy="384"/>
                </a:xfrm>
                <a:prstGeom prst="rect">
                  <a:avLst/>
                </a:prstGeom>
                <a:noFill/>
                <a:ln w="9525">
                  <a:noFill/>
                  <a:miter lim="800000"/>
                  <a:headEnd/>
                  <a:tailEnd/>
                </a:ln>
              </p:spPr>
              <p:txBody>
                <a:bodyPr/>
                <a:lstStyle/>
                <a:p>
                  <a:r>
                    <a:rPr lang="nl-NL" sz="1600">
                      <a:cs typeface="Times New Roman" charset="0"/>
                    </a:rPr>
                    <a:t>S'</a:t>
                  </a:r>
                  <a:endParaRPr lang="ru-RU" sz="1600">
                    <a:cs typeface="Times New Roman" charset="0"/>
                  </a:endParaRPr>
                </a:p>
                <a:p>
                  <a:pPr eaLnBrk="0" hangingPunct="0"/>
                  <a:endParaRPr lang="ru-RU" sz="1600"/>
                </a:p>
              </p:txBody>
            </p:sp>
            <p:sp>
              <p:nvSpPr>
                <p:cNvPr id="28734" name="Rectangle 63"/>
                <p:cNvSpPr>
                  <a:spLocks noChangeArrowheads="1"/>
                </p:cNvSpPr>
                <p:nvPr/>
              </p:nvSpPr>
              <p:spPr bwMode="auto">
                <a:xfrm>
                  <a:off x="0" y="1152"/>
                  <a:ext cx="582" cy="384"/>
                </a:xfrm>
                <a:prstGeom prst="rect">
                  <a:avLst/>
                </a:prstGeom>
                <a:noFill/>
                <a:ln w="7">
                  <a:solidFill>
                    <a:srgbClr val="A0A0A0"/>
                  </a:solidFill>
                  <a:miter lim="800000"/>
                  <a:headEnd/>
                  <a:tailEnd/>
                </a:ln>
              </p:spPr>
              <p:txBody>
                <a:bodyPr/>
                <a:lstStyle/>
                <a:p>
                  <a:endParaRPr lang="fr-FR"/>
                </a:p>
              </p:txBody>
            </p:sp>
          </p:grpSp>
          <p:grpSp>
            <p:nvGrpSpPr>
              <p:cNvPr id="28694" name="Group 66"/>
              <p:cNvGrpSpPr>
                <a:grpSpLocks/>
              </p:cNvGrpSpPr>
              <p:nvPr/>
            </p:nvGrpSpPr>
            <p:grpSpPr bwMode="auto">
              <a:xfrm>
                <a:off x="582" y="1152"/>
                <a:ext cx="582" cy="384"/>
                <a:chOff x="582" y="1152"/>
                <a:chExt cx="582" cy="384"/>
              </a:xfrm>
            </p:grpSpPr>
            <p:sp>
              <p:nvSpPr>
                <p:cNvPr id="28731" name="Rectangle 20"/>
                <p:cNvSpPr>
                  <a:spLocks noChangeArrowheads="1"/>
                </p:cNvSpPr>
                <p:nvPr/>
              </p:nvSpPr>
              <p:spPr bwMode="auto">
                <a:xfrm>
                  <a:off x="610" y="1152"/>
                  <a:ext cx="526"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28732" name="Rectangle 65"/>
                <p:cNvSpPr>
                  <a:spLocks noChangeArrowheads="1"/>
                </p:cNvSpPr>
                <p:nvPr/>
              </p:nvSpPr>
              <p:spPr bwMode="auto">
                <a:xfrm>
                  <a:off x="582" y="1152"/>
                  <a:ext cx="582" cy="384"/>
                </a:xfrm>
                <a:prstGeom prst="rect">
                  <a:avLst/>
                </a:prstGeom>
                <a:noFill/>
                <a:ln w="7">
                  <a:solidFill>
                    <a:srgbClr val="A0A0A0"/>
                  </a:solidFill>
                  <a:miter lim="800000"/>
                  <a:headEnd/>
                  <a:tailEnd/>
                </a:ln>
              </p:spPr>
              <p:txBody>
                <a:bodyPr/>
                <a:lstStyle/>
                <a:p>
                  <a:endParaRPr lang="fr-FR"/>
                </a:p>
              </p:txBody>
            </p:sp>
          </p:grpSp>
          <p:grpSp>
            <p:nvGrpSpPr>
              <p:cNvPr id="28695" name="Group 68"/>
              <p:cNvGrpSpPr>
                <a:grpSpLocks/>
              </p:cNvGrpSpPr>
              <p:nvPr/>
            </p:nvGrpSpPr>
            <p:grpSpPr bwMode="auto">
              <a:xfrm>
                <a:off x="1164" y="1152"/>
                <a:ext cx="676" cy="384"/>
                <a:chOff x="1164" y="1152"/>
                <a:chExt cx="676" cy="384"/>
              </a:xfrm>
            </p:grpSpPr>
            <p:sp>
              <p:nvSpPr>
                <p:cNvPr id="28729" name="Rectangle 21"/>
                <p:cNvSpPr>
                  <a:spLocks noChangeArrowheads="1"/>
                </p:cNvSpPr>
                <p:nvPr/>
              </p:nvSpPr>
              <p:spPr bwMode="auto">
                <a:xfrm>
                  <a:off x="1192" y="1152"/>
                  <a:ext cx="620"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28730" name="Rectangle 67"/>
                <p:cNvSpPr>
                  <a:spLocks noChangeArrowheads="1"/>
                </p:cNvSpPr>
                <p:nvPr/>
              </p:nvSpPr>
              <p:spPr bwMode="auto">
                <a:xfrm>
                  <a:off x="1164" y="1152"/>
                  <a:ext cx="676" cy="384"/>
                </a:xfrm>
                <a:prstGeom prst="rect">
                  <a:avLst/>
                </a:prstGeom>
                <a:noFill/>
                <a:ln w="7">
                  <a:solidFill>
                    <a:srgbClr val="A0A0A0"/>
                  </a:solidFill>
                  <a:miter lim="800000"/>
                  <a:headEnd/>
                  <a:tailEnd/>
                </a:ln>
              </p:spPr>
              <p:txBody>
                <a:bodyPr/>
                <a:lstStyle/>
                <a:p>
                  <a:endParaRPr lang="fr-FR"/>
                </a:p>
              </p:txBody>
            </p:sp>
          </p:grpSp>
          <p:grpSp>
            <p:nvGrpSpPr>
              <p:cNvPr id="28696" name="Group 70"/>
              <p:cNvGrpSpPr>
                <a:grpSpLocks/>
              </p:cNvGrpSpPr>
              <p:nvPr/>
            </p:nvGrpSpPr>
            <p:grpSpPr bwMode="auto">
              <a:xfrm>
                <a:off x="1840" y="1152"/>
                <a:ext cx="680" cy="384"/>
                <a:chOff x="1840" y="1152"/>
                <a:chExt cx="680" cy="384"/>
              </a:xfrm>
            </p:grpSpPr>
            <p:sp>
              <p:nvSpPr>
                <p:cNvPr id="28727" name="Rectangle 22"/>
                <p:cNvSpPr>
                  <a:spLocks noChangeArrowheads="1"/>
                </p:cNvSpPr>
                <p:nvPr/>
              </p:nvSpPr>
              <p:spPr bwMode="auto">
                <a:xfrm>
                  <a:off x="1868" y="1152"/>
                  <a:ext cx="624" cy="384"/>
                </a:xfrm>
                <a:prstGeom prst="rect">
                  <a:avLst/>
                </a:prstGeom>
                <a:noFill/>
                <a:ln w="9525">
                  <a:noFill/>
                  <a:miter lim="800000"/>
                  <a:headEnd/>
                  <a:tailEnd/>
                </a:ln>
              </p:spPr>
              <p:txBody>
                <a:bodyPr/>
                <a:lstStyle/>
                <a:p>
                  <a:r>
                    <a:rPr lang="en-US" sz="1600">
                      <a:cs typeface="Times New Roman" charset="0"/>
                    </a:rPr>
                    <a:t>S' </a:t>
                  </a:r>
                  <a:r>
                    <a:rPr lang="en-US" sz="1600">
                      <a:cs typeface="Times New Roman" charset="0"/>
                      <a:sym typeface="Wingdings" pitchFamily="2" charset="2"/>
                    </a:rPr>
                    <a:t></a:t>
                  </a:r>
                  <a:r>
                    <a:rPr lang="en-US" sz="1600">
                      <a:cs typeface="Times New Roman" charset="0"/>
                    </a:rPr>
                    <a:t> </a:t>
                  </a:r>
                  <a:r>
                    <a:rPr lang="en-US" sz="1600">
                      <a:cs typeface="Times New Roman" charset="0"/>
                      <a:sym typeface="Symbol" pitchFamily="18" charset="2"/>
                    </a:rPr>
                    <a:t></a:t>
                  </a:r>
                  <a:endParaRPr lang="ru-RU" sz="1600">
                    <a:cs typeface="Times New Roman" charset="0"/>
                  </a:endParaRPr>
                </a:p>
                <a:p>
                  <a:pPr eaLnBrk="0" hangingPunct="0"/>
                  <a:r>
                    <a:rPr lang="en-US" sz="1600">
                      <a:cs typeface="Times New Roman" charset="0"/>
                      <a:sym typeface="Symbol" pitchFamily="18" charset="2"/>
                    </a:rPr>
                    <a:t>S' </a:t>
                  </a:r>
                  <a:r>
                    <a:rPr lang="en-US" sz="1600">
                      <a:cs typeface="Times New Roman" charset="0"/>
                      <a:sym typeface="Wingdings" pitchFamily="2" charset="2"/>
                    </a:rPr>
                    <a:t></a:t>
                  </a:r>
                  <a:r>
                    <a:rPr lang="en-US" sz="1600">
                      <a:cs typeface="Times New Roman" charset="0"/>
                    </a:rPr>
                    <a:t> eS</a:t>
                  </a:r>
                  <a:endParaRPr lang="ru-RU" sz="1600">
                    <a:cs typeface="Times New Roman" charset="0"/>
                    <a:sym typeface="Wingdings" pitchFamily="2" charset="2"/>
                  </a:endParaRPr>
                </a:p>
                <a:p>
                  <a:pPr eaLnBrk="0" hangingPunct="0"/>
                  <a:endParaRPr lang="ru-RU" sz="1600">
                    <a:cs typeface="Times New Roman" charset="0"/>
                    <a:sym typeface="Wingdings" pitchFamily="2" charset="2"/>
                  </a:endParaRPr>
                </a:p>
              </p:txBody>
            </p:sp>
            <p:sp>
              <p:nvSpPr>
                <p:cNvPr id="28728" name="Rectangle 69"/>
                <p:cNvSpPr>
                  <a:spLocks noChangeArrowheads="1"/>
                </p:cNvSpPr>
                <p:nvPr/>
              </p:nvSpPr>
              <p:spPr bwMode="auto">
                <a:xfrm>
                  <a:off x="1840" y="1152"/>
                  <a:ext cx="680" cy="384"/>
                </a:xfrm>
                <a:prstGeom prst="rect">
                  <a:avLst/>
                </a:prstGeom>
                <a:noFill/>
                <a:ln w="7">
                  <a:solidFill>
                    <a:srgbClr val="A0A0A0"/>
                  </a:solidFill>
                  <a:miter lim="800000"/>
                  <a:headEnd/>
                  <a:tailEnd/>
                </a:ln>
              </p:spPr>
              <p:txBody>
                <a:bodyPr/>
                <a:lstStyle/>
                <a:p>
                  <a:endParaRPr lang="fr-FR"/>
                </a:p>
              </p:txBody>
            </p:sp>
          </p:grpSp>
          <p:grpSp>
            <p:nvGrpSpPr>
              <p:cNvPr id="28697" name="Group 72"/>
              <p:cNvGrpSpPr>
                <a:grpSpLocks/>
              </p:cNvGrpSpPr>
              <p:nvPr/>
            </p:nvGrpSpPr>
            <p:grpSpPr bwMode="auto">
              <a:xfrm>
                <a:off x="2520" y="1152"/>
                <a:ext cx="565" cy="384"/>
                <a:chOff x="2520" y="1152"/>
                <a:chExt cx="565" cy="384"/>
              </a:xfrm>
            </p:grpSpPr>
            <p:sp>
              <p:nvSpPr>
                <p:cNvPr id="28725" name="Rectangle 23"/>
                <p:cNvSpPr>
                  <a:spLocks noChangeArrowheads="1"/>
                </p:cNvSpPr>
                <p:nvPr/>
              </p:nvSpPr>
              <p:spPr bwMode="auto">
                <a:xfrm>
                  <a:off x="2548" y="1152"/>
                  <a:ext cx="509"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28726" name="Rectangle 71"/>
                <p:cNvSpPr>
                  <a:spLocks noChangeArrowheads="1"/>
                </p:cNvSpPr>
                <p:nvPr/>
              </p:nvSpPr>
              <p:spPr bwMode="auto">
                <a:xfrm>
                  <a:off x="2520" y="1152"/>
                  <a:ext cx="565" cy="384"/>
                </a:xfrm>
                <a:prstGeom prst="rect">
                  <a:avLst/>
                </a:prstGeom>
                <a:noFill/>
                <a:ln w="7">
                  <a:solidFill>
                    <a:srgbClr val="A0A0A0"/>
                  </a:solidFill>
                  <a:miter lim="800000"/>
                  <a:headEnd/>
                  <a:tailEnd/>
                </a:ln>
              </p:spPr>
              <p:txBody>
                <a:bodyPr/>
                <a:lstStyle/>
                <a:p>
                  <a:endParaRPr lang="fr-FR"/>
                </a:p>
              </p:txBody>
            </p:sp>
          </p:grpSp>
          <p:grpSp>
            <p:nvGrpSpPr>
              <p:cNvPr id="28698" name="Group 74"/>
              <p:cNvGrpSpPr>
                <a:grpSpLocks/>
              </p:cNvGrpSpPr>
              <p:nvPr/>
            </p:nvGrpSpPr>
            <p:grpSpPr bwMode="auto">
              <a:xfrm>
                <a:off x="3085" y="1152"/>
                <a:ext cx="340" cy="384"/>
                <a:chOff x="3085" y="1152"/>
                <a:chExt cx="340" cy="384"/>
              </a:xfrm>
            </p:grpSpPr>
            <p:sp>
              <p:nvSpPr>
                <p:cNvPr id="28723" name="Rectangle 24"/>
                <p:cNvSpPr>
                  <a:spLocks noChangeArrowheads="1"/>
                </p:cNvSpPr>
                <p:nvPr/>
              </p:nvSpPr>
              <p:spPr bwMode="auto">
                <a:xfrm>
                  <a:off x="3113" y="1152"/>
                  <a:ext cx="284"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28724" name="Rectangle 73"/>
                <p:cNvSpPr>
                  <a:spLocks noChangeArrowheads="1"/>
                </p:cNvSpPr>
                <p:nvPr/>
              </p:nvSpPr>
              <p:spPr bwMode="auto">
                <a:xfrm>
                  <a:off x="3085" y="1152"/>
                  <a:ext cx="340" cy="384"/>
                </a:xfrm>
                <a:prstGeom prst="rect">
                  <a:avLst/>
                </a:prstGeom>
                <a:noFill/>
                <a:ln w="7">
                  <a:solidFill>
                    <a:srgbClr val="A0A0A0"/>
                  </a:solidFill>
                  <a:miter lim="800000"/>
                  <a:headEnd/>
                  <a:tailEnd/>
                </a:ln>
              </p:spPr>
              <p:txBody>
                <a:bodyPr/>
                <a:lstStyle/>
                <a:p>
                  <a:endParaRPr lang="fr-FR"/>
                </a:p>
              </p:txBody>
            </p:sp>
          </p:grpSp>
          <p:grpSp>
            <p:nvGrpSpPr>
              <p:cNvPr id="28699" name="Group 76"/>
              <p:cNvGrpSpPr>
                <a:grpSpLocks/>
              </p:cNvGrpSpPr>
              <p:nvPr/>
            </p:nvGrpSpPr>
            <p:grpSpPr bwMode="auto">
              <a:xfrm>
                <a:off x="3425" y="1152"/>
                <a:ext cx="481" cy="384"/>
                <a:chOff x="3425" y="1152"/>
                <a:chExt cx="481" cy="384"/>
              </a:xfrm>
            </p:grpSpPr>
            <p:sp>
              <p:nvSpPr>
                <p:cNvPr id="28721" name="Rectangle 25"/>
                <p:cNvSpPr>
                  <a:spLocks noChangeArrowheads="1"/>
                </p:cNvSpPr>
                <p:nvPr/>
              </p:nvSpPr>
              <p:spPr bwMode="auto">
                <a:xfrm>
                  <a:off x="3453" y="1152"/>
                  <a:ext cx="425" cy="384"/>
                </a:xfrm>
                <a:prstGeom prst="rect">
                  <a:avLst/>
                </a:prstGeom>
                <a:noFill/>
                <a:ln w="9525">
                  <a:noFill/>
                  <a:miter lim="800000"/>
                  <a:headEnd/>
                  <a:tailEnd/>
                </a:ln>
              </p:spPr>
              <p:txBody>
                <a:bodyPr/>
                <a:lstStyle/>
                <a:p>
                  <a:r>
                    <a:rPr lang="de-DE" sz="1600">
                      <a:cs typeface="Times New Roman" charset="0"/>
                    </a:rPr>
                    <a:t>S' </a:t>
                  </a:r>
                  <a:r>
                    <a:rPr lang="en-US" sz="1600">
                      <a:cs typeface="Times New Roman" charset="0"/>
                      <a:sym typeface="Wingdings" pitchFamily="2" charset="2"/>
                    </a:rPr>
                    <a:t></a:t>
                  </a:r>
                  <a:r>
                    <a:rPr lang="en-US" sz="1600">
                      <a:cs typeface="Times New Roman" charset="0"/>
                    </a:rPr>
                    <a:t> </a:t>
                  </a:r>
                  <a:r>
                    <a:rPr lang="en-US" sz="1600">
                      <a:cs typeface="Times New Roman" charset="0"/>
                      <a:sym typeface="Symbol" pitchFamily="18" charset="2"/>
                    </a:rPr>
                    <a:t></a:t>
                  </a:r>
                  <a:endParaRPr lang="ru-RU" sz="1600">
                    <a:cs typeface="Times New Roman" charset="0"/>
                  </a:endParaRPr>
                </a:p>
                <a:p>
                  <a:pPr eaLnBrk="0" hangingPunct="0"/>
                  <a:endParaRPr lang="ru-RU" sz="1000">
                    <a:cs typeface="Times New Roman" charset="0"/>
                    <a:sym typeface="Symbol" pitchFamily="18" charset="2"/>
                  </a:endParaRPr>
                </a:p>
              </p:txBody>
            </p:sp>
            <p:sp>
              <p:nvSpPr>
                <p:cNvPr id="28722" name="Rectangle 75"/>
                <p:cNvSpPr>
                  <a:spLocks noChangeArrowheads="1"/>
                </p:cNvSpPr>
                <p:nvPr/>
              </p:nvSpPr>
              <p:spPr bwMode="auto">
                <a:xfrm>
                  <a:off x="3425" y="1152"/>
                  <a:ext cx="481" cy="384"/>
                </a:xfrm>
                <a:prstGeom prst="rect">
                  <a:avLst/>
                </a:prstGeom>
                <a:noFill/>
                <a:ln w="7">
                  <a:solidFill>
                    <a:srgbClr val="A0A0A0"/>
                  </a:solidFill>
                  <a:miter lim="800000"/>
                  <a:headEnd/>
                  <a:tailEnd/>
                </a:ln>
              </p:spPr>
              <p:txBody>
                <a:bodyPr/>
                <a:lstStyle/>
                <a:p>
                  <a:endParaRPr lang="fr-FR"/>
                </a:p>
              </p:txBody>
            </p:sp>
          </p:grpSp>
          <p:grpSp>
            <p:nvGrpSpPr>
              <p:cNvPr id="28700" name="Group 78"/>
              <p:cNvGrpSpPr>
                <a:grpSpLocks/>
              </p:cNvGrpSpPr>
              <p:nvPr/>
            </p:nvGrpSpPr>
            <p:grpSpPr bwMode="auto">
              <a:xfrm>
                <a:off x="0" y="1536"/>
                <a:ext cx="582" cy="384"/>
                <a:chOff x="0" y="1536"/>
                <a:chExt cx="582" cy="384"/>
              </a:xfrm>
            </p:grpSpPr>
            <p:sp>
              <p:nvSpPr>
                <p:cNvPr id="28719" name="Rectangle 26"/>
                <p:cNvSpPr>
                  <a:spLocks noChangeArrowheads="1"/>
                </p:cNvSpPr>
                <p:nvPr/>
              </p:nvSpPr>
              <p:spPr bwMode="auto">
                <a:xfrm>
                  <a:off x="28" y="1536"/>
                  <a:ext cx="526" cy="384"/>
                </a:xfrm>
                <a:prstGeom prst="rect">
                  <a:avLst/>
                </a:prstGeom>
                <a:noFill/>
                <a:ln w="9525">
                  <a:noFill/>
                  <a:miter lim="800000"/>
                  <a:headEnd/>
                  <a:tailEnd/>
                </a:ln>
              </p:spPr>
              <p:txBody>
                <a:bodyPr/>
                <a:lstStyle/>
                <a:p>
                  <a:r>
                    <a:rPr lang="de-DE" sz="1600">
                      <a:cs typeface="Times New Roman" charset="0"/>
                    </a:rPr>
                    <a:t>E</a:t>
                  </a:r>
                  <a:endParaRPr lang="ru-RU" sz="1600">
                    <a:cs typeface="Times New Roman" charset="0"/>
                  </a:endParaRPr>
                </a:p>
                <a:p>
                  <a:pPr eaLnBrk="0" hangingPunct="0"/>
                  <a:endParaRPr lang="ru-RU" sz="1600"/>
                </a:p>
              </p:txBody>
            </p:sp>
            <p:sp>
              <p:nvSpPr>
                <p:cNvPr id="28720" name="Rectangle 77"/>
                <p:cNvSpPr>
                  <a:spLocks noChangeArrowheads="1"/>
                </p:cNvSpPr>
                <p:nvPr/>
              </p:nvSpPr>
              <p:spPr bwMode="auto">
                <a:xfrm>
                  <a:off x="0" y="1536"/>
                  <a:ext cx="582" cy="384"/>
                </a:xfrm>
                <a:prstGeom prst="rect">
                  <a:avLst/>
                </a:prstGeom>
                <a:noFill/>
                <a:ln w="7">
                  <a:solidFill>
                    <a:srgbClr val="A0A0A0"/>
                  </a:solidFill>
                  <a:miter lim="800000"/>
                  <a:headEnd/>
                  <a:tailEnd/>
                </a:ln>
              </p:spPr>
              <p:txBody>
                <a:bodyPr/>
                <a:lstStyle/>
                <a:p>
                  <a:endParaRPr lang="fr-FR"/>
                </a:p>
              </p:txBody>
            </p:sp>
          </p:grpSp>
          <p:grpSp>
            <p:nvGrpSpPr>
              <p:cNvPr id="28701" name="Group 80"/>
              <p:cNvGrpSpPr>
                <a:grpSpLocks/>
              </p:cNvGrpSpPr>
              <p:nvPr/>
            </p:nvGrpSpPr>
            <p:grpSpPr bwMode="auto">
              <a:xfrm>
                <a:off x="582" y="1536"/>
                <a:ext cx="582" cy="384"/>
                <a:chOff x="582" y="1536"/>
                <a:chExt cx="582" cy="384"/>
              </a:xfrm>
            </p:grpSpPr>
            <p:sp>
              <p:nvSpPr>
                <p:cNvPr id="28717" name="Rectangle 27"/>
                <p:cNvSpPr>
                  <a:spLocks noChangeArrowheads="1"/>
                </p:cNvSpPr>
                <p:nvPr/>
              </p:nvSpPr>
              <p:spPr bwMode="auto">
                <a:xfrm>
                  <a:off x="610" y="1536"/>
                  <a:ext cx="526"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28718" name="Rectangle 79"/>
                <p:cNvSpPr>
                  <a:spLocks noChangeArrowheads="1"/>
                </p:cNvSpPr>
                <p:nvPr/>
              </p:nvSpPr>
              <p:spPr bwMode="auto">
                <a:xfrm>
                  <a:off x="582" y="1536"/>
                  <a:ext cx="582" cy="384"/>
                </a:xfrm>
                <a:prstGeom prst="rect">
                  <a:avLst/>
                </a:prstGeom>
                <a:noFill/>
                <a:ln w="7">
                  <a:solidFill>
                    <a:srgbClr val="A0A0A0"/>
                  </a:solidFill>
                  <a:miter lim="800000"/>
                  <a:headEnd/>
                  <a:tailEnd/>
                </a:ln>
              </p:spPr>
              <p:txBody>
                <a:bodyPr/>
                <a:lstStyle/>
                <a:p>
                  <a:endParaRPr lang="fr-FR"/>
                </a:p>
              </p:txBody>
            </p:sp>
          </p:grpSp>
          <p:grpSp>
            <p:nvGrpSpPr>
              <p:cNvPr id="28702" name="Group 82"/>
              <p:cNvGrpSpPr>
                <a:grpSpLocks/>
              </p:cNvGrpSpPr>
              <p:nvPr/>
            </p:nvGrpSpPr>
            <p:grpSpPr bwMode="auto">
              <a:xfrm>
                <a:off x="1164" y="1536"/>
                <a:ext cx="676" cy="384"/>
                <a:chOff x="1164" y="1536"/>
                <a:chExt cx="676" cy="384"/>
              </a:xfrm>
            </p:grpSpPr>
            <p:sp>
              <p:nvSpPr>
                <p:cNvPr id="28715" name="Rectangle 28"/>
                <p:cNvSpPr>
                  <a:spLocks noChangeArrowheads="1"/>
                </p:cNvSpPr>
                <p:nvPr/>
              </p:nvSpPr>
              <p:spPr bwMode="auto">
                <a:xfrm>
                  <a:off x="1192" y="1536"/>
                  <a:ext cx="620" cy="384"/>
                </a:xfrm>
                <a:prstGeom prst="rect">
                  <a:avLst/>
                </a:prstGeom>
                <a:noFill/>
                <a:ln w="9525">
                  <a:noFill/>
                  <a:miter lim="800000"/>
                  <a:headEnd/>
                  <a:tailEnd/>
                </a:ln>
              </p:spPr>
              <p:txBody>
                <a:bodyPr/>
                <a:lstStyle/>
                <a:p>
                  <a:r>
                    <a:rPr lang="de-DE" sz="1600">
                      <a:cs typeface="Times New Roman" charset="0"/>
                    </a:rPr>
                    <a:t>E </a:t>
                  </a:r>
                  <a:r>
                    <a:rPr lang="en-US" sz="1600">
                      <a:cs typeface="Times New Roman" charset="0"/>
                      <a:sym typeface="Wingdings" pitchFamily="2" charset="2"/>
                    </a:rPr>
                    <a:t></a:t>
                  </a:r>
                  <a:r>
                    <a:rPr lang="de-DE" sz="1600">
                      <a:cs typeface="Times New Roman" charset="0"/>
                    </a:rPr>
                    <a:t> b</a:t>
                  </a:r>
                  <a:endParaRPr lang="ru-RU" sz="1600">
                    <a:cs typeface="Times New Roman" charset="0"/>
                    <a:sym typeface="Wingdings" pitchFamily="2" charset="2"/>
                  </a:endParaRPr>
                </a:p>
                <a:p>
                  <a:pPr eaLnBrk="0" hangingPunct="0"/>
                  <a:endParaRPr lang="ru-RU" sz="1000">
                    <a:cs typeface="Times New Roman" charset="0"/>
                    <a:sym typeface="Wingdings" pitchFamily="2" charset="2"/>
                  </a:endParaRPr>
                </a:p>
              </p:txBody>
            </p:sp>
            <p:sp>
              <p:nvSpPr>
                <p:cNvPr id="28716" name="Rectangle 81"/>
                <p:cNvSpPr>
                  <a:spLocks noChangeArrowheads="1"/>
                </p:cNvSpPr>
                <p:nvPr/>
              </p:nvSpPr>
              <p:spPr bwMode="auto">
                <a:xfrm>
                  <a:off x="1164" y="1536"/>
                  <a:ext cx="676" cy="384"/>
                </a:xfrm>
                <a:prstGeom prst="rect">
                  <a:avLst/>
                </a:prstGeom>
                <a:noFill/>
                <a:ln w="7">
                  <a:solidFill>
                    <a:srgbClr val="A0A0A0"/>
                  </a:solidFill>
                  <a:miter lim="800000"/>
                  <a:headEnd/>
                  <a:tailEnd/>
                </a:ln>
              </p:spPr>
              <p:txBody>
                <a:bodyPr/>
                <a:lstStyle/>
                <a:p>
                  <a:endParaRPr lang="fr-FR"/>
                </a:p>
              </p:txBody>
            </p:sp>
          </p:grpSp>
          <p:grpSp>
            <p:nvGrpSpPr>
              <p:cNvPr id="28703" name="Group 84"/>
              <p:cNvGrpSpPr>
                <a:grpSpLocks/>
              </p:cNvGrpSpPr>
              <p:nvPr/>
            </p:nvGrpSpPr>
            <p:grpSpPr bwMode="auto">
              <a:xfrm>
                <a:off x="1840" y="1536"/>
                <a:ext cx="680" cy="384"/>
                <a:chOff x="1840" y="1536"/>
                <a:chExt cx="680" cy="384"/>
              </a:xfrm>
            </p:grpSpPr>
            <p:sp>
              <p:nvSpPr>
                <p:cNvPr id="28713" name="Rectangle 29"/>
                <p:cNvSpPr>
                  <a:spLocks noChangeArrowheads="1"/>
                </p:cNvSpPr>
                <p:nvPr/>
              </p:nvSpPr>
              <p:spPr bwMode="auto">
                <a:xfrm>
                  <a:off x="1868" y="1536"/>
                  <a:ext cx="624"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28714" name="Rectangle 83"/>
                <p:cNvSpPr>
                  <a:spLocks noChangeArrowheads="1"/>
                </p:cNvSpPr>
                <p:nvPr/>
              </p:nvSpPr>
              <p:spPr bwMode="auto">
                <a:xfrm>
                  <a:off x="1840" y="1536"/>
                  <a:ext cx="680" cy="384"/>
                </a:xfrm>
                <a:prstGeom prst="rect">
                  <a:avLst/>
                </a:prstGeom>
                <a:noFill/>
                <a:ln w="7">
                  <a:solidFill>
                    <a:srgbClr val="A0A0A0"/>
                  </a:solidFill>
                  <a:miter lim="800000"/>
                  <a:headEnd/>
                  <a:tailEnd/>
                </a:ln>
              </p:spPr>
              <p:txBody>
                <a:bodyPr/>
                <a:lstStyle/>
                <a:p>
                  <a:endParaRPr lang="fr-FR"/>
                </a:p>
              </p:txBody>
            </p:sp>
          </p:grpSp>
          <p:grpSp>
            <p:nvGrpSpPr>
              <p:cNvPr id="28704" name="Group 86"/>
              <p:cNvGrpSpPr>
                <a:grpSpLocks/>
              </p:cNvGrpSpPr>
              <p:nvPr/>
            </p:nvGrpSpPr>
            <p:grpSpPr bwMode="auto">
              <a:xfrm>
                <a:off x="2520" y="1536"/>
                <a:ext cx="565" cy="384"/>
                <a:chOff x="2520" y="1536"/>
                <a:chExt cx="565" cy="384"/>
              </a:xfrm>
            </p:grpSpPr>
            <p:sp>
              <p:nvSpPr>
                <p:cNvPr id="28711" name="Rectangle 30"/>
                <p:cNvSpPr>
                  <a:spLocks noChangeArrowheads="1"/>
                </p:cNvSpPr>
                <p:nvPr/>
              </p:nvSpPr>
              <p:spPr bwMode="auto">
                <a:xfrm>
                  <a:off x="2548" y="1536"/>
                  <a:ext cx="509"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28712" name="Rectangle 85"/>
                <p:cNvSpPr>
                  <a:spLocks noChangeArrowheads="1"/>
                </p:cNvSpPr>
                <p:nvPr/>
              </p:nvSpPr>
              <p:spPr bwMode="auto">
                <a:xfrm>
                  <a:off x="2520" y="1536"/>
                  <a:ext cx="565" cy="384"/>
                </a:xfrm>
                <a:prstGeom prst="rect">
                  <a:avLst/>
                </a:prstGeom>
                <a:noFill/>
                <a:ln w="7">
                  <a:solidFill>
                    <a:srgbClr val="A0A0A0"/>
                  </a:solidFill>
                  <a:miter lim="800000"/>
                  <a:headEnd/>
                  <a:tailEnd/>
                </a:ln>
              </p:spPr>
              <p:txBody>
                <a:bodyPr/>
                <a:lstStyle/>
                <a:p>
                  <a:endParaRPr lang="fr-FR"/>
                </a:p>
              </p:txBody>
            </p:sp>
          </p:grpSp>
          <p:grpSp>
            <p:nvGrpSpPr>
              <p:cNvPr id="28705" name="Group 88"/>
              <p:cNvGrpSpPr>
                <a:grpSpLocks/>
              </p:cNvGrpSpPr>
              <p:nvPr/>
            </p:nvGrpSpPr>
            <p:grpSpPr bwMode="auto">
              <a:xfrm>
                <a:off x="3085" y="1536"/>
                <a:ext cx="340" cy="384"/>
                <a:chOff x="3085" y="1536"/>
                <a:chExt cx="340" cy="384"/>
              </a:xfrm>
            </p:grpSpPr>
            <p:sp>
              <p:nvSpPr>
                <p:cNvPr id="28709" name="Rectangle 31"/>
                <p:cNvSpPr>
                  <a:spLocks noChangeArrowheads="1"/>
                </p:cNvSpPr>
                <p:nvPr/>
              </p:nvSpPr>
              <p:spPr bwMode="auto">
                <a:xfrm>
                  <a:off x="3113" y="1536"/>
                  <a:ext cx="284"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28710" name="Rectangle 87"/>
                <p:cNvSpPr>
                  <a:spLocks noChangeArrowheads="1"/>
                </p:cNvSpPr>
                <p:nvPr/>
              </p:nvSpPr>
              <p:spPr bwMode="auto">
                <a:xfrm>
                  <a:off x="3085" y="1536"/>
                  <a:ext cx="340" cy="384"/>
                </a:xfrm>
                <a:prstGeom prst="rect">
                  <a:avLst/>
                </a:prstGeom>
                <a:noFill/>
                <a:ln w="7">
                  <a:solidFill>
                    <a:srgbClr val="A0A0A0"/>
                  </a:solidFill>
                  <a:miter lim="800000"/>
                  <a:headEnd/>
                  <a:tailEnd/>
                </a:ln>
              </p:spPr>
              <p:txBody>
                <a:bodyPr/>
                <a:lstStyle/>
                <a:p>
                  <a:endParaRPr lang="fr-FR"/>
                </a:p>
              </p:txBody>
            </p:sp>
          </p:grpSp>
          <p:grpSp>
            <p:nvGrpSpPr>
              <p:cNvPr id="28706" name="Group 90"/>
              <p:cNvGrpSpPr>
                <a:grpSpLocks/>
              </p:cNvGrpSpPr>
              <p:nvPr/>
            </p:nvGrpSpPr>
            <p:grpSpPr bwMode="auto">
              <a:xfrm>
                <a:off x="3425" y="1536"/>
                <a:ext cx="481" cy="384"/>
                <a:chOff x="3425" y="1536"/>
                <a:chExt cx="481" cy="384"/>
              </a:xfrm>
            </p:grpSpPr>
            <p:sp>
              <p:nvSpPr>
                <p:cNvPr id="28707" name="Rectangle 32"/>
                <p:cNvSpPr>
                  <a:spLocks noChangeArrowheads="1"/>
                </p:cNvSpPr>
                <p:nvPr/>
              </p:nvSpPr>
              <p:spPr bwMode="auto">
                <a:xfrm>
                  <a:off x="3453" y="1536"/>
                  <a:ext cx="425" cy="384"/>
                </a:xfrm>
                <a:prstGeom prst="rect">
                  <a:avLst/>
                </a:prstGeom>
                <a:noFill/>
                <a:ln w="9525">
                  <a:noFill/>
                  <a:miter lim="800000"/>
                  <a:headEnd/>
                  <a:tailEnd/>
                </a:ln>
              </p:spPr>
              <p:txBody>
                <a:bodyPr/>
                <a:lstStyle/>
                <a:p>
                  <a:r>
                    <a:rPr lang="ru-RU" sz="1000">
                      <a:cs typeface="Times New Roman" charset="0"/>
                    </a:rPr>
                    <a:t> </a:t>
                  </a:r>
                </a:p>
                <a:p>
                  <a:pPr eaLnBrk="0" hangingPunct="0"/>
                  <a:endParaRPr lang="ru-RU"/>
                </a:p>
              </p:txBody>
            </p:sp>
            <p:sp>
              <p:nvSpPr>
                <p:cNvPr id="28708" name="Rectangle 89"/>
                <p:cNvSpPr>
                  <a:spLocks noChangeArrowheads="1"/>
                </p:cNvSpPr>
                <p:nvPr/>
              </p:nvSpPr>
              <p:spPr bwMode="auto">
                <a:xfrm>
                  <a:off x="3425" y="1536"/>
                  <a:ext cx="481" cy="384"/>
                </a:xfrm>
                <a:prstGeom prst="rect">
                  <a:avLst/>
                </a:prstGeom>
                <a:noFill/>
                <a:ln w="7">
                  <a:solidFill>
                    <a:srgbClr val="A0A0A0"/>
                  </a:solidFill>
                  <a:miter lim="800000"/>
                  <a:headEnd/>
                  <a:tailEnd/>
                </a:ln>
              </p:spPr>
              <p:txBody>
                <a:bodyPr/>
                <a:lstStyle/>
                <a:p>
                  <a:endParaRPr lang="fr-FR"/>
                </a:p>
              </p:txBody>
            </p:sp>
          </p:grpSp>
        </p:grpSp>
        <p:sp>
          <p:nvSpPr>
            <p:cNvPr id="28677" name="Rectangle 92"/>
            <p:cNvSpPr>
              <a:spLocks noChangeArrowheads="1"/>
            </p:cNvSpPr>
            <p:nvPr/>
          </p:nvSpPr>
          <p:spPr bwMode="auto">
            <a:xfrm>
              <a:off x="-2" y="-2"/>
              <a:ext cx="3910" cy="1924"/>
            </a:xfrm>
            <a:prstGeom prst="rect">
              <a:avLst/>
            </a:prstGeom>
            <a:noFill/>
            <a:ln w="6350">
              <a:solidFill>
                <a:srgbClr val="A0A0A0"/>
              </a:solidFill>
              <a:miter lim="800000"/>
              <a:headEnd/>
              <a:tailEnd/>
            </a:ln>
          </p:spPr>
          <p:txBody>
            <a:bodyPr/>
            <a:lstStyle/>
            <a:p>
              <a:endParaRPr lang="fr-F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a:defRPr/>
            </a:pPr>
            <a:fld id="{0EF7DB1A-7848-4EDC-BBE4-45E3156258E8}" type="slidenum">
              <a:rPr lang="fr-FR" smtClean="0"/>
              <a:pPr>
                <a:defRPr/>
              </a:pPr>
              <a:t>28</a:t>
            </a:fld>
            <a:endParaRPr lang="fr-FR"/>
          </a:p>
        </p:txBody>
      </p:sp>
      <p:sp>
        <p:nvSpPr>
          <p:cNvPr id="3" name="Rectangle 2"/>
          <p:cNvSpPr/>
          <p:nvPr/>
        </p:nvSpPr>
        <p:spPr>
          <a:xfrm>
            <a:off x="428596" y="428179"/>
            <a:ext cx="7858180" cy="4893647"/>
          </a:xfrm>
          <a:prstGeom prst="rect">
            <a:avLst/>
          </a:prstGeom>
        </p:spPr>
        <p:txBody>
          <a:bodyPr wrap="square">
            <a:spAutoFit/>
          </a:bodyPr>
          <a:lstStyle/>
          <a:p>
            <a:r>
              <a:rPr lang="fr-FR" dirty="0" smtClean="0"/>
              <a:t>L'entrée M[S',e] contient à la fois S' </a:t>
            </a:r>
            <a:r>
              <a:rPr lang="fr-FR" dirty="0" smtClean="0">
                <a:sym typeface="Wingdings"/>
              </a:rPr>
              <a:t></a:t>
            </a:r>
            <a:r>
              <a:rPr lang="fr-FR" dirty="0" smtClean="0"/>
              <a:t> </a:t>
            </a:r>
            <a:r>
              <a:rPr lang="fr-FR" dirty="0" smtClean="0">
                <a:sym typeface="Symbol"/>
              </a:rPr>
              <a:t></a:t>
            </a:r>
            <a:r>
              <a:rPr lang="fr-FR" dirty="0" smtClean="0"/>
              <a:t> et S' </a:t>
            </a:r>
            <a:r>
              <a:rPr lang="fr-FR" dirty="0" smtClean="0">
                <a:sym typeface="Wingdings"/>
              </a:rPr>
              <a:t></a:t>
            </a:r>
            <a:r>
              <a:rPr lang="fr-FR" dirty="0" smtClean="0"/>
              <a:t> </a:t>
            </a:r>
            <a:r>
              <a:rPr lang="fr-FR" dirty="0" err="1" smtClean="0"/>
              <a:t>eS</a:t>
            </a:r>
            <a:r>
              <a:rPr lang="fr-FR" dirty="0" smtClean="0"/>
              <a:t>, car SUIVANT(S') = {e,$}.</a:t>
            </a:r>
          </a:p>
          <a:p>
            <a:endParaRPr lang="fr-FR" dirty="0" smtClean="0"/>
          </a:p>
          <a:p>
            <a:r>
              <a:rPr lang="fr-FR" dirty="0" smtClean="0"/>
              <a:t>La grammaire est ambiguë et cette ambiguïté se manifeste par un choix sur la production à utiliser quand on voit un e (</a:t>
            </a:r>
            <a:r>
              <a:rPr lang="fr-FR" b="1" dirty="0" smtClean="0"/>
              <a:t>sinon</a:t>
            </a:r>
            <a:r>
              <a:rPr lang="fr-FR" dirty="0" smtClean="0"/>
              <a:t>).</a:t>
            </a:r>
          </a:p>
          <a:p>
            <a:endParaRPr lang="fr-FR" dirty="0" smtClean="0"/>
          </a:p>
          <a:p>
            <a:r>
              <a:rPr lang="fr-FR" dirty="0" smtClean="0"/>
              <a:t>Nous pouvons résoudre cette ambiguïté en choisissant S' </a:t>
            </a:r>
            <a:r>
              <a:rPr lang="fr-FR" dirty="0" smtClean="0">
                <a:sym typeface="Wingdings"/>
              </a:rPr>
              <a:t></a:t>
            </a:r>
            <a:r>
              <a:rPr lang="fr-FR" dirty="0" smtClean="0"/>
              <a:t> </a:t>
            </a:r>
            <a:r>
              <a:rPr lang="fr-FR" dirty="0" err="1" smtClean="0"/>
              <a:t>eS</a:t>
            </a:r>
            <a:r>
              <a:rPr lang="fr-FR" dirty="0" smtClean="0"/>
              <a:t>. </a:t>
            </a:r>
          </a:p>
          <a:p>
            <a:endParaRPr lang="fr-FR" dirty="0" smtClean="0"/>
          </a:p>
          <a:p>
            <a:r>
              <a:rPr lang="fr-FR" dirty="0" smtClean="0"/>
              <a:t>Ce choix correspond à l'association du </a:t>
            </a:r>
            <a:r>
              <a:rPr lang="fr-FR" b="1" dirty="0" smtClean="0"/>
              <a:t>sinon</a:t>
            </a:r>
            <a:r>
              <a:rPr lang="fr-FR" dirty="0" smtClean="0"/>
              <a:t> avec le </a:t>
            </a:r>
            <a:r>
              <a:rPr lang="fr-FR" b="1" dirty="0" smtClean="0"/>
              <a:t>alors</a:t>
            </a:r>
            <a:r>
              <a:rPr lang="fr-FR" dirty="0" smtClean="0"/>
              <a:t> précédent le plus proche.</a:t>
            </a:r>
          </a:p>
          <a:p>
            <a:endParaRPr lang="en-US" dirty="0" smtClean="0">
              <a:cs typeface="Times New Roman"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914400" y="381000"/>
            <a:ext cx="7543800" cy="5715000"/>
          </a:xfrm>
        </p:spPr>
        <p:txBody>
          <a:bodyPr>
            <a:normAutofit/>
          </a:bodyPr>
          <a:lstStyle/>
          <a:p>
            <a:r>
              <a:rPr lang="fr-FR" sz="2800" dirty="0" smtClean="0"/>
              <a:t>Une grammaire dont la table d’analyse n’a aucune entrée définie de façon multiple est appelée </a:t>
            </a:r>
            <a:r>
              <a:rPr lang="fr-FR" sz="2800" b="1" dirty="0" smtClean="0"/>
              <a:t>LL(1)</a:t>
            </a:r>
            <a:r>
              <a:rPr lang="fr-FR" sz="2800" dirty="0" smtClean="0"/>
              <a:t>. </a:t>
            </a:r>
          </a:p>
          <a:p>
            <a:pPr>
              <a:buNone/>
            </a:pPr>
            <a:endParaRPr lang="fr-FR" sz="2800" dirty="0" smtClean="0"/>
          </a:p>
          <a:p>
            <a:pPr lvl="0"/>
            <a:r>
              <a:rPr lang="fr-FR" sz="2800" dirty="0" smtClean="0"/>
              <a:t>Parcours de l’entrée de la gauche vers la droite. (</a:t>
            </a:r>
            <a:r>
              <a:rPr lang="fr-FR" sz="2800" dirty="0" err="1" smtClean="0"/>
              <a:t>Left</a:t>
            </a:r>
            <a:r>
              <a:rPr lang="fr-FR" sz="2800" dirty="0" smtClean="0"/>
              <a:t> to right scanning) </a:t>
            </a:r>
            <a:r>
              <a:rPr lang="fr-FR" sz="2800" dirty="0" err="1" smtClean="0"/>
              <a:t>Leftmost</a:t>
            </a:r>
            <a:r>
              <a:rPr lang="fr-FR" sz="2800" dirty="0" smtClean="0"/>
              <a:t> </a:t>
            </a:r>
            <a:r>
              <a:rPr lang="fr-FR" sz="2800" dirty="0" err="1" smtClean="0"/>
              <a:t>derivation</a:t>
            </a:r>
            <a:r>
              <a:rPr lang="fr-FR" sz="2800" dirty="0" smtClean="0"/>
              <a:t>. </a:t>
            </a:r>
            <a:br>
              <a:rPr lang="fr-FR" sz="2800" dirty="0" smtClean="0"/>
            </a:br>
            <a:endParaRPr lang="fr-FR" sz="2800" dirty="0" smtClean="0"/>
          </a:p>
          <a:p>
            <a:pPr lvl="0"/>
            <a:r>
              <a:rPr lang="fr-FR" sz="2800" dirty="0" smtClean="0"/>
              <a:t>Dérivation gauche (</a:t>
            </a:r>
            <a:r>
              <a:rPr lang="fr-FR" sz="2800" dirty="0" err="1" smtClean="0"/>
              <a:t>Leftmost</a:t>
            </a:r>
            <a:r>
              <a:rPr lang="fr-FR" sz="2800" dirty="0" smtClean="0"/>
              <a:t> </a:t>
            </a:r>
            <a:r>
              <a:rPr lang="fr-FR" sz="2800" dirty="0" err="1" smtClean="0"/>
              <a:t>derivation</a:t>
            </a:r>
            <a:r>
              <a:rPr lang="fr-FR" sz="2800" dirty="0" smtClean="0"/>
              <a:t>)</a:t>
            </a:r>
          </a:p>
          <a:p>
            <a:pPr lvl="0">
              <a:buNone/>
            </a:pPr>
            <a:endParaRPr lang="fr-FR" sz="2800" dirty="0" smtClean="0"/>
          </a:p>
          <a:p>
            <a:pPr lvl="0"/>
            <a:r>
              <a:rPr lang="fr-FR" sz="2800" dirty="0" smtClean="0"/>
              <a:t>Un seul symbole d’entrée de </a:t>
            </a:r>
            <a:r>
              <a:rPr lang="fr-FR" sz="2800" dirty="0" err="1" smtClean="0"/>
              <a:t>pré-vision</a:t>
            </a:r>
            <a:endParaRPr lang="fr-FR" sz="2800" dirty="0" smtClean="0"/>
          </a:p>
          <a:p>
            <a:pPr eaLnBrk="1" hangingPunct="1">
              <a:lnSpc>
                <a:spcPct val="90000"/>
              </a:lnSpc>
              <a:buFontTx/>
              <a:buNone/>
            </a:pPr>
            <a:endParaRPr lang="ru-RU" sz="2800" dirty="0" smtClean="0">
              <a:cs typeface="Times New Roman" charset="0"/>
            </a:endParaRPr>
          </a:p>
          <a:p>
            <a:pPr eaLnBrk="1" hangingPunct="1">
              <a:lnSpc>
                <a:spcPct val="90000"/>
              </a:lnSpc>
              <a:buFontTx/>
              <a:buNone/>
            </a:pPr>
            <a:r>
              <a:rPr lang="en-US" sz="2800" dirty="0" smtClean="0">
                <a:cs typeface="Times New Roman" charset="0"/>
              </a:rPr>
              <a:t> </a:t>
            </a:r>
            <a:endParaRPr lang="fr-FR" sz="2800" dirty="0" smtClean="0"/>
          </a:p>
        </p:txBody>
      </p:sp>
      <p:sp>
        <p:nvSpPr>
          <p:cNvPr id="30722" name="Espace réservé du numéro de diapositive 5"/>
          <p:cNvSpPr>
            <a:spLocks noGrp="1"/>
          </p:cNvSpPr>
          <p:nvPr>
            <p:ph type="sldNum" sz="quarter" idx="12"/>
          </p:nvPr>
        </p:nvSpPr>
        <p:spPr>
          <a:noFill/>
        </p:spPr>
        <p:txBody>
          <a:bodyPr/>
          <a:lstStyle/>
          <a:p>
            <a:fld id="{174025C8-895F-41AE-9370-9DC627F7E9B8}" type="slidenum">
              <a:rPr lang="fr-FR" smtClean="0"/>
              <a:pPr/>
              <a:t>29</a:t>
            </a:fld>
            <a:endParaRPr lang="fr-FR"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sz="3600" b="1" dirty="0" err="1" smtClean="0">
                <a:cs typeface="Times New Roman" charset="0"/>
              </a:rPr>
              <a:t>Exemple</a:t>
            </a:r>
            <a:r>
              <a:rPr lang="en-US" sz="3600" b="1" dirty="0" smtClean="0">
                <a:cs typeface="Times New Roman" charset="0"/>
              </a:rPr>
              <a:t/>
            </a:r>
            <a:br>
              <a:rPr lang="en-US" sz="3600" b="1" dirty="0" smtClean="0">
                <a:cs typeface="Times New Roman" charset="0"/>
              </a:rPr>
            </a:br>
            <a:endParaRPr lang="fr-FR" sz="3600" b="1" dirty="0" smtClean="0">
              <a:cs typeface="Times New Roman" charset="0"/>
            </a:endParaRPr>
          </a:p>
        </p:txBody>
      </p:sp>
      <p:sp>
        <p:nvSpPr>
          <p:cNvPr id="3075" name="Rectangle 3"/>
          <p:cNvSpPr>
            <a:spLocks noGrp="1" noChangeArrowheads="1"/>
          </p:cNvSpPr>
          <p:nvPr>
            <p:ph idx="1"/>
          </p:nvPr>
        </p:nvSpPr>
        <p:spPr>
          <a:xfrm>
            <a:off x="685800" y="1295400"/>
            <a:ext cx="7772400" cy="4800600"/>
          </a:xfrm>
          <a:ln w="28575"/>
        </p:spPr>
        <p:style>
          <a:lnRef idx="1">
            <a:schemeClr val="accent1"/>
          </a:lnRef>
          <a:fillRef idx="0">
            <a:schemeClr val="accent1"/>
          </a:fillRef>
          <a:effectRef idx="0">
            <a:schemeClr val="accent1"/>
          </a:effectRef>
          <a:fontRef idx="minor">
            <a:schemeClr val="tx1"/>
          </a:fontRef>
        </p:style>
        <p:txBody>
          <a:bodyPr>
            <a:normAutofit/>
          </a:bodyPr>
          <a:lstStyle/>
          <a:p>
            <a:pPr>
              <a:lnSpc>
                <a:spcPct val="90000"/>
              </a:lnSpc>
              <a:buNone/>
            </a:pPr>
            <a:r>
              <a:rPr lang="fr-FR" sz="2400" dirty="0" smtClean="0"/>
              <a:t>Grammaire : </a:t>
            </a:r>
          </a:p>
          <a:p>
            <a:pPr>
              <a:lnSpc>
                <a:spcPct val="90000"/>
              </a:lnSpc>
              <a:buNone/>
            </a:pPr>
            <a:r>
              <a:rPr lang="en-US" sz="2400" dirty="0" err="1" smtClean="0">
                <a:cs typeface="Times New Roman" charset="0"/>
              </a:rPr>
              <a:t>S</a:t>
            </a:r>
            <a:r>
              <a:rPr lang="en-US" sz="2400" dirty="0" err="1" smtClean="0">
                <a:cs typeface="Times New Roman" charset="0"/>
                <a:sym typeface="Wingdings" pitchFamily="2" charset="2"/>
              </a:rPr>
              <a:t></a:t>
            </a:r>
            <a:r>
              <a:rPr lang="en-US" sz="2400" dirty="0" err="1" smtClean="0">
                <a:cs typeface="Times New Roman" charset="0"/>
              </a:rPr>
              <a:t>cAd</a:t>
            </a:r>
            <a:endParaRPr lang="ru-RU" sz="2400" dirty="0" smtClean="0">
              <a:cs typeface="Times New Roman" charset="0"/>
            </a:endParaRPr>
          </a:p>
          <a:p>
            <a:pPr eaLnBrk="1" hangingPunct="1">
              <a:lnSpc>
                <a:spcPct val="90000"/>
              </a:lnSpc>
              <a:buFontTx/>
              <a:buNone/>
            </a:pPr>
            <a:r>
              <a:rPr lang="en-US" sz="2400" dirty="0" err="1" smtClean="0">
                <a:cs typeface="Times New Roman" charset="0"/>
              </a:rPr>
              <a:t>A</a:t>
            </a:r>
            <a:r>
              <a:rPr lang="en-US" sz="2400" dirty="0" err="1" smtClean="0">
                <a:cs typeface="Times New Roman" charset="0"/>
                <a:sym typeface="Wingdings" pitchFamily="2" charset="2"/>
              </a:rPr>
              <a:t></a:t>
            </a:r>
            <a:r>
              <a:rPr lang="en-US" sz="2400" dirty="0" err="1" smtClean="0">
                <a:cs typeface="Times New Roman" charset="0"/>
              </a:rPr>
              <a:t>ab|a</a:t>
            </a:r>
            <a:endParaRPr lang="ru-RU" sz="2400" dirty="0" smtClean="0">
              <a:cs typeface="Times New Roman" charset="0"/>
            </a:endParaRPr>
          </a:p>
          <a:p>
            <a:pPr eaLnBrk="1" hangingPunct="1">
              <a:lnSpc>
                <a:spcPct val="90000"/>
              </a:lnSpc>
              <a:buFontTx/>
              <a:buNone/>
            </a:pPr>
            <a:r>
              <a:rPr lang="en-US" sz="2400" dirty="0" smtClean="0">
                <a:cs typeface="Times New Roman" charset="0"/>
              </a:rPr>
              <a:t> </a:t>
            </a:r>
            <a:endParaRPr lang="ru-RU" sz="2400" dirty="0" smtClean="0">
              <a:cs typeface="Times New Roman" charset="0"/>
            </a:endParaRPr>
          </a:p>
          <a:p>
            <a:pPr>
              <a:lnSpc>
                <a:spcPct val="90000"/>
              </a:lnSpc>
              <a:buNone/>
            </a:pPr>
            <a:r>
              <a:rPr lang="fr-FR" sz="2400" dirty="0" smtClean="0"/>
              <a:t>la chaîne d'entrée </a:t>
            </a:r>
            <a:r>
              <a:rPr lang="en-US" sz="2400" i="1" dirty="0" smtClean="0">
                <a:cs typeface="Times New Roman" charset="0"/>
              </a:rPr>
              <a:t>w = cad</a:t>
            </a:r>
            <a:r>
              <a:rPr lang="en-US" sz="2400" dirty="0" smtClean="0">
                <a:cs typeface="Times New Roman" charset="0"/>
              </a:rPr>
              <a:t>. </a:t>
            </a:r>
            <a:endParaRPr lang="fr-FR" sz="2400" dirty="0" smtClean="0">
              <a:cs typeface="Times New Roman" charset="0"/>
            </a:endParaRPr>
          </a:p>
          <a:p>
            <a:pPr eaLnBrk="1" hangingPunct="1">
              <a:lnSpc>
                <a:spcPct val="90000"/>
              </a:lnSpc>
              <a:buFontTx/>
              <a:buNone/>
            </a:pPr>
            <a:r>
              <a:rPr lang="en-US" sz="2400" dirty="0" smtClean="0">
                <a:cs typeface="Times New Roman" charset="0"/>
              </a:rPr>
              <a:t>									</a:t>
            </a:r>
            <a:endParaRPr lang="ru-RU" sz="2400" dirty="0" smtClean="0">
              <a:cs typeface="Times New Roman" charset="0"/>
            </a:endParaRPr>
          </a:p>
          <a:p>
            <a:pPr eaLnBrk="1" hangingPunct="1">
              <a:lnSpc>
                <a:spcPct val="90000"/>
              </a:lnSpc>
              <a:buFontTx/>
              <a:buNone/>
            </a:pPr>
            <a:endParaRPr lang="fr-FR" sz="2400" dirty="0" smtClean="0"/>
          </a:p>
        </p:txBody>
      </p:sp>
      <p:sp>
        <p:nvSpPr>
          <p:cNvPr id="4098" name="Espace réservé du numéro de diapositive 5"/>
          <p:cNvSpPr>
            <a:spLocks noGrp="1"/>
          </p:cNvSpPr>
          <p:nvPr>
            <p:ph type="sldNum" sz="quarter" idx="12"/>
          </p:nvPr>
        </p:nvSpPr>
        <p:spPr>
          <a:noFill/>
        </p:spPr>
        <p:txBody>
          <a:bodyPr/>
          <a:lstStyle/>
          <a:p>
            <a:fld id="{41C239B1-77FB-4A23-8AF0-A5CC6096A531}" type="slidenum">
              <a:rPr lang="fr-FR" smtClean="0"/>
              <a:pPr/>
              <a:t>3</a:t>
            </a:fld>
            <a:endParaRPr lang="fr-FR" smtClean="0"/>
          </a:p>
        </p:txBody>
      </p:sp>
      <p:cxnSp>
        <p:nvCxnSpPr>
          <p:cNvPr id="3" name="Connecteur droit 2"/>
          <p:cNvCxnSpPr/>
          <p:nvPr/>
        </p:nvCxnSpPr>
        <p:spPr>
          <a:xfrm flipH="1">
            <a:off x="1043608" y="3861048"/>
            <a:ext cx="288032" cy="7200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Connecteur droit 4"/>
          <p:cNvCxnSpPr/>
          <p:nvPr/>
        </p:nvCxnSpPr>
        <p:spPr>
          <a:xfrm>
            <a:off x="1331640" y="3861048"/>
            <a:ext cx="72008" cy="7200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1331640" y="3861048"/>
            <a:ext cx="504056" cy="72008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ZoneTexte 9"/>
          <p:cNvSpPr txBox="1"/>
          <p:nvPr/>
        </p:nvSpPr>
        <p:spPr>
          <a:xfrm>
            <a:off x="1189550" y="3561854"/>
            <a:ext cx="356188" cy="461665"/>
          </a:xfrm>
          <a:prstGeom prst="rect">
            <a:avLst/>
          </a:prstGeom>
          <a:noFill/>
        </p:spPr>
        <p:txBody>
          <a:bodyPr wrap="none" rtlCol="0">
            <a:spAutoFit/>
          </a:bodyPr>
          <a:lstStyle/>
          <a:p>
            <a:r>
              <a:rPr lang="fr-FR" dirty="0" smtClean="0"/>
              <a:t>S</a:t>
            </a:r>
            <a:endParaRPr lang="fr-FR" dirty="0"/>
          </a:p>
        </p:txBody>
      </p:sp>
      <p:sp>
        <p:nvSpPr>
          <p:cNvPr id="11" name="ZoneTexte 10"/>
          <p:cNvSpPr txBox="1"/>
          <p:nvPr/>
        </p:nvSpPr>
        <p:spPr>
          <a:xfrm>
            <a:off x="842086" y="4418657"/>
            <a:ext cx="320922" cy="461665"/>
          </a:xfrm>
          <a:prstGeom prst="rect">
            <a:avLst/>
          </a:prstGeom>
          <a:noFill/>
        </p:spPr>
        <p:txBody>
          <a:bodyPr wrap="none" rtlCol="0">
            <a:spAutoFit/>
          </a:bodyPr>
          <a:lstStyle/>
          <a:p>
            <a:r>
              <a:rPr lang="fr-FR" dirty="0" smtClean="0"/>
              <a:t>c</a:t>
            </a:r>
            <a:endParaRPr lang="fr-FR" dirty="0"/>
          </a:p>
        </p:txBody>
      </p:sp>
      <p:sp>
        <p:nvSpPr>
          <p:cNvPr id="12" name="ZoneTexte 11"/>
          <p:cNvSpPr txBox="1"/>
          <p:nvPr/>
        </p:nvSpPr>
        <p:spPr>
          <a:xfrm>
            <a:off x="1212874" y="4475613"/>
            <a:ext cx="407484" cy="461665"/>
          </a:xfrm>
          <a:prstGeom prst="rect">
            <a:avLst/>
          </a:prstGeom>
          <a:noFill/>
        </p:spPr>
        <p:txBody>
          <a:bodyPr wrap="none" rtlCol="0">
            <a:spAutoFit/>
          </a:bodyPr>
          <a:lstStyle/>
          <a:p>
            <a:r>
              <a:rPr lang="fr-FR" dirty="0" smtClean="0"/>
              <a:t>A</a:t>
            </a:r>
            <a:endParaRPr lang="fr-FR" dirty="0"/>
          </a:p>
        </p:txBody>
      </p:sp>
      <p:sp>
        <p:nvSpPr>
          <p:cNvPr id="13" name="ZoneTexte 12"/>
          <p:cNvSpPr txBox="1"/>
          <p:nvPr/>
        </p:nvSpPr>
        <p:spPr>
          <a:xfrm>
            <a:off x="1677508" y="4418656"/>
            <a:ext cx="338554" cy="461665"/>
          </a:xfrm>
          <a:prstGeom prst="rect">
            <a:avLst/>
          </a:prstGeom>
          <a:noFill/>
        </p:spPr>
        <p:txBody>
          <a:bodyPr wrap="none" rtlCol="0">
            <a:spAutoFit/>
          </a:bodyPr>
          <a:lstStyle/>
          <a:p>
            <a:r>
              <a:rPr lang="fr-FR" dirty="0" smtClean="0"/>
              <a:t>d</a:t>
            </a:r>
            <a:endParaRPr lang="fr-FR" dirty="0"/>
          </a:p>
        </p:txBody>
      </p:sp>
      <p:cxnSp>
        <p:nvCxnSpPr>
          <p:cNvPr id="15" name="Connecteur droit 14"/>
          <p:cNvCxnSpPr/>
          <p:nvPr/>
        </p:nvCxnSpPr>
        <p:spPr>
          <a:xfrm flipH="1">
            <a:off x="851812" y="4834254"/>
            <a:ext cx="517024" cy="4359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1367644" y="4834254"/>
            <a:ext cx="430169" cy="33291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685800" y="5065128"/>
            <a:ext cx="320922" cy="461665"/>
          </a:xfrm>
          <a:prstGeom prst="rect">
            <a:avLst/>
          </a:prstGeom>
          <a:noFill/>
        </p:spPr>
        <p:txBody>
          <a:bodyPr wrap="none" rtlCol="0" anchor="ctr">
            <a:spAutoFit/>
          </a:bodyPr>
          <a:lstStyle/>
          <a:p>
            <a:r>
              <a:rPr lang="fr-FR" dirty="0" smtClean="0"/>
              <a:t>a</a:t>
            </a:r>
            <a:endParaRPr lang="fr-FR" dirty="0"/>
          </a:p>
        </p:txBody>
      </p:sp>
      <p:sp>
        <p:nvSpPr>
          <p:cNvPr id="21" name="ZoneTexte 20"/>
          <p:cNvSpPr txBox="1"/>
          <p:nvPr/>
        </p:nvSpPr>
        <p:spPr>
          <a:xfrm>
            <a:off x="1685686" y="5020657"/>
            <a:ext cx="338554" cy="461665"/>
          </a:xfrm>
          <a:prstGeom prst="rect">
            <a:avLst/>
          </a:prstGeom>
          <a:noFill/>
        </p:spPr>
        <p:txBody>
          <a:bodyPr wrap="none" rtlCol="0" anchor="ctr">
            <a:spAutoFit/>
          </a:bodyPr>
          <a:lstStyle/>
          <a:p>
            <a:r>
              <a:rPr lang="fr-FR" dirty="0" smtClean="0"/>
              <a:t>b</a:t>
            </a:r>
            <a:endParaRPr lang="fr-FR" dirty="0"/>
          </a:p>
        </p:txBody>
      </p:sp>
      <p:cxnSp>
        <p:nvCxnSpPr>
          <p:cNvPr id="23" name="Connecteur droit 22"/>
          <p:cNvCxnSpPr/>
          <p:nvPr/>
        </p:nvCxnSpPr>
        <p:spPr>
          <a:xfrm flipH="1">
            <a:off x="3491880" y="3645024"/>
            <a:ext cx="288032" cy="8305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a:off x="3779912" y="3695700"/>
            <a:ext cx="72008" cy="7799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a:xfrm>
            <a:off x="3779912" y="3695700"/>
            <a:ext cx="432048" cy="72295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3269954" y="4347527"/>
            <a:ext cx="320922" cy="461665"/>
          </a:xfrm>
          <a:prstGeom prst="rect">
            <a:avLst/>
          </a:prstGeom>
          <a:noFill/>
        </p:spPr>
        <p:txBody>
          <a:bodyPr wrap="none" rtlCol="0">
            <a:spAutoFit/>
          </a:bodyPr>
          <a:lstStyle/>
          <a:p>
            <a:r>
              <a:rPr lang="fr-FR" dirty="0" smtClean="0"/>
              <a:t>c</a:t>
            </a:r>
            <a:endParaRPr lang="fr-FR" dirty="0"/>
          </a:p>
        </p:txBody>
      </p:sp>
      <p:sp>
        <p:nvSpPr>
          <p:cNvPr id="29" name="ZoneTexte 28"/>
          <p:cNvSpPr txBox="1"/>
          <p:nvPr/>
        </p:nvSpPr>
        <p:spPr>
          <a:xfrm>
            <a:off x="3658132" y="4374956"/>
            <a:ext cx="407484" cy="461665"/>
          </a:xfrm>
          <a:prstGeom prst="rect">
            <a:avLst/>
          </a:prstGeom>
          <a:noFill/>
        </p:spPr>
        <p:txBody>
          <a:bodyPr wrap="none" rtlCol="0">
            <a:spAutoFit/>
          </a:bodyPr>
          <a:lstStyle/>
          <a:p>
            <a:r>
              <a:rPr lang="fr-FR" dirty="0" smtClean="0"/>
              <a:t>A</a:t>
            </a:r>
            <a:endParaRPr lang="fr-FR" dirty="0"/>
          </a:p>
        </p:txBody>
      </p:sp>
      <p:sp>
        <p:nvSpPr>
          <p:cNvPr id="30" name="ZoneTexte 29"/>
          <p:cNvSpPr txBox="1"/>
          <p:nvPr/>
        </p:nvSpPr>
        <p:spPr>
          <a:xfrm>
            <a:off x="4116886" y="4347526"/>
            <a:ext cx="338554" cy="461665"/>
          </a:xfrm>
          <a:prstGeom prst="rect">
            <a:avLst/>
          </a:prstGeom>
          <a:noFill/>
        </p:spPr>
        <p:txBody>
          <a:bodyPr wrap="none" rtlCol="0">
            <a:spAutoFit/>
          </a:bodyPr>
          <a:lstStyle/>
          <a:p>
            <a:r>
              <a:rPr lang="fr-FR" dirty="0" smtClean="0"/>
              <a:t>d</a:t>
            </a:r>
            <a:endParaRPr lang="fr-FR" dirty="0"/>
          </a:p>
        </p:txBody>
      </p:sp>
      <p:cxnSp>
        <p:nvCxnSpPr>
          <p:cNvPr id="4096" name="Connecteur droit 4095"/>
          <p:cNvCxnSpPr/>
          <p:nvPr/>
        </p:nvCxnSpPr>
        <p:spPr>
          <a:xfrm>
            <a:off x="3861874" y="4766063"/>
            <a:ext cx="0" cy="45933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097" name="ZoneTexte 4096"/>
          <p:cNvSpPr txBox="1"/>
          <p:nvPr/>
        </p:nvSpPr>
        <p:spPr>
          <a:xfrm>
            <a:off x="3701413" y="5072343"/>
            <a:ext cx="320922" cy="461665"/>
          </a:xfrm>
          <a:prstGeom prst="rect">
            <a:avLst/>
          </a:prstGeom>
          <a:noFill/>
        </p:spPr>
        <p:txBody>
          <a:bodyPr wrap="none" rtlCol="0">
            <a:spAutoFit/>
          </a:bodyPr>
          <a:lstStyle/>
          <a:p>
            <a:r>
              <a:rPr lang="fr-FR" dirty="0" smtClean="0"/>
              <a:t>a</a:t>
            </a:r>
            <a:endParaRPr lang="fr-FR" dirty="0"/>
          </a:p>
        </p:txBody>
      </p:sp>
      <p:sp>
        <p:nvSpPr>
          <p:cNvPr id="4100" name="ZoneTexte 4099"/>
          <p:cNvSpPr txBox="1"/>
          <p:nvPr/>
        </p:nvSpPr>
        <p:spPr>
          <a:xfrm>
            <a:off x="3630393" y="3317493"/>
            <a:ext cx="356188" cy="461665"/>
          </a:xfrm>
          <a:prstGeom prst="rect">
            <a:avLst/>
          </a:prstGeom>
          <a:noFill/>
        </p:spPr>
        <p:txBody>
          <a:bodyPr wrap="none" rtlCol="0">
            <a:spAutoFit/>
          </a:bodyPr>
          <a:lstStyle/>
          <a:p>
            <a:r>
              <a:rPr lang="fr-FR" dirty="0" smtClean="0"/>
              <a:t>S</a:t>
            </a:r>
            <a:endParaRPr lang="fr-F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914400" y="0"/>
            <a:ext cx="7543800" cy="914400"/>
          </a:xfrm>
        </p:spPr>
        <p:txBody>
          <a:bodyPr>
            <a:normAutofit fontScale="90000"/>
          </a:bodyPr>
          <a:lstStyle/>
          <a:p>
            <a:r>
              <a:rPr lang="fr-FR" sz="3200" b="1" u="sng" dirty="0" smtClean="0"/>
              <a:t>Suppression de la récursivité à gauche</a:t>
            </a:r>
            <a:r>
              <a:rPr lang="fr-FR" sz="3200" b="1" dirty="0" smtClean="0"/>
              <a:t>.</a:t>
            </a:r>
            <a:r>
              <a:rPr lang="fr-FR" sz="3200" dirty="0" smtClean="0"/>
              <a:t/>
            </a:r>
            <a:br>
              <a:rPr lang="fr-FR" sz="3200" dirty="0" smtClean="0"/>
            </a:br>
            <a:endParaRPr lang="fr-FR" sz="3600" b="1" dirty="0" smtClean="0">
              <a:cs typeface="Times New Roman" charset="0"/>
            </a:endParaRPr>
          </a:p>
        </p:txBody>
      </p:sp>
      <p:sp>
        <p:nvSpPr>
          <p:cNvPr id="6147" name="Rectangle 3"/>
          <p:cNvSpPr>
            <a:spLocks noGrp="1" noChangeArrowheads="1"/>
          </p:cNvSpPr>
          <p:nvPr>
            <p:ph idx="1"/>
          </p:nvPr>
        </p:nvSpPr>
        <p:spPr>
          <a:xfrm>
            <a:off x="500034" y="928670"/>
            <a:ext cx="7924800" cy="5257800"/>
          </a:xfrm>
        </p:spPr>
        <p:txBody>
          <a:bodyPr>
            <a:normAutofit/>
          </a:bodyPr>
          <a:lstStyle/>
          <a:p>
            <a:pPr>
              <a:lnSpc>
                <a:spcPct val="90000"/>
              </a:lnSpc>
              <a:buNone/>
            </a:pPr>
            <a:r>
              <a:rPr lang="fr-FR" sz="2400" dirty="0" smtClean="0"/>
              <a:t>Une grammaire est récursive à gauche si elle contient un non-terminal </a:t>
            </a:r>
            <a:r>
              <a:rPr lang="fr-FR" sz="2400" b="1" dirty="0" smtClean="0"/>
              <a:t>A</a:t>
            </a:r>
            <a:r>
              <a:rPr lang="fr-FR" sz="2400" dirty="0" smtClean="0"/>
              <a:t> tel qu'il existe une dérivation </a:t>
            </a:r>
            <a:r>
              <a:rPr lang="fr-FR" sz="2400" b="1" dirty="0" smtClean="0"/>
              <a:t>A </a:t>
            </a:r>
            <a:r>
              <a:rPr lang="fr-FR" sz="2400" b="1" dirty="0" smtClean="0">
                <a:sym typeface="Wingdings"/>
              </a:rPr>
              <a:t></a:t>
            </a:r>
            <a:r>
              <a:rPr lang="fr-FR" sz="2400" b="1" dirty="0" smtClean="0"/>
              <a:t> A</a:t>
            </a:r>
            <a:r>
              <a:rPr lang="fr-FR" sz="2400" b="1" dirty="0" smtClean="0">
                <a:sym typeface="Symbol"/>
              </a:rPr>
              <a:t></a:t>
            </a:r>
            <a:r>
              <a:rPr lang="fr-FR" sz="2400" dirty="0" smtClean="0"/>
              <a:t>, où </a:t>
            </a:r>
            <a:r>
              <a:rPr lang="fr-FR" sz="2400" b="1" dirty="0" smtClean="0">
                <a:sym typeface="Symbol"/>
              </a:rPr>
              <a:t></a:t>
            </a:r>
            <a:r>
              <a:rPr lang="fr-FR" sz="2400" dirty="0" smtClean="0"/>
              <a:t> est une chaîne quelconque.</a:t>
            </a:r>
          </a:p>
          <a:p>
            <a:pPr>
              <a:lnSpc>
                <a:spcPct val="90000"/>
              </a:lnSpc>
              <a:buNone/>
            </a:pPr>
            <a:endParaRPr lang="ru-RU" sz="2400" dirty="0" smtClean="0">
              <a:cs typeface="Times New Roman" charset="0"/>
            </a:endParaRPr>
          </a:p>
          <a:p>
            <a:pPr>
              <a:lnSpc>
                <a:spcPct val="90000"/>
              </a:lnSpc>
              <a:buNone/>
            </a:pPr>
            <a:r>
              <a:rPr lang="fr-FR" sz="2400" dirty="0" smtClean="0"/>
              <a:t>Les méthodes d'analyse descendante ne peuvent pas fonctionner avec les grammaires récursives à gauche ; on a donc besoin d'une transformation grammaticale qui élimine cette récursivité à gauche.</a:t>
            </a:r>
          </a:p>
          <a:p>
            <a:pPr eaLnBrk="1" hangingPunct="1">
              <a:lnSpc>
                <a:spcPct val="90000"/>
              </a:lnSpc>
              <a:buFontTx/>
              <a:buNone/>
            </a:pPr>
            <a:endParaRPr lang="ru-RU" sz="2400" dirty="0" smtClean="0">
              <a:cs typeface="Times New Roman" charset="0"/>
            </a:endParaRPr>
          </a:p>
          <a:p>
            <a:pPr>
              <a:buNone/>
            </a:pPr>
            <a:r>
              <a:rPr lang="fr-FR" sz="2400" dirty="0"/>
              <a:t>On peut éliminer une production récursive à gauche en la réécrivant.</a:t>
            </a:r>
          </a:p>
          <a:p>
            <a:pPr>
              <a:buNone/>
            </a:pPr>
            <a:endParaRPr lang="en-US" sz="2400" dirty="0" smtClean="0">
              <a:cs typeface="Times New Roman" charset="0"/>
            </a:endParaRPr>
          </a:p>
          <a:p>
            <a:pPr eaLnBrk="1" hangingPunct="1">
              <a:lnSpc>
                <a:spcPct val="90000"/>
              </a:lnSpc>
              <a:buFontTx/>
              <a:buNone/>
            </a:pPr>
            <a:endParaRPr lang="fr-FR" sz="2400" dirty="0" smtClean="0"/>
          </a:p>
        </p:txBody>
      </p:sp>
      <p:sp>
        <p:nvSpPr>
          <p:cNvPr id="5122" name="Espace réservé du numéro de diapositive 5"/>
          <p:cNvSpPr>
            <a:spLocks noGrp="1"/>
          </p:cNvSpPr>
          <p:nvPr>
            <p:ph type="sldNum" sz="quarter" idx="12"/>
          </p:nvPr>
        </p:nvSpPr>
        <p:spPr>
          <a:noFill/>
        </p:spPr>
        <p:txBody>
          <a:bodyPr/>
          <a:lstStyle/>
          <a:p>
            <a:fld id="{87BBDC67-9648-491E-9235-779D0A0A9389}" type="slidenum">
              <a:rPr lang="fr-FR" smtClean="0"/>
              <a:pPr/>
              <a:t>4</a:t>
            </a:fld>
            <a:endParaRPr lang="fr-FR"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323528" y="0"/>
            <a:ext cx="8134672" cy="6410944"/>
          </a:xfrm>
          <a:ln>
            <a:solidFill>
              <a:schemeClr val="tx1"/>
            </a:solidFill>
            <a:prstDash val="sysDot"/>
          </a:ln>
        </p:spPr>
        <p:txBody>
          <a:bodyPr>
            <a:normAutofit/>
          </a:bodyPr>
          <a:lstStyle/>
          <a:p>
            <a:pPr>
              <a:buNone/>
            </a:pPr>
            <a:r>
              <a:rPr lang="fr-FR" sz="2400" dirty="0" smtClean="0"/>
              <a:t>Considérons le non-terminal A dans les deux productions :</a:t>
            </a:r>
          </a:p>
          <a:p>
            <a:pPr>
              <a:buNone/>
            </a:pPr>
            <a:r>
              <a:rPr lang="fr-FR" sz="2400" dirty="0" smtClean="0"/>
              <a:t> </a:t>
            </a:r>
          </a:p>
          <a:p>
            <a:pPr>
              <a:buNone/>
            </a:pPr>
            <a:r>
              <a:rPr lang="fr-FR" sz="2400" dirty="0" smtClean="0"/>
              <a:t>	</a:t>
            </a:r>
            <a:r>
              <a:rPr lang="fr-FR" sz="2400" b="1" dirty="0" smtClean="0"/>
              <a:t>A </a:t>
            </a:r>
            <a:r>
              <a:rPr lang="fr-FR" sz="2400" b="1" dirty="0" smtClean="0">
                <a:sym typeface="Wingdings"/>
              </a:rPr>
              <a:t></a:t>
            </a:r>
            <a:r>
              <a:rPr lang="fr-FR" sz="2400" b="1" dirty="0" smtClean="0"/>
              <a:t> A</a:t>
            </a:r>
            <a:r>
              <a:rPr lang="fr-FR" sz="2400" b="1" dirty="0" smtClean="0">
                <a:sym typeface="Symbol"/>
              </a:rPr>
              <a:t></a:t>
            </a:r>
            <a:r>
              <a:rPr lang="fr-FR" sz="2400" b="1" dirty="0" smtClean="0"/>
              <a:t> | </a:t>
            </a:r>
            <a:r>
              <a:rPr lang="fr-FR" sz="2400" b="1" dirty="0" smtClean="0">
                <a:sym typeface="Symbol"/>
              </a:rPr>
              <a:t></a:t>
            </a:r>
            <a:endParaRPr lang="fr-FR" sz="2400" dirty="0" smtClean="0"/>
          </a:p>
          <a:p>
            <a:pPr>
              <a:buNone/>
            </a:pPr>
            <a:r>
              <a:rPr lang="fr-FR" sz="2400" dirty="0" smtClean="0"/>
              <a:t> où </a:t>
            </a:r>
            <a:r>
              <a:rPr lang="fr-FR" sz="2400" b="1" dirty="0" smtClean="0">
                <a:sym typeface="Symbol"/>
              </a:rPr>
              <a:t></a:t>
            </a:r>
            <a:r>
              <a:rPr lang="fr-FR" sz="2400" dirty="0" smtClean="0"/>
              <a:t> et </a:t>
            </a:r>
            <a:r>
              <a:rPr lang="fr-FR" sz="2400" b="1" dirty="0" smtClean="0">
                <a:sym typeface="Symbol"/>
              </a:rPr>
              <a:t></a:t>
            </a:r>
            <a:r>
              <a:rPr lang="fr-FR" sz="2400" dirty="0" smtClean="0"/>
              <a:t> sont des suites de terminaux et de non-terminaux qui ne commencent pas par </a:t>
            </a:r>
            <a:r>
              <a:rPr lang="fr-FR" sz="2400" b="1" dirty="0" smtClean="0"/>
              <a:t>A</a:t>
            </a:r>
            <a:r>
              <a:rPr lang="fr-FR" sz="2400" dirty="0" smtClean="0"/>
              <a:t>.</a:t>
            </a:r>
          </a:p>
          <a:p>
            <a:pPr>
              <a:buNone/>
            </a:pPr>
            <a:r>
              <a:rPr lang="fr-FR" sz="2800" dirty="0" smtClean="0"/>
              <a:t>Par exemple, dans :</a:t>
            </a:r>
          </a:p>
          <a:p>
            <a:pPr>
              <a:buNone/>
            </a:pPr>
            <a:r>
              <a:rPr lang="fr-FR" sz="2800" dirty="0" smtClean="0"/>
              <a:t>	</a:t>
            </a:r>
            <a:r>
              <a:rPr lang="fr-FR" sz="1900" b="1" dirty="0" err="1" smtClean="0"/>
              <a:t>expr</a:t>
            </a:r>
            <a:r>
              <a:rPr lang="fr-FR" sz="1900" b="1" dirty="0" smtClean="0"/>
              <a:t> </a:t>
            </a:r>
            <a:r>
              <a:rPr lang="fr-FR" sz="1900" b="1" dirty="0" smtClean="0">
                <a:sym typeface="Wingdings"/>
              </a:rPr>
              <a:t></a:t>
            </a:r>
            <a:r>
              <a:rPr lang="fr-FR" sz="1900" b="1" dirty="0" smtClean="0"/>
              <a:t> </a:t>
            </a:r>
            <a:r>
              <a:rPr lang="fr-FR" sz="1900" b="1" dirty="0" err="1" smtClean="0"/>
              <a:t>expr</a:t>
            </a:r>
            <a:r>
              <a:rPr lang="fr-FR" sz="1900" b="1" dirty="0" smtClean="0"/>
              <a:t> + terme | terme</a:t>
            </a:r>
            <a:endParaRPr lang="fr-FR" sz="1900" dirty="0" smtClean="0"/>
          </a:p>
          <a:p>
            <a:pPr>
              <a:buNone/>
            </a:pPr>
            <a:r>
              <a:rPr lang="fr-FR" sz="1900" dirty="0" smtClean="0"/>
              <a:t> </a:t>
            </a:r>
            <a:r>
              <a:rPr lang="fr-FR" sz="1900" b="1" dirty="0" smtClean="0"/>
              <a:t>A = </a:t>
            </a:r>
            <a:r>
              <a:rPr lang="fr-FR" sz="1900" b="1" dirty="0" err="1" smtClean="0"/>
              <a:t>expr</a:t>
            </a:r>
            <a:r>
              <a:rPr lang="fr-FR" sz="1900" dirty="0" smtClean="0"/>
              <a:t>, </a:t>
            </a:r>
            <a:r>
              <a:rPr lang="fr-FR" sz="1900" b="1" dirty="0" smtClean="0">
                <a:sym typeface="Symbol"/>
              </a:rPr>
              <a:t></a:t>
            </a:r>
            <a:r>
              <a:rPr lang="fr-FR" sz="1900" b="1" dirty="0" smtClean="0"/>
              <a:t> = + terme</a:t>
            </a:r>
            <a:r>
              <a:rPr lang="fr-FR" sz="1900" dirty="0" smtClean="0"/>
              <a:t> et </a:t>
            </a:r>
            <a:r>
              <a:rPr lang="fr-FR" sz="1900" b="1" dirty="0" smtClean="0">
                <a:sym typeface="Symbol"/>
              </a:rPr>
              <a:t></a:t>
            </a:r>
            <a:r>
              <a:rPr lang="fr-FR" sz="1900" b="1" dirty="0" smtClean="0"/>
              <a:t> = terme</a:t>
            </a:r>
            <a:r>
              <a:rPr lang="fr-FR" sz="1900" dirty="0" smtClean="0"/>
              <a:t>.</a:t>
            </a:r>
          </a:p>
          <a:p>
            <a:pPr>
              <a:buNone/>
            </a:pPr>
            <a:r>
              <a:rPr lang="fr-FR" sz="1800" dirty="0" smtClean="0"/>
              <a:t>Le non-terminal </a:t>
            </a:r>
            <a:r>
              <a:rPr lang="fr-FR" sz="1800" b="1" dirty="0" smtClean="0"/>
              <a:t>A</a:t>
            </a:r>
            <a:r>
              <a:rPr lang="fr-FR" sz="1800" dirty="0" smtClean="0"/>
              <a:t> est récursif à gauche car la production </a:t>
            </a:r>
            <a:r>
              <a:rPr lang="fr-FR" sz="1800" b="1" dirty="0" smtClean="0"/>
              <a:t>A </a:t>
            </a:r>
            <a:r>
              <a:rPr lang="fr-FR" sz="1800" b="1" dirty="0" smtClean="0">
                <a:sym typeface="Wingdings"/>
              </a:rPr>
              <a:t></a:t>
            </a:r>
            <a:r>
              <a:rPr lang="fr-FR" sz="1800" b="1" dirty="0" smtClean="0"/>
              <a:t> A</a:t>
            </a:r>
            <a:r>
              <a:rPr lang="fr-FR" sz="1800" b="1" dirty="0" smtClean="0">
                <a:sym typeface="Symbol"/>
              </a:rPr>
              <a:t></a:t>
            </a:r>
            <a:r>
              <a:rPr lang="fr-FR" sz="1800" dirty="0" smtClean="0"/>
              <a:t> contient </a:t>
            </a:r>
            <a:r>
              <a:rPr lang="fr-FR" sz="1800" b="1" dirty="0" smtClean="0"/>
              <a:t>A</a:t>
            </a:r>
            <a:r>
              <a:rPr lang="fr-FR" sz="1800" dirty="0" smtClean="0"/>
              <a:t> comme symbole le plus à gauche de sa partie droite. </a:t>
            </a:r>
            <a:r>
              <a:rPr lang="fr-FR" sz="2000" dirty="0" smtClean="0"/>
              <a:t>Une application répétée de cette production fabrique une suite de </a:t>
            </a:r>
            <a:r>
              <a:rPr lang="fr-FR" sz="2000" b="1" dirty="0" smtClean="0">
                <a:sym typeface="Symbol"/>
              </a:rPr>
              <a:t></a:t>
            </a:r>
            <a:r>
              <a:rPr lang="fr-FR" sz="2000" dirty="0" smtClean="0"/>
              <a:t> à droite de </a:t>
            </a:r>
            <a:r>
              <a:rPr lang="fr-FR" sz="2000" b="1" dirty="0" smtClean="0"/>
              <a:t>A</a:t>
            </a:r>
            <a:r>
              <a:rPr lang="fr-FR" sz="2000" dirty="0" smtClean="0"/>
              <a:t> :</a:t>
            </a:r>
          </a:p>
          <a:p>
            <a:pPr eaLnBrk="1" hangingPunct="1">
              <a:lnSpc>
                <a:spcPct val="90000"/>
              </a:lnSpc>
              <a:buFontTx/>
              <a:buNone/>
            </a:pPr>
            <a:r>
              <a:rPr lang="en-US" sz="2400" dirty="0" smtClean="0">
                <a:cs typeface="Times New Roman" charset="0"/>
              </a:rPr>
              <a:t>					</a:t>
            </a:r>
            <a:endParaRPr lang="ru-RU" sz="2400" dirty="0" smtClean="0">
              <a:cs typeface="Times New Roman" charset="0"/>
            </a:endParaRPr>
          </a:p>
          <a:p>
            <a:pPr eaLnBrk="1" hangingPunct="1">
              <a:lnSpc>
                <a:spcPct val="90000"/>
              </a:lnSpc>
              <a:buFontTx/>
              <a:buNone/>
            </a:pPr>
            <a:r>
              <a:rPr lang="en-US" sz="2400" dirty="0" smtClean="0">
                <a:cs typeface="Times New Roman" charset="0"/>
              </a:rPr>
              <a:t> </a:t>
            </a:r>
            <a:endParaRPr lang="ru-RU" sz="2400" dirty="0" smtClean="0">
              <a:cs typeface="Times New Roman" charset="0"/>
            </a:endParaRPr>
          </a:p>
          <a:p>
            <a:pPr>
              <a:buNone/>
            </a:pPr>
            <a:r>
              <a:rPr lang="en-US" sz="2400" dirty="0" smtClean="0">
                <a:cs typeface="Times New Roman" charset="0"/>
              </a:rPr>
              <a:t> 	</a:t>
            </a:r>
            <a:r>
              <a:rPr lang="fr-FR" sz="2400" dirty="0" smtClean="0"/>
              <a:t>	 </a:t>
            </a:r>
            <a:r>
              <a:rPr lang="en-US" sz="2400" dirty="0" smtClean="0">
                <a:cs typeface="Times New Roman" charset="0"/>
              </a:rPr>
              <a:t>			  		</a:t>
            </a:r>
            <a:endParaRPr lang="fr-FR" sz="2400" dirty="0" smtClean="0"/>
          </a:p>
        </p:txBody>
      </p:sp>
      <p:sp>
        <p:nvSpPr>
          <p:cNvPr id="6146" name="Espace réservé du numéro de diapositive 5"/>
          <p:cNvSpPr>
            <a:spLocks noGrp="1"/>
          </p:cNvSpPr>
          <p:nvPr>
            <p:ph type="sldNum" sz="quarter" idx="12"/>
          </p:nvPr>
        </p:nvSpPr>
        <p:spPr>
          <a:noFill/>
        </p:spPr>
        <p:txBody>
          <a:bodyPr/>
          <a:lstStyle/>
          <a:p>
            <a:fld id="{84304051-B915-4546-8FE8-C5F1BF1813AD}" type="slidenum">
              <a:rPr lang="fr-FR" smtClean="0"/>
              <a:pPr/>
              <a:t>5</a:t>
            </a:fld>
            <a:endParaRPr lang="fr-FR" smtClean="0"/>
          </a:p>
        </p:txBody>
      </p:sp>
      <p:cxnSp>
        <p:nvCxnSpPr>
          <p:cNvPr id="3" name="Straight Connector 2"/>
          <p:cNvCxnSpPr/>
          <p:nvPr/>
        </p:nvCxnSpPr>
        <p:spPr>
          <a:xfrm flipH="1">
            <a:off x="3419872" y="4393726"/>
            <a:ext cx="432048" cy="2160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851920" y="4365104"/>
            <a:ext cx="360040" cy="2880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843808" y="4625337"/>
            <a:ext cx="576064" cy="1440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419872" y="4597539"/>
            <a:ext cx="432048" cy="3436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2195736" y="4769353"/>
            <a:ext cx="648072" cy="1718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843808" y="4769353"/>
            <a:ext cx="288032" cy="53185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259536" y="5927861"/>
            <a:ext cx="96" cy="25225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209560">
            <a:off x="985024" y="6019052"/>
            <a:ext cx="687556" cy="461665"/>
          </a:xfrm>
          <a:prstGeom prst="rect">
            <a:avLst/>
          </a:prstGeom>
          <a:noFill/>
        </p:spPr>
        <p:txBody>
          <a:bodyPr wrap="square" rtlCol="0">
            <a:spAutoFit/>
          </a:bodyPr>
          <a:lstStyle/>
          <a:p>
            <a:r>
              <a:rPr lang="en-US" b="1" dirty="0">
                <a:cs typeface="Times New Roman" charset="0"/>
                <a:sym typeface="Symbol" pitchFamily="18" charset="2"/>
              </a:rPr>
              <a:t></a:t>
            </a:r>
            <a:endParaRPr lang="en-US" b="1" dirty="0"/>
          </a:p>
        </p:txBody>
      </p:sp>
      <p:sp>
        <p:nvSpPr>
          <p:cNvPr id="25" name="TextBox 24"/>
          <p:cNvSpPr txBox="1"/>
          <p:nvPr/>
        </p:nvSpPr>
        <p:spPr>
          <a:xfrm>
            <a:off x="3635896" y="4047455"/>
            <a:ext cx="216024" cy="461665"/>
          </a:xfrm>
          <a:prstGeom prst="rect">
            <a:avLst/>
          </a:prstGeom>
          <a:noFill/>
        </p:spPr>
        <p:txBody>
          <a:bodyPr wrap="square" rtlCol="0">
            <a:spAutoFit/>
          </a:bodyPr>
          <a:lstStyle/>
          <a:p>
            <a:r>
              <a:rPr lang="fr-FR" b="1" dirty="0" smtClean="0"/>
              <a:t>A</a:t>
            </a:r>
            <a:endParaRPr lang="en-US" b="1" dirty="0"/>
          </a:p>
        </p:txBody>
      </p:sp>
      <p:sp>
        <p:nvSpPr>
          <p:cNvPr id="26" name="TextBox 25"/>
          <p:cNvSpPr txBox="1"/>
          <p:nvPr/>
        </p:nvSpPr>
        <p:spPr>
          <a:xfrm>
            <a:off x="1907704" y="4574610"/>
            <a:ext cx="407484" cy="461665"/>
          </a:xfrm>
          <a:prstGeom prst="rect">
            <a:avLst/>
          </a:prstGeom>
          <a:noFill/>
        </p:spPr>
        <p:txBody>
          <a:bodyPr wrap="none" rtlCol="0">
            <a:spAutoFit/>
          </a:bodyPr>
          <a:lstStyle/>
          <a:p>
            <a:r>
              <a:rPr lang="fr-FR" b="1" dirty="0" smtClean="0"/>
              <a:t>A</a:t>
            </a:r>
            <a:endParaRPr lang="en-US" b="1" dirty="0"/>
          </a:p>
        </p:txBody>
      </p:sp>
      <p:sp>
        <p:nvSpPr>
          <p:cNvPr id="29" name="TextBox 28"/>
          <p:cNvSpPr txBox="1"/>
          <p:nvPr/>
        </p:nvSpPr>
        <p:spPr>
          <a:xfrm>
            <a:off x="3155082" y="4191471"/>
            <a:ext cx="407484" cy="461665"/>
          </a:xfrm>
          <a:prstGeom prst="rect">
            <a:avLst/>
          </a:prstGeom>
          <a:noFill/>
        </p:spPr>
        <p:txBody>
          <a:bodyPr wrap="none" rtlCol="0">
            <a:spAutoFit/>
          </a:bodyPr>
          <a:lstStyle/>
          <a:p>
            <a:r>
              <a:rPr lang="fr-FR" b="1" dirty="0" smtClean="0"/>
              <a:t>A</a:t>
            </a:r>
            <a:endParaRPr lang="en-US" b="1" dirty="0"/>
          </a:p>
        </p:txBody>
      </p:sp>
      <p:sp>
        <p:nvSpPr>
          <p:cNvPr id="30" name="TextBox 29"/>
          <p:cNvSpPr txBox="1"/>
          <p:nvPr/>
        </p:nvSpPr>
        <p:spPr>
          <a:xfrm>
            <a:off x="2519772" y="4378917"/>
            <a:ext cx="407484" cy="461665"/>
          </a:xfrm>
          <a:prstGeom prst="rect">
            <a:avLst/>
          </a:prstGeom>
          <a:noFill/>
        </p:spPr>
        <p:txBody>
          <a:bodyPr wrap="none" rtlCol="0">
            <a:spAutoFit/>
          </a:bodyPr>
          <a:lstStyle/>
          <a:p>
            <a:r>
              <a:rPr lang="fr-FR" b="1" dirty="0" smtClean="0"/>
              <a:t>A</a:t>
            </a:r>
            <a:endParaRPr lang="en-US" b="1" dirty="0"/>
          </a:p>
        </p:txBody>
      </p:sp>
      <p:sp>
        <p:nvSpPr>
          <p:cNvPr id="28" name="TextBox 27"/>
          <p:cNvSpPr txBox="1"/>
          <p:nvPr/>
        </p:nvSpPr>
        <p:spPr>
          <a:xfrm>
            <a:off x="4031940" y="4395425"/>
            <a:ext cx="378630" cy="461665"/>
          </a:xfrm>
          <a:prstGeom prst="rect">
            <a:avLst/>
          </a:prstGeom>
          <a:noFill/>
        </p:spPr>
        <p:txBody>
          <a:bodyPr wrap="none" rtlCol="0">
            <a:spAutoFit/>
          </a:bodyPr>
          <a:lstStyle/>
          <a:p>
            <a:r>
              <a:rPr lang="en-US" b="1" dirty="0">
                <a:cs typeface="Times New Roman" charset="0"/>
                <a:sym typeface="Symbol" pitchFamily="18" charset="2"/>
              </a:rPr>
              <a:t></a:t>
            </a:r>
            <a:endParaRPr lang="en-US" b="1" dirty="0"/>
          </a:p>
        </p:txBody>
      </p:sp>
      <p:sp>
        <p:nvSpPr>
          <p:cNvPr id="33" name="TextBox 32"/>
          <p:cNvSpPr txBox="1"/>
          <p:nvPr/>
        </p:nvSpPr>
        <p:spPr>
          <a:xfrm>
            <a:off x="3576016" y="4710335"/>
            <a:ext cx="378630" cy="461665"/>
          </a:xfrm>
          <a:prstGeom prst="rect">
            <a:avLst/>
          </a:prstGeom>
          <a:noFill/>
        </p:spPr>
        <p:txBody>
          <a:bodyPr wrap="none" rtlCol="0">
            <a:spAutoFit/>
          </a:bodyPr>
          <a:lstStyle/>
          <a:p>
            <a:r>
              <a:rPr lang="en-US" b="1" dirty="0">
                <a:cs typeface="Times New Roman" charset="0"/>
                <a:sym typeface="Symbol" pitchFamily="18" charset="2"/>
              </a:rPr>
              <a:t></a:t>
            </a:r>
            <a:endParaRPr lang="en-US" b="1" dirty="0"/>
          </a:p>
        </p:txBody>
      </p:sp>
      <p:sp>
        <p:nvSpPr>
          <p:cNvPr id="34" name="TextBox 33"/>
          <p:cNvSpPr txBox="1"/>
          <p:nvPr/>
        </p:nvSpPr>
        <p:spPr>
          <a:xfrm>
            <a:off x="2980194" y="5070375"/>
            <a:ext cx="378630" cy="461665"/>
          </a:xfrm>
          <a:prstGeom prst="rect">
            <a:avLst/>
          </a:prstGeom>
          <a:noFill/>
        </p:spPr>
        <p:txBody>
          <a:bodyPr wrap="none" rtlCol="0">
            <a:spAutoFit/>
          </a:bodyPr>
          <a:lstStyle/>
          <a:p>
            <a:r>
              <a:rPr lang="en-US" b="1" dirty="0">
                <a:cs typeface="Times New Roman" charset="0"/>
                <a:sym typeface="Symbol" pitchFamily="18" charset="2"/>
              </a:rPr>
              <a:t></a:t>
            </a:r>
            <a:endParaRPr lang="en-US" b="1" dirty="0"/>
          </a:p>
        </p:txBody>
      </p:sp>
      <p:cxnSp>
        <p:nvCxnSpPr>
          <p:cNvPr id="32" name="Straight Connector 31"/>
          <p:cNvCxnSpPr/>
          <p:nvPr/>
        </p:nvCxnSpPr>
        <p:spPr>
          <a:xfrm>
            <a:off x="1907704" y="5532040"/>
            <a:ext cx="407484" cy="4870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259632" y="5532040"/>
            <a:ext cx="648072" cy="379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703962" y="5172000"/>
            <a:ext cx="407484" cy="461665"/>
          </a:xfrm>
          <a:prstGeom prst="rect">
            <a:avLst/>
          </a:prstGeom>
          <a:noFill/>
        </p:spPr>
        <p:txBody>
          <a:bodyPr wrap="none" rtlCol="0">
            <a:spAutoFit/>
          </a:bodyPr>
          <a:lstStyle/>
          <a:p>
            <a:r>
              <a:rPr lang="fr-FR" b="1" dirty="0" smtClean="0"/>
              <a:t>A</a:t>
            </a:r>
            <a:endParaRPr lang="en-US" b="1" dirty="0"/>
          </a:p>
        </p:txBody>
      </p:sp>
      <p:sp>
        <p:nvSpPr>
          <p:cNvPr id="40" name="TextBox 39"/>
          <p:cNvSpPr txBox="1"/>
          <p:nvPr/>
        </p:nvSpPr>
        <p:spPr>
          <a:xfrm>
            <a:off x="2111446" y="5788219"/>
            <a:ext cx="378630" cy="461665"/>
          </a:xfrm>
          <a:prstGeom prst="rect">
            <a:avLst/>
          </a:prstGeom>
          <a:noFill/>
        </p:spPr>
        <p:txBody>
          <a:bodyPr wrap="none" rtlCol="0">
            <a:spAutoFit/>
          </a:bodyPr>
          <a:lstStyle/>
          <a:p>
            <a:r>
              <a:rPr lang="en-US" b="1" dirty="0">
                <a:cs typeface="Times New Roman" charset="0"/>
                <a:sym typeface="Symbol" pitchFamily="18" charset="2"/>
              </a:rPr>
              <a:t></a:t>
            </a:r>
            <a:endParaRPr lang="en-US" b="1" dirty="0"/>
          </a:p>
        </p:txBody>
      </p:sp>
      <p:sp>
        <p:nvSpPr>
          <p:cNvPr id="42" name="TextBox 41"/>
          <p:cNvSpPr txBox="1"/>
          <p:nvPr/>
        </p:nvSpPr>
        <p:spPr>
          <a:xfrm>
            <a:off x="971600" y="5557387"/>
            <a:ext cx="407484" cy="461665"/>
          </a:xfrm>
          <a:prstGeom prst="rect">
            <a:avLst/>
          </a:prstGeom>
          <a:noFill/>
        </p:spPr>
        <p:txBody>
          <a:bodyPr wrap="none" rtlCol="0">
            <a:spAutoFit/>
          </a:bodyPr>
          <a:lstStyle/>
          <a:p>
            <a:r>
              <a:rPr lang="fr-FR" b="1" dirty="0" smtClean="0"/>
              <a:t>A</a:t>
            </a:r>
            <a:endParaRPr lang="en-US" b="1" dirty="0"/>
          </a:p>
        </p:txBody>
      </p:sp>
      <p:cxnSp>
        <p:nvCxnSpPr>
          <p:cNvPr id="43" name="Straight Connector 42"/>
          <p:cNvCxnSpPr>
            <a:stCxn id="26" idx="2"/>
            <a:endCxn id="37" idx="3"/>
          </p:cNvCxnSpPr>
          <p:nvPr/>
        </p:nvCxnSpPr>
        <p:spPr>
          <a:xfrm>
            <a:off x="2111446" y="5036275"/>
            <a:ext cx="0" cy="36655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251520" y="152400"/>
            <a:ext cx="8206680" cy="6300936"/>
          </a:xfrm>
          <a:ln w="28575"/>
        </p:spPr>
        <p:style>
          <a:lnRef idx="1">
            <a:schemeClr val="accent1"/>
          </a:lnRef>
          <a:fillRef idx="0">
            <a:schemeClr val="accent1"/>
          </a:fillRef>
          <a:effectRef idx="0">
            <a:schemeClr val="accent1"/>
          </a:effectRef>
          <a:fontRef idx="minor">
            <a:schemeClr val="tx1"/>
          </a:fontRef>
        </p:style>
        <p:txBody>
          <a:bodyPr>
            <a:normAutofit/>
          </a:bodyPr>
          <a:lstStyle/>
          <a:p>
            <a:pPr eaLnBrk="1" hangingPunct="1">
              <a:lnSpc>
                <a:spcPct val="90000"/>
              </a:lnSpc>
              <a:buFontTx/>
              <a:buNone/>
            </a:pPr>
            <a:r>
              <a:rPr lang="en-US" sz="2000" dirty="0" err="1" smtClean="0">
                <a:cs typeface="Times New Roman" charset="0"/>
              </a:rPr>
              <a:t>Quand</a:t>
            </a:r>
            <a:r>
              <a:rPr lang="en-US" sz="2000" dirty="0" smtClean="0">
                <a:cs typeface="Times New Roman" charset="0"/>
              </a:rPr>
              <a:t> A is </a:t>
            </a:r>
            <a:r>
              <a:rPr lang="en-US" sz="2000" dirty="0" err="1" smtClean="0">
                <a:cs typeface="Times New Roman" charset="0"/>
              </a:rPr>
              <a:t>finalement</a:t>
            </a:r>
            <a:r>
              <a:rPr lang="en-US" sz="2000" dirty="0" smtClean="0">
                <a:cs typeface="Times New Roman" charset="0"/>
              </a:rPr>
              <a:t> </a:t>
            </a:r>
            <a:r>
              <a:rPr lang="en-US" sz="2000" dirty="0" err="1" smtClean="0">
                <a:cs typeface="Times New Roman" charset="0"/>
              </a:rPr>
              <a:t>remplacé</a:t>
            </a:r>
            <a:r>
              <a:rPr lang="en-US" sz="2000" dirty="0" smtClean="0">
                <a:cs typeface="Times New Roman" charset="0"/>
              </a:rPr>
              <a:t> par </a:t>
            </a:r>
            <a:r>
              <a:rPr lang="en-US" sz="2000" dirty="0" smtClean="0">
                <a:cs typeface="Times New Roman" charset="0"/>
                <a:sym typeface="Symbol" pitchFamily="18" charset="2"/>
              </a:rPr>
              <a:t></a:t>
            </a:r>
            <a:r>
              <a:rPr lang="en-US" sz="2000" dirty="0" smtClean="0">
                <a:cs typeface="Times New Roman" charset="0"/>
              </a:rPr>
              <a:t>, nous </a:t>
            </a:r>
            <a:r>
              <a:rPr lang="en-US" sz="2000" dirty="0" err="1" smtClean="0">
                <a:cs typeface="Times New Roman" charset="0"/>
              </a:rPr>
              <a:t>avons</a:t>
            </a:r>
            <a:r>
              <a:rPr lang="en-US" sz="2000" dirty="0" smtClean="0">
                <a:cs typeface="Times New Roman" charset="0"/>
              </a:rPr>
              <a:t> </a:t>
            </a:r>
            <a:r>
              <a:rPr lang="en-US" sz="2000" dirty="0" smtClean="0">
                <a:cs typeface="Times New Roman" charset="0"/>
                <a:sym typeface="Symbol" pitchFamily="18" charset="2"/>
              </a:rPr>
              <a:t></a:t>
            </a:r>
            <a:r>
              <a:rPr lang="en-US" sz="2000" dirty="0" smtClean="0">
                <a:cs typeface="Times New Roman" charset="0"/>
              </a:rPr>
              <a:t> </a:t>
            </a:r>
            <a:r>
              <a:rPr lang="en-US" sz="2000" dirty="0" err="1" smtClean="0">
                <a:cs typeface="Times New Roman" charset="0"/>
              </a:rPr>
              <a:t>suivi</a:t>
            </a:r>
            <a:r>
              <a:rPr lang="en-US" sz="2000" dirty="0" smtClean="0">
                <a:cs typeface="Times New Roman" charset="0"/>
              </a:rPr>
              <a:t> par </a:t>
            </a:r>
            <a:r>
              <a:rPr lang="en-US" sz="2000" dirty="0" err="1" smtClean="0">
                <a:cs typeface="Times New Roman" charset="0"/>
              </a:rPr>
              <a:t>une</a:t>
            </a:r>
            <a:r>
              <a:rPr lang="en-US" sz="2000" dirty="0" smtClean="0">
                <a:cs typeface="Times New Roman" charset="0"/>
              </a:rPr>
              <a:t> sequence de 0 </a:t>
            </a:r>
            <a:r>
              <a:rPr lang="en-US" sz="2000" dirty="0" err="1" smtClean="0">
                <a:cs typeface="Times New Roman" charset="0"/>
              </a:rPr>
              <a:t>ou</a:t>
            </a:r>
            <a:r>
              <a:rPr lang="en-US" sz="2000" dirty="0" smtClean="0">
                <a:cs typeface="Times New Roman" charset="0"/>
              </a:rPr>
              <a:t> plus </a:t>
            </a:r>
            <a:r>
              <a:rPr lang="en-US" sz="2000" dirty="0" smtClean="0">
                <a:cs typeface="Times New Roman" charset="0"/>
                <a:sym typeface="Symbol" pitchFamily="18" charset="2"/>
              </a:rPr>
              <a:t></a:t>
            </a:r>
            <a:r>
              <a:rPr lang="en-US" sz="2000" dirty="0" smtClean="0">
                <a:cs typeface="Times New Roman" charset="0"/>
              </a:rPr>
              <a:t>.</a:t>
            </a:r>
            <a:endParaRPr lang="ru-RU" sz="2000" dirty="0" smtClean="0">
              <a:cs typeface="Times New Roman" charset="0"/>
            </a:endParaRPr>
          </a:p>
          <a:p>
            <a:pPr>
              <a:buNone/>
            </a:pPr>
            <a:r>
              <a:rPr lang="fr-FR" sz="2000" dirty="0" smtClean="0"/>
              <a:t>On peut obtenir le même effet, en réécrivant la production définissant </a:t>
            </a:r>
            <a:r>
              <a:rPr lang="fr-FR" sz="2000" b="1" dirty="0" smtClean="0"/>
              <a:t>A</a:t>
            </a:r>
            <a:r>
              <a:rPr lang="fr-FR" sz="2000" dirty="0" smtClean="0"/>
              <a:t> de la manière suivante :</a:t>
            </a:r>
          </a:p>
          <a:p>
            <a:pPr eaLnBrk="1" hangingPunct="1">
              <a:lnSpc>
                <a:spcPct val="90000"/>
              </a:lnSpc>
              <a:buFontTx/>
              <a:buNone/>
            </a:pPr>
            <a:r>
              <a:rPr lang="en-US" sz="2000" dirty="0" smtClean="0">
                <a:cs typeface="Times New Roman" charset="0"/>
              </a:rPr>
              <a:t>A</a:t>
            </a:r>
            <a:r>
              <a:rPr lang="en-US" sz="2000" dirty="0" smtClean="0">
                <a:cs typeface="Times New Roman" charset="0"/>
                <a:sym typeface="Wingdings" pitchFamily="2" charset="2"/>
              </a:rPr>
              <a:t></a:t>
            </a:r>
            <a:r>
              <a:rPr lang="en-US" sz="2000" dirty="0" smtClean="0">
                <a:cs typeface="Times New Roman" charset="0"/>
                <a:sym typeface="Symbol" pitchFamily="18" charset="2"/>
              </a:rPr>
              <a:t></a:t>
            </a:r>
            <a:r>
              <a:rPr lang="en-US" sz="2000" dirty="0" smtClean="0">
                <a:cs typeface="Times New Roman" charset="0"/>
              </a:rPr>
              <a:t>R</a:t>
            </a:r>
            <a:endParaRPr lang="ru-RU" sz="2000" dirty="0" smtClean="0">
              <a:cs typeface="Times New Roman" charset="0"/>
            </a:endParaRPr>
          </a:p>
          <a:p>
            <a:pPr>
              <a:lnSpc>
                <a:spcPct val="90000"/>
              </a:lnSpc>
              <a:buNone/>
            </a:pPr>
            <a:r>
              <a:rPr lang="en-US" sz="2000" dirty="0" smtClean="0">
                <a:cs typeface="Times New Roman" charset="0"/>
              </a:rPr>
              <a:t>R</a:t>
            </a:r>
            <a:r>
              <a:rPr lang="en-US" sz="2000" dirty="0" smtClean="0">
                <a:cs typeface="Times New Roman" charset="0"/>
                <a:sym typeface="Wingdings" pitchFamily="2" charset="2"/>
              </a:rPr>
              <a:t></a:t>
            </a:r>
            <a:r>
              <a:rPr lang="en-US" sz="2000" dirty="0" smtClean="0">
                <a:cs typeface="Times New Roman" charset="0"/>
                <a:sym typeface="Symbol" pitchFamily="18" charset="2"/>
              </a:rPr>
              <a:t></a:t>
            </a:r>
            <a:r>
              <a:rPr lang="en-US" sz="2000" dirty="0" smtClean="0">
                <a:cs typeface="Times New Roman" charset="0"/>
              </a:rPr>
              <a:t>R | </a:t>
            </a:r>
            <a:r>
              <a:rPr lang="en-US" sz="2000" dirty="0" smtClean="0">
                <a:cs typeface="Times New Roman" charset="0"/>
                <a:sym typeface="Symbol" pitchFamily="18" charset="2"/>
              </a:rPr>
              <a:t>			</a:t>
            </a:r>
            <a:r>
              <a:rPr lang="fr-FR" sz="2000" dirty="0" smtClean="0"/>
              <a:t>Ici </a:t>
            </a:r>
            <a:r>
              <a:rPr lang="fr-FR" sz="2000" b="1" dirty="0" smtClean="0"/>
              <a:t>R</a:t>
            </a:r>
            <a:r>
              <a:rPr lang="fr-FR" sz="2000" dirty="0" smtClean="0"/>
              <a:t> est un nouveau non-terminal.</a:t>
            </a:r>
          </a:p>
          <a:p>
            <a:pPr eaLnBrk="1" hangingPunct="1">
              <a:lnSpc>
                <a:spcPct val="90000"/>
              </a:lnSpc>
              <a:buFontTx/>
              <a:buNone/>
            </a:pPr>
            <a:endParaRPr lang="ru-RU" sz="2000" dirty="0" smtClean="0">
              <a:cs typeface="Times New Roman" charset="0"/>
            </a:endParaRPr>
          </a:p>
          <a:p>
            <a:pPr eaLnBrk="1" hangingPunct="1">
              <a:lnSpc>
                <a:spcPct val="90000"/>
              </a:lnSpc>
              <a:buFontTx/>
              <a:buNone/>
            </a:pPr>
            <a:r>
              <a:rPr lang="en-US" sz="2000" dirty="0" smtClean="0">
                <a:cs typeface="Times New Roman" charset="0"/>
              </a:rPr>
              <a:t> </a:t>
            </a:r>
            <a:endParaRPr lang="ru-RU" sz="2000" dirty="0" smtClean="0">
              <a:cs typeface="Times New Roman" charset="0"/>
            </a:endParaRPr>
          </a:p>
          <a:p>
            <a:pPr eaLnBrk="1" hangingPunct="1">
              <a:lnSpc>
                <a:spcPct val="90000"/>
              </a:lnSpc>
              <a:buFontTx/>
              <a:buNone/>
            </a:pPr>
            <a:r>
              <a:rPr lang="en-US" sz="2000" dirty="0" smtClean="0">
                <a:cs typeface="Times New Roman" charset="0"/>
              </a:rPr>
              <a:t>			</a:t>
            </a:r>
            <a:r>
              <a:rPr lang="fr-FR" sz="2000" dirty="0" smtClean="0"/>
              <a:t/>
            </a:r>
            <a:br>
              <a:rPr lang="fr-FR" sz="2000" dirty="0" smtClean="0"/>
            </a:br>
            <a:r>
              <a:rPr lang="en-US" sz="2000" dirty="0" smtClean="0">
                <a:cs typeface="Times New Roman" charset="0"/>
              </a:rPr>
              <a:t>  		  					</a:t>
            </a:r>
            <a:endParaRPr lang="ru-RU" sz="2000" dirty="0" smtClean="0">
              <a:cs typeface="Times New Roman" charset="0"/>
            </a:endParaRPr>
          </a:p>
          <a:p>
            <a:pPr eaLnBrk="1" hangingPunct="1">
              <a:lnSpc>
                <a:spcPct val="90000"/>
              </a:lnSpc>
              <a:buFontTx/>
              <a:buNone/>
            </a:pPr>
            <a:endParaRPr lang="fr-FR" sz="2000" dirty="0" smtClean="0"/>
          </a:p>
        </p:txBody>
      </p:sp>
      <p:sp>
        <p:nvSpPr>
          <p:cNvPr id="7170" name="Espace réservé du numéro de diapositive 5"/>
          <p:cNvSpPr>
            <a:spLocks noGrp="1"/>
          </p:cNvSpPr>
          <p:nvPr>
            <p:ph type="sldNum" sz="quarter" idx="12"/>
          </p:nvPr>
        </p:nvSpPr>
        <p:spPr>
          <a:noFill/>
        </p:spPr>
        <p:txBody>
          <a:bodyPr/>
          <a:lstStyle/>
          <a:p>
            <a:fld id="{DC6712B7-06C3-4033-82C4-7AA4B4155D3A}" type="slidenum">
              <a:rPr lang="fr-FR" smtClean="0"/>
              <a:pPr/>
              <a:t>6</a:t>
            </a:fld>
            <a:endParaRPr lang="fr-FR" smtClean="0"/>
          </a:p>
        </p:txBody>
      </p:sp>
      <p:cxnSp>
        <p:nvCxnSpPr>
          <p:cNvPr id="3" name="Straight Connector 2"/>
          <p:cNvCxnSpPr/>
          <p:nvPr/>
        </p:nvCxnSpPr>
        <p:spPr>
          <a:xfrm flipH="1">
            <a:off x="1907704" y="2780928"/>
            <a:ext cx="504056" cy="5760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411760" y="2780928"/>
            <a:ext cx="504056" cy="5760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483768" y="3356992"/>
            <a:ext cx="432048" cy="5760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915816" y="3356992"/>
            <a:ext cx="504056" cy="5760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3059832" y="3933056"/>
            <a:ext cx="360040" cy="5760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19872" y="3933056"/>
            <a:ext cx="360040" cy="57606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48754" y="2382532"/>
            <a:ext cx="407484" cy="461665"/>
          </a:xfrm>
          <a:prstGeom prst="rect">
            <a:avLst/>
          </a:prstGeom>
          <a:noFill/>
        </p:spPr>
        <p:txBody>
          <a:bodyPr wrap="none" rtlCol="0">
            <a:spAutoFit/>
          </a:bodyPr>
          <a:lstStyle/>
          <a:p>
            <a:r>
              <a:rPr lang="fr-FR" b="1" dirty="0" smtClean="0"/>
              <a:t>A</a:t>
            </a:r>
            <a:endParaRPr lang="en-US" b="1" dirty="0"/>
          </a:p>
        </p:txBody>
      </p:sp>
      <p:sp>
        <p:nvSpPr>
          <p:cNvPr id="16" name="TextBox 15"/>
          <p:cNvSpPr txBox="1"/>
          <p:nvPr/>
        </p:nvSpPr>
        <p:spPr>
          <a:xfrm>
            <a:off x="1719084" y="3183359"/>
            <a:ext cx="352982" cy="461665"/>
          </a:xfrm>
          <a:prstGeom prst="rect">
            <a:avLst/>
          </a:prstGeom>
          <a:noFill/>
        </p:spPr>
        <p:txBody>
          <a:bodyPr wrap="none" rtlCol="0">
            <a:spAutoFit/>
          </a:bodyPr>
          <a:lstStyle/>
          <a:p>
            <a:r>
              <a:rPr lang="en-US" b="1" dirty="0">
                <a:cs typeface="Times New Roman" charset="0"/>
                <a:sym typeface="Symbol" pitchFamily="18" charset="2"/>
              </a:rPr>
              <a:t></a:t>
            </a:r>
            <a:endParaRPr lang="en-US" b="1" dirty="0"/>
          </a:p>
        </p:txBody>
      </p:sp>
      <p:sp>
        <p:nvSpPr>
          <p:cNvPr id="17" name="TextBox 16"/>
          <p:cNvSpPr txBox="1"/>
          <p:nvPr/>
        </p:nvSpPr>
        <p:spPr>
          <a:xfrm>
            <a:off x="2720891" y="2976024"/>
            <a:ext cx="407484" cy="461665"/>
          </a:xfrm>
          <a:prstGeom prst="rect">
            <a:avLst/>
          </a:prstGeom>
          <a:noFill/>
        </p:spPr>
        <p:txBody>
          <a:bodyPr wrap="none" rtlCol="0">
            <a:spAutoFit/>
          </a:bodyPr>
          <a:lstStyle/>
          <a:p>
            <a:r>
              <a:rPr lang="fr-FR" b="1" dirty="0" smtClean="0"/>
              <a:t>R</a:t>
            </a:r>
            <a:endParaRPr lang="en-US" b="1" dirty="0"/>
          </a:p>
        </p:txBody>
      </p:sp>
      <p:sp>
        <p:nvSpPr>
          <p:cNvPr id="19" name="TextBox 18"/>
          <p:cNvSpPr txBox="1"/>
          <p:nvPr/>
        </p:nvSpPr>
        <p:spPr>
          <a:xfrm>
            <a:off x="2294453" y="3687415"/>
            <a:ext cx="378630" cy="461665"/>
          </a:xfrm>
          <a:prstGeom prst="rect">
            <a:avLst/>
          </a:prstGeom>
          <a:noFill/>
        </p:spPr>
        <p:txBody>
          <a:bodyPr wrap="none" rtlCol="0">
            <a:spAutoFit/>
          </a:bodyPr>
          <a:lstStyle/>
          <a:p>
            <a:r>
              <a:rPr lang="en-US" b="1" dirty="0">
                <a:cs typeface="Times New Roman" charset="0"/>
                <a:sym typeface="Symbol" pitchFamily="18" charset="2"/>
              </a:rPr>
              <a:t></a:t>
            </a:r>
            <a:endParaRPr lang="en-US" b="1" dirty="0"/>
          </a:p>
        </p:txBody>
      </p:sp>
      <p:sp>
        <p:nvSpPr>
          <p:cNvPr id="20" name="TextBox 19"/>
          <p:cNvSpPr txBox="1"/>
          <p:nvPr/>
        </p:nvSpPr>
        <p:spPr>
          <a:xfrm>
            <a:off x="3334029" y="3613024"/>
            <a:ext cx="407484" cy="461665"/>
          </a:xfrm>
          <a:prstGeom prst="rect">
            <a:avLst/>
          </a:prstGeom>
          <a:noFill/>
        </p:spPr>
        <p:txBody>
          <a:bodyPr wrap="none" rtlCol="0">
            <a:spAutoFit/>
          </a:bodyPr>
          <a:lstStyle/>
          <a:p>
            <a:r>
              <a:rPr lang="fr-FR" b="1" dirty="0" smtClean="0"/>
              <a:t>R</a:t>
            </a:r>
            <a:endParaRPr lang="en-US" b="1" dirty="0"/>
          </a:p>
        </p:txBody>
      </p:sp>
      <p:sp>
        <p:nvSpPr>
          <p:cNvPr id="22" name="TextBox 21"/>
          <p:cNvSpPr txBox="1"/>
          <p:nvPr/>
        </p:nvSpPr>
        <p:spPr>
          <a:xfrm>
            <a:off x="2870517" y="4221088"/>
            <a:ext cx="378630" cy="461665"/>
          </a:xfrm>
          <a:prstGeom prst="rect">
            <a:avLst/>
          </a:prstGeom>
          <a:noFill/>
        </p:spPr>
        <p:txBody>
          <a:bodyPr wrap="none" rtlCol="0">
            <a:spAutoFit/>
          </a:bodyPr>
          <a:lstStyle/>
          <a:p>
            <a:r>
              <a:rPr lang="en-US" b="1" dirty="0">
                <a:cs typeface="Times New Roman" charset="0"/>
                <a:sym typeface="Symbol" pitchFamily="18" charset="2"/>
              </a:rPr>
              <a:t></a:t>
            </a:r>
            <a:endParaRPr lang="en-US" b="1" dirty="0"/>
          </a:p>
        </p:txBody>
      </p:sp>
      <p:sp>
        <p:nvSpPr>
          <p:cNvPr id="23" name="TextBox 22"/>
          <p:cNvSpPr txBox="1"/>
          <p:nvPr/>
        </p:nvSpPr>
        <p:spPr>
          <a:xfrm>
            <a:off x="3609846" y="4365104"/>
            <a:ext cx="407484" cy="461665"/>
          </a:xfrm>
          <a:prstGeom prst="rect">
            <a:avLst/>
          </a:prstGeom>
          <a:noFill/>
        </p:spPr>
        <p:txBody>
          <a:bodyPr wrap="none" rtlCol="0">
            <a:spAutoFit/>
          </a:bodyPr>
          <a:lstStyle/>
          <a:p>
            <a:r>
              <a:rPr lang="fr-FR" b="1" dirty="0" smtClean="0"/>
              <a:t>R</a:t>
            </a:r>
            <a:endParaRPr lang="en-US" b="1" dirty="0"/>
          </a:p>
        </p:txBody>
      </p:sp>
      <p:sp>
        <p:nvSpPr>
          <p:cNvPr id="24" name="TextBox 23"/>
          <p:cNvSpPr txBox="1"/>
          <p:nvPr/>
        </p:nvSpPr>
        <p:spPr>
          <a:xfrm>
            <a:off x="4176703" y="4903537"/>
            <a:ext cx="407484" cy="461665"/>
          </a:xfrm>
          <a:prstGeom prst="rect">
            <a:avLst/>
          </a:prstGeom>
          <a:noFill/>
        </p:spPr>
        <p:txBody>
          <a:bodyPr wrap="none" rtlCol="0">
            <a:spAutoFit/>
          </a:bodyPr>
          <a:lstStyle/>
          <a:p>
            <a:r>
              <a:rPr lang="fr-FR" b="1" dirty="0" smtClean="0"/>
              <a:t>R</a:t>
            </a:r>
            <a:endParaRPr lang="en-US" b="1" dirty="0"/>
          </a:p>
        </p:txBody>
      </p:sp>
      <p:sp>
        <p:nvSpPr>
          <p:cNvPr id="29" name="TextBox 28"/>
          <p:cNvSpPr txBox="1"/>
          <p:nvPr/>
        </p:nvSpPr>
        <p:spPr>
          <a:xfrm>
            <a:off x="3828015" y="5421250"/>
            <a:ext cx="378630" cy="461665"/>
          </a:xfrm>
          <a:prstGeom prst="rect">
            <a:avLst/>
          </a:prstGeom>
          <a:noFill/>
        </p:spPr>
        <p:txBody>
          <a:bodyPr wrap="none" rtlCol="0">
            <a:spAutoFit/>
          </a:bodyPr>
          <a:lstStyle/>
          <a:p>
            <a:r>
              <a:rPr lang="en-US" b="1" dirty="0">
                <a:cs typeface="Times New Roman" charset="0"/>
                <a:sym typeface="Symbol" pitchFamily="18" charset="2"/>
              </a:rPr>
              <a:t></a:t>
            </a:r>
            <a:endParaRPr lang="en-US" b="1" dirty="0"/>
          </a:p>
        </p:txBody>
      </p:sp>
      <p:sp>
        <p:nvSpPr>
          <p:cNvPr id="30" name="TextBox 29"/>
          <p:cNvSpPr txBox="1"/>
          <p:nvPr/>
        </p:nvSpPr>
        <p:spPr>
          <a:xfrm>
            <a:off x="4408412" y="5532918"/>
            <a:ext cx="407484" cy="461665"/>
          </a:xfrm>
          <a:prstGeom prst="rect">
            <a:avLst/>
          </a:prstGeom>
          <a:noFill/>
        </p:spPr>
        <p:txBody>
          <a:bodyPr wrap="none" rtlCol="0">
            <a:spAutoFit/>
          </a:bodyPr>
          <a:lstStyle/>
          <a:p>
            <a:r>
              <a:rPr lang="fr-FR" b="1" dirty="0" smtClean="0"/>
              <a:t>R</a:t>
            </a:r>
            <a:endParaRPr lang="en-US" b="1" dirty="0"/>
          </a:p>
        </p:txBody>
      </p:sp>
      <p:cxnSp>
        <p:nvCxnSpPr>
          <p:cNvPr id="7181" name="Straight Connector 7180"/>
          <p:cNvCxnSpPr/>
          <p:nvPr/>
        </p:nvCxnSpPr>
        <p:spPr>
          <a:xfrm flipH="1">
            <a:off x="4090384" y="5271051"/>
            <a:ext cx="189315" cy="3462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185" name="Straight Connector 7184"/>
          <p:cNvCxnSpPr/>
          <p:nvPr/>
        </p:nvCxnSpPr>
        <p:spPr>
          <a:xfrm>
            <a:off x="4282893" y="5236714"/>
            <a:ext cx="263563" cy="36907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187" name="Straight Connector 7186"/>
          <p:cNvCxnSpPr/>
          <p:nvPr/>
        </p:nvCxnSpPr>
        <p:spPr>
          <a:xfrm>
            <a:off x="4613511" y="5882915"/>
            <a:ext cx="0" cy="25946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189" name="TextBox 7188"/>
          <p:cNvSpPr txBox="1"/>
          <p:nvPr/>
        </p:nvSpPr>
        <p:spPr>
          <a:xfrm>
            <a:off x="4452495" y="5994583"/>
            <a:ext cx="319318" cy="461665"/>
          </a:xfrm>
          <a:prstGeom prst="rect">
            <a:avLst/>
          </a:prstGeom>
          <a:noFill/>
        </p:spPr>
        <p:txBody>
          <a:bodyPr wrap="none" rtlCol="0">
            <a:spAutoFit/>
          </a:bodyPr>
          <a:lstStyle/>
          <a:p>
            <a:r>
              <a:rPr lang="en-US" b="1" dirty="0">
                <a:cs typeface="Times New Roman" charset="0"/>
                <a:sym typeface="Symbol" pitchFamily="18" charset="2"/>
              </a:rPr>
              <a:t></a:t>
            </a:r>
            <a:endParaRPr lang="en-US" b="1" dirty="0"/>
          </a:p>
        </p:txBody>
      </p:sp>
      <p:cxnSp>
        <p:nvCxnSpPr>
          <p:cNvPr id="7191" name="Straight Connector 7190"/>
          <p:cNvCxnSpPr/>
          <p:nvPr/>
        </p:nvCxnSpPr>
        <p:spPr>
          <a:xfrm>
            <a:off x="3835772" y="4749736"/>
            <a:ext cx="363115" cy="30760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762000" y="152400"/>
            <a:ext cx="7696200" cy="1143000"/>
          </a:xfrm>
        </p:spPr>
        <p:txBody>
          <a:bodyPr/>
          <a:lstStyle/>
          <a:p>
            <a:pPr eaLnBrk="1" hangingPunct="1"/>
            <a:r>
              <a:rPr lang="ru-RU" sz="3600" dirty="0" smtClean="0">
                <a:cs typeface="Times New Roman" charset="0"/>
              </a:rPr>
              <a:t>Ex</a:t>
            </a:r>
            <a:r>
              <a:rPr lang="fr-FR" sz="3600" dirty="0" smtClean="0">
                <a:cs typeface="Times New Roman" charset="0"/>
              </a:rPr>
              <a:t>e</a:t>
            </a:r>
            <a:r>
              <a:rPr lang="ru-RU" sz="3600" dirty="0" smtClean="0">
                <a:cs typeface="Times New Roman" charset="0"/>
              </a:rPr>
              <a:t>mple</a:t>
            </a:r>
            <a:r>
              <a:rPr lang="fr-FR" sz="3600" dirty="0" smtClean="0"/>
              <a:t> </a:t>
            </a:r>
          </a:p>
        </p:txBody>
      </p:sp>
      <p:sp>
        <p:nvSpPr>
          <p:cNvPr id="10243" name="Rectangle 3"/>
          <p:cNvSpPr>
            <a:spLocks noGrp="1" noChangeArrowheads="1"/>
          </p:cNvSpPr>
          <p:nvPr>
            <p:ph idx="1"/>
          </p:nvPr>
        </p:nvSpPr>
        <p:spPr>
          <a:xfrm>
            <a:off x="642910" y="1285860"/>
            <a:ext cx="7815290" cy="4810140"/>
          </a:xfrm>
        </p:spPr>
        <p:txBody>
          <a:bodyPr>
            <a:normAutofit lnSpcReduction="10000"/>
          </a:bodyPr>
          <a:lstStyle/>
          <a:p>
            <a:pPr eaLnBrk="1" hangingPunct="1">
              <a:lnSpc>
                <a:spcPct val="90000"/>
              </a:lnSpc>
              <a:buFontTx/>
              <a:buNone/>
            </a:pPr>
            <a:r>
              <a:rPr lang="fr-FR" sz="2400" dirty="0" smtClean="0">
                <a:cs typeface="Times New Roman" charset="0"/>
              </a:rPr>
              <a:t>Grammaire d’expressions arithmétiques:</a:t>
            </a:r>
            <a:endParaRPr lang="ru-RU" sz="2400" dirty="0" smtClean="0">
              <a:cs typeface="Times New Roman" charset="0"/>
            </a:endParaRPr>
          </a:p>
          <a:p>
            <a:pPr eaLnBrk="1" hangingPunct="1">
              <a:lnSpc>
                <a:spcPct val="90000"/>
              </a:lnSpc>
              <a:buFontTx/>
              <a:buNone/>
            </a:pPr>
            <a:r>
              <a:rPr lang="de-DE" sz="2400" dirty="0" smtClean="0">
                <a:cs typeface="Times New Roman" charset="0"/>
              </a:rPr>
              <a:t>E</a:t>
            </a:r>
            <a:r>
              <a:rPr lang="en-US" sz="2400" dirty="0" smtClean="0">
                <a:cs typeface="Times New Roman" charset="0"/>
                <a:sym typeface="Wingdings" pitchFamily="2" charset="2"/>
              </a:rPr>
              <a:t></a:t>
            </a:r>
            <a:r>
              <a:rPr lang="de-DE" sz="2400" dirty="0" smtClean="0">
                <a:cs typeface="Times New Roman" charset="0"/>
              </a:rPr>
              <a:t> E + T | T</a:t>
            </a:r>
            <a:endParaRPr lang="ru-RU" sz="2400" dirty="0" smtClean="0">
              <a:cs typeface="Times New Roman" charset="0"/>
            </a:endParaRPr>
          </a:p>
          <a:p>
            <a:pPr eaLnBrk="1" hangingPunct="1">
              <a:lnSpc>
                <a:spcPct val="90000"/>
              </a:lnSpc>
              <a:buFontTx/>
              <a:buNone/>
            </a:pPr>
            <a:r>
              <a:rPr lang="de-DE" sz="2400" dirty="0" smtClean="0">
                <a:cs typeface="Times New Roman" charset="0"/>
              </a:rPr>
              <a:t>T</a:t>
            </a:r>
            <a:r>
              <a:rPr lang="en-US" sz="2400" dirty="0" smtClean="0">
                <a:cs typeface="Times New Roman" charset="0"/>
                <a:sym typeface="Wingdings" pitchFamily="2" charset="2"/>
              </a:rPr>
              <a:t></a:t>
            </a:r>
            <a:r>
              <a:rPr lang="de-DE" sz="2400" dirty="0" smtClean="0">
                <a:cs typeface="Times New Roman" charset="0"/>
              </a:rPr>
              <a:t> T * F | F</a:t>
            </a:r>
            <a:endParaRPr lang="ru-RU" sz="2400" dirty="0" smtClean="0">
              <a:cs typeface="Times New Roman" charset="0"/>
            </a:endParaRPr>
          </a:p>
          <a:p>
            <a:pPr eaLnBrk="1" hangingPunct="1">
              <a:lnSpc>
                <a:spcPct val="90000"/>
              </a:lnSpc>
              <a:buFontTx/>
              <a:buNone/>
            </a:pPr>
            <a:r>
              <a:rPr lang="de-DE" sz="2400" dirty="0" smtClean="0">
                <a:cs typeface="Times New Roman" charset="0"/>
              </a:rPr>
              <a:t>F</a:t>
            </a:r>
            <a:r>
              <a:rPr lang="en-US" sz="2400" dirty="0" smtClean="0">
                <a:cs typeface="Times New Roman" charset="0"/>
                <a:sym typeface="Wingdings" pitchFamily="2" charset="2"/>
              </a:rPr>
              <a:t></a:t>
            </a:r>
            <a:r>
              <a:rPr lang="de-DE" sz="2400" dirty="0" smtClean="0">
                <a:cs typeface="Times New Roman" charset="0"/>
              </a:rPr>
              <a:t> (E) | id.</a:t>
            </a:r>
          </a:p>
          <a:p>
            <a:pPr eaLnBrk="1" hangingPunct="1">
              <a:lnSpc>
                <a:spcPct val="90000"/>
              </a:lnSpc>
              <a:buFontTx/>
              <a:buNone/>
            </a:pPr>
            <a:endParaRPr lang="ru-RU" sz="2400" dirty="0" smtClean="0">
              <a:cs typeface="Times New Roman" charset="0"/>
            </a:endParaRPr>
          </a:p>
          <a:p>
            <a:pPr>
              <a:lnSpc>
                <a:spcPct val="90000"/>
              </a:lnSpc>
              <a:buNone/>
            </a:pPr>
            <a:r>
              <a:rPr lang="fr-FR" sz="2400" b="1" u="sng" dirty="0" smtClean="0"/>
              <a:t>Suppression de la récursivité à gauche</a:t>
            </a:r>
            <a:r>
              <a:rPr lang="en-US" sz="2400" dirty="0" smtClean="0">
                <a:cs typeface="Times New Roman" charset="0"/>
              </a:rPr>
              <a:t>.</a:t>
            </a:r>
          </a:p>
          <a:p>
            <a:pPr eaLnBrk="1" hangingPunct="1">
              <a:lnSpc>
                <a:spcPct val="90000"/>
              </a:lnSpc>
              <a:buFontTx/>
              <a:buNone/>
            </a:pPr>
            <a:endParaRPr lang="ru-RU" sz="2400" dirty="0" smtClean="0">
              <a:cs typeface="Times New Roman" charset="0"/>
            </a:endParaRPr>
          </a:p>
          <a:p>
            <a:pPr eaLnBrk="1" hangingPunct="1">
              <a:lnSpc>
                <a:spcPct val="90000"/>
              </a:lnSpc>
              <a:buFontTx/>
              <a:buNone/>
            </a:pPr>
            <a:r>
              <a:rPr lang="de-DE" sz="2400" dirty="0" smtClean="0">
                <a:cs typeface="Times New Roman" charset="0"/>
              </a:rPr>
              <a:t>E</a:t>
            </a:r>
            <a:r>
              <a:rPr lang="en-US" sz="2400" dirty="0" smtClean="0">
                <a:cs typeface="Times New Roman" charset="0"/>
                <a:sym typeface="Wingdings" pitchFamily="2" charset="2"/>
              </a:rPr>
              <a:t></a:t>
            </a:r>
            <a:r>
              <a:rPr lang="de-DE" sz="2400" dirty="0" smtClean="0">
                <a:cs typeface="Times New Roman" charset="0"/>
              </a:rPr>
              <a:t> TE'</a:t>
            </a:r>
            <a:endParaRPr lang="ru-RU" sz="2400" dirty="0" smtClean="0">
              <a:cs typeface="Times New Roman" charset="0"/>
            </a:endParaRPr>
          </a:p>
          <a:p>
            <a:pPr eaLnBrk="1" hangingPunct="1">
              <a:lnSpc>
                <a:spcPct val="90000"/>
              </a:lnSpc>
              <a:buFontTx/>
              <a:buNone/>
            </a:pPr>
            <a:r>
              <a:rPr lang="de-DE" sz="2400" dirty="0" smtClean="0">
                <a:cs typeface="Times New Roman" charset="0"/>
              </a:rPr>
              <a:t>E'</a:t>
            </a:r>
            <a:r>
              <a:rPr lang="en-US" sz="2400" dirty="0" smtClean="0">
                <a:cs typeface="Times New Roman" charset="0"/>
                <a:sym typeface="Wingdings" pitchFamily="2" charset="2"/>
              </a:rPr>
              <a:t></a:t>
            </a:r>
            <a:r>
              <a:rPr lang="de-DE" sz="2400" dirty="0" smtClean="0">
                <a:cs typeface="Times New Roman" charset="0"/>
              </a:rPr>
              <a:t> + TE' | </a:t>
            </a:r>
            <a:r>
              <a:rPr lang="en-US" sz="2400" dirty="0" smtClean="0">
                <a:cs typeface="Times New Roman" charset="0"/>
                <a:sym typeface="Symbol" pitchFamily="18" charset="2"/>
              </a:rPr>
              <a:t></a:t>
            </a:r>
            <a:endParaRPr lang="ru-RU" sz="2400" dirty="0" smtClean="0">
              <a:cs typeface="Times New Roman" charset="0"/>
            </a:endParaRPr>
          </a:p>
          <a:p>
            <a:pPr eaLnBrk="1" hangingPunct="1">
              <a:lnSpc>
                <a:spcPct val="90000"/>
              </a:lnSpc>
              <a:buFontTx/>
              <a:buNone/>
            </a:pPr>
            <a:r>
              <a:rPr lang="de-DE" sz="2400" dirty="0" smtClean="0">
                <a:cs typeface="Times New Roman" charset="0"/>
              </a:rPr>
              <a:t>T</a:t>
            </a:r>
            <a:r>
              <a:rPr lang="en-US" sz="2400" dirty="0" smtClean="0">
                <a:cs typeface="Times New Roman" charset="0"/>
                <a:sym typeface="Wingdings" pitchFamily="2" charset="2"/>
              </a:rPr>
              <a:t></a:t>
            </a:r>
            <a:r>
              <a:rPr lang="de-DE" sz="2400" dirty="0" smtClean="0">
                <a:cs typeface="Times New Roman" charset="0"/>
              </a:rPr>
              <a:t> FT'</a:t>
            </a:r>
            <a:endParaRPr lang="ru-RU" sz="2400" dirty="0" smtClean="0">
              <a:cs typeface="Times New Roman" charset="0"/>
            </a:endParaRPr>
          </a:p>
          <a:p>
            <a:pPr eaLnBrk="1" hangingPunct="1">
              <a:lnSpc>
                <a:spcPct val="90000"/>
              </a:lnSpc>
              <a:buFontTx/>
              <a:buNone/>
            </a:pPr>
            <a:r>
              <a:rPr lang="de-DE" sz="2400" dirty="0" smtClean="0">
                <a:cs typeface="Times New Roman" charset="0"/>
              </a:rPr>
              <a:t>T'</a:t>
            </a:r>
            <a:r>
              <a:rPr lang="en-US" sz="2400" dirty="0" smtClean="0">
                <a:cs typeface="Times New Roman" charset="0"/>
                <a:sym typeface="Wingdings" pitchFamily="2" charset="2"/>
              </a:rPr>
              <a:t></a:t>
            </a:r>
            <a:r>
              <a:rPr lang="de-DE" sz="2400" dirty="0" smtClean="0">
                <a:cs typeface="Times New Roman" charset="0"/>
              </a:rPr>
              <a:t> * FT' | </a:t>
            </a:r>
            <a:r>
              <a:rPr lang="en-US" sz="2400" dirty="0" smtClean="0">
                <a:cs typeface="Times New Roman" charset="0"/>
                <a:sym typeface="Symbol" pitchFamily="18" charset="2"/>
              </a:rPr>
              <a:t></a:t>
            </a:r>
            <a:endParaRPr lang="ru-RU" sz="2400" dirty="0" smtClean="0">
              <a:cs typeface="Times New Roman" charset="0"/>
            </a:endParaRPr>
          </a:p>
          <a:p>
            <a:pPr eaLnBrk="1" hangingPunct="1">
              <a:lnSpc>
                <a:spcPct val="90000"/>
              </a:lnSpc>
              <a:buFontTx/>
              <a:buNone/>
            </a:pPr>
            <a:r>
              <a:rPr lang="de-DE" sz="2400" dirty="0" smtClean="0">
                <a:cs typeface="Times New Roman" charset="0"/>
              </a:rPr>
              <a:t>F</a:t>
            </a:r>
            <a:r>
              <a:rPr lang="en-US" sz="2400" dirty="0" smtClean="0">
                <a:cs typeface="Times New Roman" charset="0"/>
                <a:sym typeface="Wingdings" pitchFamily="2" charset="2"/>
              </a:rPr>
              <a:t></a:t>
            </a:r>
            <a:r>
              <a:rPr lang="de-DE" sz="2400" dirty="0" smtClean="0">
                <a:cs typeface="Times New Roman" charset="0"/>
              </a:rPr>
              <a:t> (E) | id.</a:t>
            </a:r>
            <a:endParaRPr lang="ru-RU" sz="2400" dirty="0" smtClean="0">
              <a:cs typeface="Times New Roman" charset="0"/>
            </a:endParaRPr>
          </a:p>
          <a:p>
            <a:pPr eaLnBrk="1" hangingPunct="1">
              <a:lnSpc>
                <a:spcPct val="90000"/>
              </a:lnSpc>
              <a:buFontTx/>
              <a:buNone/>
            </a:pPr>
            <a:endParaRPr lang="fr-FR" sz="2400" dirty="0" smtClean="0"/>
          </a:p>
        </p:txBody>
      </p:sp>
      <p:sp>
        <p:nvSpPr>
          <p:cNvPr id="9218" name="Espace réservé du numéro de diapositive 5"/>
          <p:cNvSpPr>
            <a:spLocks noGrp="1"/>
          </p:cNvSpPr>
          <p:nvPr>
            <p:ph type="sldNum" sz="quarter" idx="12"/>
          </p:nvPr>
        </p:nvSpPr>
        <p:spPr>
          <a:noFill/>
        </p:spPr>
        <p:txBody>
          <a:bodyPr/>
          <a:lstStyle/>
          <a:p>
            <a:fld id="{A831C35E-6CBD-499C-AB95-E970F291565C}" type="slidenum">
              <a:rPr lang="fr-FR" smtClean="0"/>
              <a:pPr/>
              <a:t>7</a:t>
            </a:fld>
            <a:endParaRPr lang="fr-FR"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381000" y="228600"/>
            <a:ext cx="8077200" cy="5867400"/>
          </a:xfrm>
        </p:spPr>
        <p:txBody>
          <a:bodyPr/>
          <a:lstStyle/>
          <a:p>
            <a:pPr eaLnBrk="1" hangingPunct="1">
              <a:buFontTx/>
              <a:buNone/>
            </a:pPr>
            <a:r>
              <a:rPr lang="en-US" sz="2400" dirty="0" err="1" smtClean="0">
                <a:cs typeface="Times New Roman" charset="0"/>
              </a:rPr>
              <a:t>Peu</a:t>
            </a:r>
            <a:r>
              <a:rPr lang="en-US" sz="2400" dirty="0" smtClean="0">
                <a:cs typeface="Times New Roman" charset="0"/>
              </a:rPr>
              <a:t> </a:t>
            </a:r>
            <a:r>
              <a:rPr lang="en-US" sz="2400" dirty="0" err="1" smtClean="0">
                <a:cs typeface="Times New Roman" charset="0"/>
              </a:rPr>
              <a:t>importe</a:t>
            </a:r>
            <a:r>
              <a:rPr lang="en-US" sz="2400" dirty="0" smtClean="0">
                <a:cs typeface="Times New Roman" charset="0"/>
              </a:rPr>
              <a:t> </a:t>
            </a:r>
            <a:r>
              <a:rPr lang="en-US" sz="2400" dirty="0" err="1" smtClean="0">
                <a:cs typeface="Times New Roman" charset="0"/>
              </a:rPr>
              <a:t>combien</a:t>
            </a:r>
            <a:r>
              <a:rPr lang="en-US" sz="2400" dirty="0" smtClean="0">
                <a:cs typeface="Times New Roman" charset="0"/>
              </a:rPr>
              <a:t> </a:t>
            </a:r>
            <a:r>
              <a:rPr lang="en-US" sz="2400" dirty="0" err="1" smtClean="0">
                <a:cs typeface="Times New Roman" charset="0"/>
              </a:rPr>
              <a:t>il</a:t>
            </a:r>
            <a:r>
              <a:rPr lang="en-US" sz="2400" dirty="0" smtClean="0">
                <a:cs typeface="Times New Roman" charset="0"/>
              </a:rPr>
              <a:t> y en a des A-productions, nous </a:t>
            </a:r>
            <a:r>
              <a:rPr lang="en-US" sz="2400" dirty="0" err="1" smtClean="0">
                <a:cs typeface="Times New Roman" charset="0"/>
              </a:rPr>
              <a:t>pouvons</a:t>
            </a:r>
            <a:r>
              <a:rPr lang="en-US" sz="2400" dirty="0" smtClean="0">
                <a:cs typeface="Times New Roman" charset="0"/>
              </a:rPr>
              <a:t> </a:t>
            </a:r>
            <a:r>
              <a:rPr lang="en-US" sz="2400" dirty="0" err="1" smtClean="0">
                <a:cs typeface="Times New Roman" charset="0"/>
              </a:rPr>
              <a:t>toujours</a:t>
            </a:r>
            <a:r>
              <a:rPr lang="en-US" sz="2400" dirty="0" smtClean="0">
                <a:cs typeface="Times New Roman" charset="0"/>
              </a:rPr>
              <a:t> </a:t>
            </a:r>
            <a:r>
              <a:rPr lang="en-US" sz="2400" dirty="0" err="1" smtClean="0">
                <a:cs typeface="Times New Roman" charset="0"/>
              </a:rPr>
              <a:t>éliminier</a:t>
            </a:r>
            <a:r>
              <a:rPr lang="en-US" sz="2400" dirty="0" smtClean="0">
                <a:cs typeface="Times New Roman" charset="0"/>
              </a:rPr>
              <a:t> la </a:t>
            </a:r>
            <a:r>
              <a:rPr lang="en-US" sz="2400" dirty="0" err="1" smtClean="0">
                <a:cs typeface="Times New Roman" charset="0"/>
              </a:rPr>
              <a:t>récursivité</a:t>
            </a:r>
            <a:r>
              <a:rPr lang="en-US" sz="2400" dirty="0" smtClean="0">
                <a:cs typeface="Times New Roman" charset="0"/>
              </a:rPr>
              <a:t> à gauche.</a:t>
            </a:r>
          </a:p>
          <a:p>
            <a:pPr eaLnBrk="1" hangingPunct="1">
              <a:buFontTx/>
              <a:buNone/>
            </a:pPr>
            <a:endParaRPr lang="ru-RU" sz="2400" dirty="0" smtClean="0">
              <a:cs typeface="Times New Roman" charset="0"/>
            </a:endParaRPr>
          </a:p>
          <a:p>
            <a:pPr eaLnBrk="1" hangingPunct="1">
              <a:buFontTx/>
              <a:buNone/>
            </a:pPr>
            <a:r>
              <a:rPr lang="en-US" sz="2400" dirty="0" smtClean="0">
                <a:cs typeface="Times New Roman" charset="0"/>
              </a:rPr>
              <a:t>A</a:t>
            </a:r>
            <a:r>
              <a:rPr lang="en-US" sz="2400" dirty="0" smtClean="0">
                <a:cs typeface="Times New Roman" charset="0"/>
                <a:sym typeface="Wingdings" pitchFamily="2" charset="2"/>
              </a:rPr>
              <a:t></a:t>
            </a:r>
            <a:r>
              <a:rPr lang="en-US" sz="2400" dirty="0" smtClean="0">
                <a:cs typeface="Times New Roman" charset="0"/>
              </a:rPr>
              <a:t> A </a:t>
            </a:r>
            <a:r>
              <a:rPr lang="en-US" sz="2400" dirty="0" smtClean="0">
                <a:cs typeface="Times New Roman" charset="0"/>
                <a:sym typeface="Symbol" pitchFamily="18" charset="2"/>
              </a:rPr>
              <a:t></a:t>
            </a:r>
            <a:r>
              <a:rPr lang="en-US" sz="2400" baseline="-30000" dirty="0" smtClean="0">
                <a:cs typeface="Times New Roman" charset="0"/>
              </a:rPr>
              <a:t>1</a:t>
            </a:r>
            <a:r>
              <a:rPr lang="en-US" sz="2400" dirty="0" smtClean="0">
                <a:cs typeface="Times New Roman" charset="0"/>
              </a:rPr>
              <a:t> | A</a:t>
            </a:r>
            <a:r>
              <a:rPr lang="en-US" sz="2400" dirty="0" smtClean="0">
                <a:cs typeface="Times New Roman" charset="0"/>
                <a:sym typeface="Symbol" pitchFamily="18" charset="2"/>
              </a:rPr>
              <a:t></a:t>
            </a:r>
            <a:r>
              <a:rPr lang="en-US" sz="2400" baseline="-30000" dirty="0" smtClean="0">
                <a:cs typeface="Times New Roman" charset="0"/>
              </a:rPr>
              <a:t>2</a:t>
            </a:r>
            <a:r>
              <a:rPr lang="en-US" sz="2400" dirty="0" smtClean="0">
                <a:cs typeface="Times New Roman" charset="0"/>
              </a:rPr>
              <a:t> | …| </a:t>
            </a:r>
            <a:r>
              <a:rPr lang="en-US" sz="2400" dirty="0" err="1" smtClean="0">
                <a:cs typeface="Times New Roman" charset="0"/>
              </a:rPr>
              <a:t>A</a:t>
            </a:r>
            <a:r>
              <a:rPr lang="en-US" sz="2400" dirty="0" err="1" smtClean="0">
                <a:cs typeface="Times New Roman" charset="0"/>
                <a:sym typeface="Symbol" pitchFamily="18" charset="2"/>
              </a:rPr>
              <a:t></a:t>
            </a:r>
            <a:r>
              <a:rPr lang="en-US" sz="2400" baseline="-30000" dirty="0" err="1" smtClean="0">
                <a:cs typeface="Times New Roman" charset="0"/>
              </a:rPr>
              <a:t>m</a:t>
            </a:r>
            <a:r>
              <a:rPr lang="en-US" sz="2400" dirty="0" smtClean="0">
                <a:cs typeface="Times New Roman" charset="0"/>
              </a:rPr>
              <a:t> | </a:t>
            </a:r>
            <a:r>
              <a:rPr lang="en-US" sz="2400" dirty="0" smtClean="0">
                <a:cs typeface="Times New Roman" charset="0"/>
                <a:sym typeface="Symbol" pitchFamily="18" charset="2"/>
              </a:rPr>
              <a:t></a:t>
            </a:r>
            <a:r>
              <a:rPr lang="en-US" sz="2400" baseline="-30000" dirty="0" smtClean="0">
                <a:cs typeface="Times New Roman" charset="0"/>
              </a:rPr>
              <a:t>1</a:t>
            </a:r>
            <a:r>
              <a:rPr lang="en-US" sz="2400" dirty="0" smtClean="0">
                <a:cs typeface="Times New Roman" charset="0"/>
              </a:rPr>
              <a:t> | </a:t>
            </a:r>
            <a:r>
              <a:rPr lang="en-US" sz="2400" dirty="0" smtClean="0">
                <a:cs typeface="Times New Roman" charset="0"/>
                <a:sym typeface="Symbol" pitchFamily="18" charset="2"/>
              </a:rPr>
              <a:t></a:t>
            </a:r>
            <a:r>
              <a:rPr lang="en-US" sz="2400" baseline="-30000" dirty="0" smtClean="0">
                <a:cs typeface="Times New Roman" charset="0"/>
              </a:rPr>
              <a:t>2</a:t>
            </a:r>
            <a:r>
              <a:rPr lang="en-US" sz="2400" dirty="0" smtClean="0">
                <a:cs typeface="Times New Roman" charset="0"/>
              </a:rPr>
              <a:t> | …| </a:t>
            </a:r>
            <a:r>
              <a:rPr lang="en-US" sz="2400" dirty="0" smtClean="0">
                <a:cs typeface="Times New Roman" charset="0"/>
                <a:sym typeface="Symbol" pitchFamily="18" charset="2"/>
              </a:rPr>
              <a:t></a:t>
            </a:r>
            <a:r>
              <a:rPr lang="en-US" sz="2400" baseline="-30000" dirty="0" smtClean="0">
                <a:cs typeface="Times New Roman" charset="0"/>
              </a:rPr>
              <a:t>n</a:t>
            </a:r>
          </a:p>
          <a:p>
            <a:pPr eaLnBrk="1" hangingPunct="1">
              <a:buFontTx/>
              <a:buNone/>
            </a:pPr>
            <a:endParaRPr lang="ru-RU" sz="2400" dirty="0" smtClean="0">
              <a:cs typeface="Times New Roman" charset="0"/>
            </a:endParaRPr>
          </a:p>
          <a:p>
            <a:pPr eaLnBrk="1" hangingPunct="1">
              <a:buFontTx/>
              <a:buNone/>
            </a:pPr>
            <a:r>
              <a:rPr lang="en-US" sz="2400" dirty="0" err="1" smtClean="0">
                <a:cs typeface="Times New Roman" charset="0"/>
              </a:rPr>
              <a:t>ou</a:t>
            </a:r>
            <a:r>
              <a:rPr lang="en-US" sz="2400" dirty="0" smtClean="0">
                <a:cs typeface="Times New Roman" charset="0"/>
              </a:rPr>
              <a:t> </a:t>
            </a:r>
            <a:r>
              <a:rPr lang="en-US" sz="2400" dirty="0" err="1" smtClean="0">
                <a:cs typeface="Times New Roman" charset="0"/>
              </a:rPr>
              <a:t>aucun</a:t>
            </a:r>
            <a:r>
              <a:rPr lang="en-US" sz="2400" dirty="0" smtClean="0">
                <a:cs typeface="Times New Roman" charset="0"/>
              </a:rPr>
              <a:t> </a:t>
            </a:r>
            <a:r>
              <a:rPr lang="en-US" sz="2400" dirty="0" smtClean="0">
                <a:cs typeface="Times New Roman" charset="0"/>
                <a:sym typeface="Symbol" pitchFamily="18" charset="2"/>
              </a:rPr>
              <a:t></a:t>
            </a:r>
            <a:r>
              <a:rPr lang="en-US" sz="2400" baseline="-30000" dirty="0" err="1" smtClean="0">
                <a:cs typeface="Times New Roman" charset="0"/>
              </a:rPr>
              <a:t>i</a:t>
            </a:r>
            <a:r>
              <a:rPr lang="en-US" sz="2400" dirty="0" smtClean="0">
                <a:cs typeface="Times New Roman" charset="0"/>
              </a:rPr>
              <a:t> ne commence avec A. Nous </a:t>
            </a:r>
            <a:r>
              <a:rPr lang="en-US" sz="2400" dirty="0" err="1" smtClean="0">
                <a:cs typeface="Times New Roman" charset="0"/>
              </a:rPr>
              <a:t>remplaçons</a:t>
            </a:r>
            <a:r>
              <a:rPr lang="en-US" sz="2400" dirty="0" smtClean="0">
                <a:cs typeface="Times New Roman" charset="0"/>
              </a:rPr>
              <a:t> les A-productions de la </a:t>
            </a:r>
            <a:r>
              <a:rPr lang="en-US" sz="2400" dirty="0" err="1" smtClean="0">
                <a:cs typeface="Times New Roman" charset="0"/>
              </a:rPr>
              <a:t>façon</a:t>
            </a:r>
            <a:r>
              <a:rPr lang="en-US" sz="2400" dirty="0" smtClean="0">
                <a:cs typeface="Times New Roman" charset="0"/>
              </a:rPr>
              <a:t> </a:t>
            </a:r>
            <a:r>
              <a:rPr lang="en-US" sz="2400" dirty="0" err="1" smtClean="0">
                <a:cs typeface="Times New Roman" charset="0"/>
              </a:rPr>
              <a:t>suivante</a:t>
            </a:r>
            <a:r>
              <a:rPr lang="en-US" sz="2400" dirty="0" smtClean="0">
                <a:cs typeface="Times New Roman" charset="0"/>
              </a:rPr>
              <a:t>.</a:t>
            </a:r>
            <a:endParaRPr lang="ru-RU" sz="2400" dirty="0" smtClean="0">
              <a:cs typeface="Times New Roman" charset="0"/>
            </a:endParaRPr>
          </a:p>
          <a:p>
            <a:pPr eaLnBrk="1" hangingPunct="1">
              <a:buFontTx/>
              <a:buNone/>
            </a:pPr>
            <a:r>
              <a:rPr lang="en-US" sz="2400" dirty="0" smtClean="0">
                <a:cs typeface="Times New Roman" charset="0"/>
              </a:rPr>
              <a:t> </a:t>
            </a:r>
            <a:endParaRPr lang="ru-RU" sz="2400" dirty="0" smtClean="0">
              <a:cs typeface="Times New Roman" charset="0"/>
            </a:endParaRPr>
          </a:p>
          <a:p>
            <a:pPr eaLnBrk="1" hangingPunct="1">
              <a:buFontTx/>
              <a:buNone/>
            </a:pPr>
            <a:r>
              <a:rPr lang="en-US" sz="2400" dirty="0" smtClean="0">
                <a:cs typeface="Times New Roman" charset="0"/>
              </a:rPr>
              <a:t>A</a:t>
            </a:r>
            <a:r>
              <a:rPr lang="en-US" sz="2400" dirty="0" smtClean="0">
                <a:cs typeface="Times New Roman" charset="0"/>
                <a:sym typeface="Wingdings" pitchFamily="2" charset="2"/>
              </a:rPr>
              <a:t></a:t>
            </a:r>
            <a:r>
              <a:rPr lang="en-US" sz="2400" dirty="0" smtClean="0">
                <a:cs typeface="Times New Roman" charset="0"/>
              </a:rPr>
              <a:t> </a:t>
            </a:r>
            <a:r>
              <a:rPr lang="en-US" sz="2400" dirty="0" smtClean="0">
                <a:cs typeface="Times New Roman" charset="0"/>
                <a:sym typeface="Symbol" pitchFamily="18" charset="2"/>
              </a:rPr>
              <a:t></a:t>
            </a:r>
            <a:r>
              <a:rPr lang="en-US" sz="2400" baseline="-30000" dirty="0" smtClean="0">
                <a:cs typeface="Times New Roman" charset="0"/>
              </a:rPr>
              <a:t>1</a:t>
            </a:r>
            <a:r>
              <a:rPr lang="en-US" sz="2400" dirty="0" smtClean="0">
                <a:cs typeface="Times New Roman" charset="0"/>
              </a:rPr>
              <a:t>A' | </a:t>
            </a:r>
            <a:r>
              <a:rPr lang="en-US" sz="2400" dirty="0" smtClean="0">
                <a:cs typeface="Times New Roman" charset="0"/>
                <a:sym typeface="Symbol" pitchFamily="18" charset="2"/>
              </a:rPr>
              <a:t></a:t>
            </a:r>
            <a:r>
              <a:rPr lang="en-US" sz="2400" baseline="-30000" dirty="0" smtClean="0">
                <a:cs typeface="Times New Roman" charset="0"/>
              </a:rPr>
              <a:t>2</a:t>
            </a:r>
            <a:r>
              <a:rPr lang="en-US" sz="2400" dirty="0" smtClean="0">
                <a:cs typeface="Times New Roman" charset="0"/>
              </a:rPr>
              <a:t>A' | … |</a:t>
            </a:r>
            <a:r>
              <a:rPr lang="en-US" sz="2400" dirty="0" smtClean="0">
                <a:cs typeface="Times New Roman" charset="0"/>
                <a:sym typeface="Symbol" pitchFamily="18" charset="2"/>
              </a:rPr>
              <a:t></a:t>
            </a:r>
            <a:r>
              <a:rPr lang="en-US" sz="2400" baseline="-30000" dirty="0" err="1" smtClean="0">
                <a:cs typeface="Times New Roman" charset="0"/>
              </a:rPr>
              <a:t>n</a:t>
            </a:r>
            <a:r>
              <a:rPr lang="en-US" sz="2400" dirty="0" err="1" smtClean="0">
                <a:cs typeface="Times New Roman" charset="0"/>
              </a:rPr>
              <a:t>A</a:t>
            </a:r>
            <a:r>
              <a:rPr lang="en-US" sz="2400" dirty="0" smtClean="0">
                <a:cs typeface="Times New Roman" charset="0"/>
              </a:rPr>
              <a:t>'</a:t>
            </a:r>
            <a:endParaRPr lang="ru-RU" sz="2400" dirty="0" smtClean="0">
              <a:cs typeface="Times New Roman" charset="0"/>
            </a:endParaRPr>
          </a:p>
          <a:p>
            <a:pPr eaLnBrk="1" hangingPunct="1">
              <a:buFontTx/>
              <a:buNone/>
            </a:pPr>
            <a:r>
              <a:rPr lang="en-US" sz="2400" dirty="0" smtClean="0">
                <a:cs typeface="Times New Roman" charset="0"/>
              </a:rPr>
              <a:t>A'</a:t>
            </a:r>
            <a:r>
              <a:rPr lang="en-US" sz="2400" dirty="0" smtClean="0">
                <a:cs typeface="Times New Roman" charset="0"/>
                <a:sym typeface="Wingdings" pitchFamily="2" charset="2"/>
              </a:rPr>
              <a:t></a:t>
            </a:r>
            <a:r>
              <a:rPr lang="en-US" sz="2400" dirty="0" smtClean="0">
                <a:cs typeface="Times New Roman" charset="0"/>
                <a:sym typeface="Symbol" pitchFamily="18" charset="2"/>
              </a:rPr>
              <a:t></a:t>
            </a:r>
            <a:r>
              <a:rPr lang="en-US" sz="2400" baseline="-30000" dirty="0" smtClean="0">
                <a:cs typeface="Times New Roman" charset="0"/>
              </a:rPr>
              <a:t>1</a:t>
            </a:r>
            <a:r>
              <a:rPr lang="en-US" sz="2400" dirty="0" smtClean="0">
                <a:cs typeface="Times New Roman" charset="0"/>
              </a:rPr>
              <a:t>A' | </a:t>
            </a:r>
            <a:r>
              <a:rPr lang="en-US" sz="2400" dirty="0" smtClean="0">
                <a:cs typeface="Times New Roman" charset="0"/>
                <a:sym typeface="Symbol" pitchFamily="18" charset="2"/>
              </a:rPr>
              <a:t></a:t>
            </a:r>
            <a:r>
              <a:rPr lang="en-US" sz="2400" baseline="-30000" dirty="0" smtClean="0">
                <a:cs typeface="Times New Roman" charset="0"/>
              </a:rPr>
              <a:t>2</a:t>
            </a:r>
            <a:r>
              <a:rPr lang="en-US" sz="2400" dirty="0" smtClean="0">
                <a:cs typeface="Times New Roman" charset="0"/>
              </a:rPr>
              <a:t>A' | … |</a:t>
            </a:r>
            <a:r>
              <a:rPr lang="en-US" sz="2400" dirty="0" smtClean="0">
                <a:cs typeface="Times New Roman" charset="0"/>
                <a:sym typeface="Symbol" pitchFamily="18" charset="2"/>
              </a:rPr>
              <a:t></a:t>
            </a:r>
            <a:r>
              <a:rPr lang="en-US" sz="2400" baseline="-30000" dirty="0" err="1" smtClean="0">
                <a:cs typeface="Times New Roman" charset="0"/>
              </a:rPr>
              <a:t>m</a:t>
            </a:r>
            <a:r>
              <a:rPr lang="en-US" sz="2400" dirty="0" err="1" smtClean="0">
                <a:cs typeface="Times New Roman" charset="0"/>
              </a:rPr>
              <a:t>A</a:t>
            </a:r>
            <a:r>
              <a:rPr lang="en-US" sz="2400" dirty="0" smtClean="0">
                <a:cs typeface="Times New Roman" charset="0"/>
              </a:rPr>
              <a:t>' | </a:t>
            </a:r>
            <a:r>
              <a:rPr lang="en-US" sz="2400" dirty="0" smtClean="0">
                <a:cs typeface="Times New Roman" charset="0"/>
                <a:sym typeface="Symbol" pitchFamily="18" charset="2"/>
              </a:rPr>
              <a:t></a:t>
            </a:r>
            <a:endParaRPr lang="ru-RU" sz="2400" dirty="0" smtClean="0">
              <a:cs typeface="Times New Roman" charset="0"/>
            </a:endParaRPr>
          </a:p>
          <a:p>
            <a:pPr eaLnBrk="1" hangingPunct="1">
              <a:buFontTx/>
              <a:buNone/>
            </a:pPr>
            <a:r>
              <a:rPr lang="en-US" sz="2400" dirty="0" smtClean="0">
                <a:cs typeface="Times New Roman" charset="0"/>
              </a:rPr>
              <a:t> </a:t>
            </a:r>
            <a:endParaRPr lang="ru-RU" sz="2400" dirty="0" smtClean="0">
              <a:cs typeface="Times New Roman" charset="0"/>
            </a:endParaRPr>
          </a:p>
          <a:p>
            <a:pPr eaLnBrk="1" hangingPunct="1">
              <a:buFontTx/>
              <a:buNone/>
            </a:pPr>
            <a:r>
              <a:rPr lang="en-US" sz="2400" dirty="0" smtClean="0">
                <a:cs typeface="Times New Roman" charset="0"/>
              </a:rPr>
              <a:t>Le non-terminal A </a:t>
            </a:r>
            <a:r>
              <a:rPr lang="en-US" sz="2400" dirty="0" err="1" smtClean="0">
                <a:cs typeface="Times New Roman" charset="0"/>
              </a:rPr>
              <a:t>génère</a:t>
            </a:r>
            <a:r>
              <a:rPr lang="en-US" sz="2400" dirty="0" smtClean="0">
                <a:cs typeface="Times New Roman" charset="0"/>
              </a:rPr>
              <a:t> </a:t>
            </a:r>
            <a:r>
              <a:rPr lang="en-US" sz="2400" dirty="0" err="1" smtClean="0">
                <a:cs typeface="Times New Roman" charset="0"/>
              </a:rPr>
              <a:t>exactement</a:t>
            </a:r>
            <a:r>
              <a:rPr lang="en-US" sz="2400" dirty="0" smtClean="0">
                <a:cs typeface="Times New Roman" charset="0"/>
              </a:rPr>
              <a:t> les </a:t>
            </a:r>
            <a:r>
              <a:rPr lang="en-US" sz="2400" dirty="0" err="1" smtClean="0">
                <a:cs typeface="Times New Roman" charset="0"/>
              </a:rPr>
              <a:t>mêmes</a:t>
            </a:r>
            <a:r>
              <a:rPr lang="en-US" sz="2400" dirty="0" smtClean="0">
                <a:cs typeface="Times New Roman" charset="0"/>
              </a:rPr>
              <a:t> </a:t>
            </a:r>
            <a:r>
              <a:rPr lang="en-US" sz="2400" dirty="0" err="1" smtClean="0">
                <a:cs typeface="Times New Roman" charset="0"/>
              </a:rPr>
              <a:t>chaînes</a:t>
            </a:r>
            <a:r>
              <a:rPr lang="en-US" sz="2400" dirty="0" smtClean="0">
                <a:cs typeface="Times New Roman" charset="0"/>
              </a:rPr>
              <a:t>.</a:t>
            </a:r>
            <a:endParaRPr lang="ru-RU" sz="2400" dirty="0" smtClean="0">
              <a:cs typeface="Times New Roman" charset="0"/>
            </a:endParaRPr>
          </a:p>
          <a:p>
            <a:pPr eaLnBrk="1" hangingPunct="1">
              <a:buFontTx/>
              <a:buNone/>
            </a:pPr>
            <a:endParaRPr lang="fr-FR" sz="2400" dirty="0" smtClean="0"/>
          </a:p>
        </p:txBody>
      </p:sp>
      <p:sp>
        <p:nvSpPr>
          <p:cNvPr id="10242" name="Espace réservé du numéro de diapositive 5"/>
          <p:cNvSpPr>
            <a:spLocks noGrp="1"/>
          </p:cNvSpPr>
          <p:nvPr>
            <p:ph type="sldNum" sz="quarter" idx="12"/>
          </p:nvPr>
        </p:nvSpPr>
        <p:spPr>
          <a:noFill/>
        </p:spPr>
        <p:txBody>
          <a:bodyPr/>
          <a:lstStyle/>
          <a:p>
            <a:fld id="{F6AB3A4A-A9FD-4D1D-A850-42624737DE98}" type="slidenum">
              <a:rPr lang="fr-FR" smtClean="0"/>
              <a:pPr/>
              <a:t>8</a:t>
            </a:fld>
            <a:endParaRPr lang="fr-FR"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914400" y="0"/>
            <a:ext cx="7543800" cy="914400"/>
          </a:xfrm>
        </p:spPr>
        <p:txBody>
          <a:bodyPr>
            <a:normAutofit fontScale="90000"/>
          </a:bodyPr>
          <a:lstStyle/>
          <a:p>
            <a:pPr eaLnBrk="1" hangingPunct="1"/>
            <a:r>
              <a:rPr lang="en-US" sz="3600" b="1" dirty="0" err="1" smtClean="0">
                <a:cs typeface="Times New Roman" charset="0"/>
              </a:rPr>
              <a:t>Analyse</a:t>
            </a:r>
            <a:r>
              <a:rPr lang="en-US" sz="3600" b="1" dirty="0" smtClean="0">
                <a:cs typeface="Times New Roman" charset="0"/>
              </a:rPr>
              <a:t> </a:t>
            </a:r>
            <a:r>
              <a:rPr lang="en-US" sz="3600" b="1" dirty="0" err="1" smtClean="0">
                <a:cs typeface="Times New Roman" charset="0"/>
              </a:rPr>
              <a:t>prédictif</a:t>
            </a:r>
            <a:r>
              <a:rPr lang="en-US" sz="3600" b="1" dirty="0" smtClean="0">
                <a:cs typeface="Times New Roman" charset="0"/>
              </a:rPr>
              <a:t> non-</a:t>
            </a:r>
            <a:r>
              <a:rPr lang="en-US" sz="3600" b="1" dirty="0" err="1" smtClean="0">
                <a:cs typeface="Times New Roman" charset="0"/>
              </a:rPr>
              <a:t>récursif</a:t>
            </a:r>
            <a:r>
              <a:rPr lang="fr-FR" sz="3600" b="1" dirty="0" smtClean="0">
                <a:cs typeface="Times New Roman" charset="0"/>
              </a:rPr>
              <a:t/>
            </a:r>
            <a:br>
              <a:rPr lang="fr-FR" sz="3600" b="1" dirty="0" smtClean="0">
                <a:cs typeface="Times New Roman" charset="0"/>
              </a:rPr>
            </a:br>
            <a:endParaRPr lang="fr-FR" sz="3600" b="1" dirty="0" smtClean="0">
              <a:cs typeface="Times New Roman" charset="0"/>
            </a:endParaRPr>
          </a:p>
        </p:txBody>
      </p:sp>
      <p:sp>
        <p:nvSpPr>
          <p:cNvPr id="12291" name="Rectangle 3"/>
          <p:cNvSpPr>
            <a:spLocks noGrp="1" noChangeArrowheads="1"/>
          </p:cNvSpPr>
          <p:nvPr>
            <p:ph idx="1"/>
          </p:nvPr>
        </p:nvSpPr>
        <p:spPr>
          <a:xfrm>
            <a:off x="304800" y="838200"/>
            <a:ext cx="8153400" cy="5257800"/>
          </a:xfrm>
        </p:spPr>
        <p:txBody>
          <a:bodyPr>
            <a:normAutofit/>
          </a:bodyPr>
          <a:lstStyle/>
          <a:p>
            <a:pPr>
              <a:buNone/>
            </a:pPr>
            <a:r>
              <a:rPr lang="fr-FR" sz="2400" dirty="0" smtClean="0"/>
              <a:t>Il est possible de construire un analyseur prédictif non récursif en tenant à jour une pile explicite, plutôt que la pile implicite résultant des appels récursifs. </a:t>
            </a:r>
          </a:p>
          <a:p>
            <a:pPr>
              <a:buNone/>
            </a:pPr>
            <a:endParaRPr lang="en-US" sz="2400" dirty="0" smtClean="0">
              <a:cs typeface="Times New Roman" charset="0"/>
            </a:endParaRPr>
          </a:p>
          <a:p>
            <a:pPr>
              <a:buNone/>
            </a:pPr>
            <a:r>
              <a:rPr lang="fr-FR" sz="2400" dirty="0" smtClean="0"/>
              <a:t>Le problème clé de l'analyse prédictive est la détermination de la production à appliquer pour développer un non-terminal.</a:t>
            </a:r>
          </a:p>
          <a:p>
            <a:pPr>
              <a:buNone/>
            </a:pPr>
            <a:endParaRPr lang="en-US" sz="2400" dirty="0" smtClean="0">
              <a:cs typeface="Times New Roman" charset="0"/>
            </a:endParaRPr>
          </a:p>
          <a:p>
            <a:pPr>
              <a:buNone/>
            </a:pPr>
            <a:r>
              <a:rPr lang="fr-FR" sz="2400" dirty="0" smtClean="0"/>
              <a:t>L'analyseur non récursif recherche la production à appliquer dans une table d'analyse. </a:t>
            </a:r>
          </a:p>
          <a:p>
            <a:pPr eaLnBrk="1" hangingPunct="1">
              <a:buFontTx/>
              <a:buNone/>
            </a:pPr>
            <a:endParaRPr lang="fr-FR" sz="2400" dirty="0" smtClean="0"/>
          </a:p>
        </p:txBody>
      </p:sp>
      <p:sp>
        <p:nvSpPr>
          <p:cNvPr id="11266" name="Espace réservé du numéro de diapositive 5"/>
          <p:cNvSpPr>
            <a:spLocks noGrp="1"/>
          </p:cNvSpPr>
          <p:nvPr>
            <p:ph type="sldNum" sz="quarter" idx="12"/>
          </p:nvPr>
        </p:nvSpPr>
        <p:spPr>
          <a:noFill/>
        </p:spPr>
        <p:txBody>
          <a:bodyPr/>
          <a:lstStyle/>
          <a:p>
            <a:fld id="{A0ED67C1-F1F1-4124-A891-A87400E7CB44}" type="slidenum">
              <a:rPr lang="fr-FR" smtClean="0"/>
              <a:pPr/>
              <a:t>9</a:t>
            </a:fld>
            <a:endParaRPr lang="fr-FR"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8783</TotalTime>
  <Words>1773</Words>
  <Application>Microsoft Office PowerPoint</Application>
  <PresentationFormat>Affichage à l'écran (4:3)</PresentationFormat>
  <Paragraphs>467</Paragraphs>
  <Slides>29</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29</vt:i4>
      </vt:variant>
    </vt:vector>
  </HeadingPairs>
  <TitlesOfParts>
    <vt:vector size="36" baseType="lpstr">
      <vt:lpstr>Arial</vt:lpstr>
      <vt:lpstr>Calibri</vt:lpstr>
      <vt:lpstr>Calibri Light</vt:lpstr>
      <vt:lpstr>Symbol</vt:lpstr>
      <vt:lpstr>Times New Roman</vt:lpstr>
      <vt:lpstr>Wingdings</vt:lpstr>
      <vt:lpstr>Thème Office</vt:lpstr>
      <vt:lpstr>Chap 2. L'analyse descendante  </vt:lpstr>
      <vt:lpstr>L’analyse récursive</vt:lpstr>
      <vt:lpstr>Exemple </vt:lpstr>
      <vt:lpstr>Suppression de la récursivité à gauche. </vt:lpstr>
      <vt:lpstr>Présentation PowerPoint</vt:lpstr>
      <vt:lpstr>Présentation PowerPoint</vt:lpstr>
      <vt:lpstr>Exemple </vt:lpstr>
      <vt:lpstr>Présentation PowerPoint</vt:lpstr>
      <vt:lpstr>Analyse prédictif non-récursif </vt:lpstr>
      <vt:lpstr>Présentation PowerPoint</vt:lpstr>
      <vt:lpstr>Présentation PowerPoint</vt:lpstr>
      <vt:lpstr>Présentation PowerPoint</vt:lpstr>
      <vt:lpstr> Algorithme de l’analyse prédictive non récursive.  </vt:lpstr>
      <vt:lpstr>Présentation PowerPoint</vt:lpstr>
      <vt:lpstr>Exemple  </vt:lpstr>
      <vt:lpstr>Présentation PowerPoint</vt:lpstr>
      <vt:lpstr>Présentation PowerPoint</vt:lpstr>
      <vt:lpstr>PREMIER et SUIVANT</vt:lpstr>
      <vt:lpstr>Présentation PowerPoint</vt:lpstr>
      <vt:lpstr>Présentation PowerPoint</vt:lpstr>
      <vt:lpstr>Présentation PowerPoint</vt:lpstr>
      <vt:lpstr>Exemple </vt:lpstr>
      <vt:lpstr>Construction d’une table d’un analyseur prédictif</vt:lpstr>
      <vt:lpstr>Exemple </vt:lpstr>
      <vt:lpstr>Grammaires LL(1) </vt:lpstr>
      <vt:lpstr>Exemple </vt:lpstr>
      <vt:lpstr>Présentation PowerPoint</vt:lpstr>
      <vt:lpstr>Présentation PowerPoint</vt:lpstr>
      <vt:lpstr>Présentation PowerPoint</vt:lpstr>
    </vt:vector>
  </TitlesOfParts>
  <Company>EFREI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 2. TOP-DOWN PARSING</dc:title>
  <dc:creator>kassel</dc:creator>
  <cp:lastModifiedBy>Helen Kassel</cp:lastModifiedBy>
  <cp:revision>72</cp:revision>
  <cp:lastPrinted>2014-12-09T10:15:34Z</cp:lastPrinted>
  <dcterms:created xsi:type="dcterms:W3CDTF">2007-02-26T12:16:09Z</dcterms:created>
  <dcterms:modified xsi:type="dcterms:W3CDTF">2016-01-27T10:36:09Z</dcterms:modified>
</cp:coreProperties>
</file>