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sommaire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Catalogue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Retour véhicule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46975" y="103031"/>
            <a:ext cx="10470524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76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Retour d’un véhicule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48213" y="2039318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Numéro du devis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8606169" y="203931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22716" y="2039318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9406266" y="206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920551" y="3220782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utilisateur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23584" y="3220782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8648950" y="353264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22716" y="3542735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9399672" y="3542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20551" y="378557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véhicule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23584" y="381594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1074" y="914400"/>
            <a:ext cx="9817768" cy="433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8653" y="4074695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6926" y="3080084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6926" y="2065422"/>
            <a:ext cx="3256547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41557" y="223368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1557" y="32062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</a:t>
            </a:r>
            <a:r>
              <a:rPr lang="fr-FR" dirty="0"/>
              <a:t>p</a:t>
            </a:r>
            <a:r>
              <a:rPr lang="fr-FR" dirty="0" smtClean="0"/>
              <a:t>asse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826621" y="1120579"/>
            <a:ext cx="263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Authentification</a:t>
            </a:r>
            <a:endParaRPr lang="en-US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73052" y="4125906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Login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49956" y="422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9" y="497305"/>
            <a:ext cx="10571747" cy="591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1058779" y="1748589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58779" y="5486400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92586" y="465032"/>
            <a:ext cx="3818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Menu</a:t>
            </a:r>
            <a:endParaRPr lang="en-US" sz="66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3054" y="5766955"/>
            <a:ext cx="192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Déconnection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12631" y="5766955"/>
            <a:ext cx="275924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6344652" y="1748589"/>
            <a:ext cx="0" cy="3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9362" y="2121845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69" y="2121845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9213" y="2099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29156" y="2084206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9362" y="2673710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1169" y="2673710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847982" y="2704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1083" y="3277756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2890" y="3277756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2880985" y="326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48460" y="2651093"/>
            <a:ext cx="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6060" y="3252412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21169" y="2099228"/>
            <a:ext cx="12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57002" y="26510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57002" y="327775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420" y="2406729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8181996" y="1851236"/>
            <a:ext cx="16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Nouveau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8486747" y="2493513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8451" y="3129916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8498778" y="331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8451" y="3804685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8498778" y="400418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68821" y="4729567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2596886" y="482517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 d’un véhicule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45087" y="4064214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573152" y="4159825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Catalogue des Véhicules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001597" y="581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52828" y="211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86591" y="26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933734" y="32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128290" y="412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62418" y="248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362418" y="323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62418" y="3915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31910" y="4842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Emprunteur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5" y="5729897"/>
            <a:ext cx="141285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l’emprunteur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343047" y="411534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547" y="4090032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093074" y="307260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546" y="2944090"/>
            <a:ext cx="2791327" cy="68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079836" y="3091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8150" y="413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03005" y="579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Devis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devis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245397" y="369937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6" y="2406602"/>
            <a:ext cx="2568135" cy="56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709693" y="577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872921" y="2520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52002" y="3699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Véhicule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véhicule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167724" y="372970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167723" y="3066011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endre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7" y="2406602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50292" y="46682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30897" y="4588249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709693" y="580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616286" y="375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435650" y="466827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67724" y="2480293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Emprunter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93400" y="3051669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411706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64711" y="871100"/>
            <a:ext cx="143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Catalogue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72143" y="5512495"/>
            <a:ext cx="16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Retour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299158" y="1844842"/>
            <a:ext cx="3096126" cy="35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9158" y="2486526"/>
            <a:ext cx="3096126" cy="36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9158" y="3144251"/>
            <a:ext cx="3096126" cy="35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Louer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9158" y="3801979"/>
            <a:ext cx="3096126" cy="37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véhicule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2" y="1534026"/>
            <a:ext cx="2819400" cy="35814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6280484" y="1459832"/>
            <a:ext cx="0" cy="37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45414" y="563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08965" y="183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33370" y="249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3370" y="3152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98975" y="38268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310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Emprunteur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4329" y="4706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09093" y="283335"/>
            <a:ext cx="11204620" cy="62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159</Words>
  <Application>Microsoft Office PowerPoint</Application>
  <PresentationFormat>Grand écran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Brion</dc:creator>
  <cp:lastModifiedBy>Thomas Perchez</cp:lastModifiedBy>
  <cp:revision>13</cp:revision>
  <dcterms:created xsi:type="dcterms:W3CDTF">2016-04-10T11:51:58Z</dcterms:created>
  <dcterms:modified xsi:type="dcterms:W3CDTF">2016-05-08T17:03:08Z</dcterms:modified>
</cp:coreProperties>
</file>