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7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5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0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5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9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8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0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1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5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3CD60-A37C-4C79-8A65-B2C978C46171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3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sommaire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Login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Menu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Emprunteur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Devis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Véhicule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Catalogue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Formulaire Emprunteur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Formulaire Véhicule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Formulaire Devis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2526" y="577516"/>
            <a:ext cx="10635916" cy="569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962526" y="1507958"/>
            <a:ext cx="10635916" cy="4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962526" y="5197642"/>
            <a:ext cx="10635916" cy="32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823584" y="901025"/>
            <a:ext cx="2268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Formulaire</a:t>
            </a:r>
            <a:r>
              <a:rPr lang="fr-FR" dirty="0" smtClean="0"/>
              <a:t> </a:t>
            </a:r>
            <a:r>
              <a:rPr lang="fr-FR" sz="2400" dirty="0" smtClean="0"/>
              <a:t>Devis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5718495" y="5414999"/>
            <a:ext cx="112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Retour</a:t>
            </a:r>
            <a:endParaRPr lang="en-US" sz="2400" dirty="0"/>
          </a:p>
        </p:txBody>
      </p:sp>
      <p:sp>
        <p:nvSpPr>
          <p:cNvPr id="14" name="ZoneTexte 13"/>
          <p:cNvSpPr txBox="1"/>
          <p:nvPr/>
        </p:nvSpPr>
        <p:spPr>
          <a:xfrm flipH="1">
            <a:off x="4537508" y="3031958"/>
            <a:ext cx="3307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A y réfléchir</a:t>
            </a:r>
            <a:endParaRPr lang="en-US" sz="3200" dirty="0"/>
          </a:p>
        </p:txBody>
      </p:sp>
      <p:sp>
        <p:nvSpPr>
          <p:cNvPr id="18" name="ZoneTexte 17"/>
          <p:cNvSpPr txBox="1"/>
          <p:nvPr/>
        </p:nvSpPr>
        <p:spPr>
          <a:xfrm>
            <a:off x="6718666" y="5461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71074" y="914400"/>
            <a:ext cx="9817768" cy="4331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58653" y="4074695"/>
            <a:ext cx="3256547" cy="673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86926" y="3080084"/>
            <a:ext cx="3256547" cy="673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86926" y="2065422"/>
            <a:ext cx="3256547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3641557" y="2233682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Utilisateur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3641557" y="320623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Mot de </a:t>
            </a:r>
            <a:r>
              <a:rPr lang="fr-FR" dirty="0"/>
              <a:t>p</a:t>
            </a:r>
            <a:r>
              <a:rPr lang="fr-FR" dirty="0" smtClean="0"/>
              <a:t>asse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4826621" y="1120579"/>
            <a:ext cx="2632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Authentification</a:t>
            </a:r>
            <a:endParaRPr lang="en-US" sz="28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973052" y="4125906"/>
            <a:ext cx="1427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Login</a:t>
            </a:r>
            <a:endParaRPr lang="en-US" sz="2800" dirty="0"/>
          </a:p>
        </p:txBody>
      </p:sp>
      <p:sp>
        <p:nvSpPr>
          <p:cNvPr id="19" name="ZoneTexte 18"/>
          <p:cNvSpPr txBox="1"/>
          <p:nvPr/>
        </p:nvSpPr>
        <p:spPr>
          <a:xfrm>
            <a:off x="6249956" y="4226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35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8779" y="497305"/>
            <a:ext cx="10571747" cy="5919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>
            <a:off x="1058779" y="1748589"/>
            <a:ext cx="10571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58779" y="5486400"/>
            <a:ext cx="10571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092586" y="465032"/>
            <a:ext cx="38180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 smtClean="0"/>
              <a:t>Menu</a:t>
            </a:r>
            <a:endParaRPr lang="en-US" sz="6600" dirty="0"/>
          </a:p>
        </p:txBody>
      </p:sp>
      <p:sp>
        <p:nvSpPr>
          <p:cNvPr id="8" name="ZoneTexte 7"/>
          <p:cNvSpPr txBox="1"/>
          <p:nvPr/>
        </p:nvSpPr>
        <p:spPr>
          <a:xfrm>
            <a:off x="4973054" y="5766955"/>
            <a:ext cx="1921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Déconnection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812631" y="5766955"/>
            <a:ext cx="2759243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6344652" y="1748589"/>
            <a:ext cx="0" cy="3737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69362" y="2121845"/>
            <a:ext cx="1315453" cy="35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21169" y="2121845"/>
            <a:ext cx="1042738" cy="35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2849213" y="20992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1529156" y="2084206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Emprunteur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69362" y="2673710"/>
            <a:ext cx="1315453" cy="35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21169" y="2673710"/>
            <a:ext cx="1042738" cy="35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2847982" y="270462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1083" y="3277756"/>
            <a:ext cx="1315453" cy="35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82890" y="3277756"/>
            <a:ext cx="1042738" cy="35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/>
          <p:cNvSpPr txBox="1"/>
          <p:nvPr/>
        </p:nvSpPr>
        <p:spPr>
          <a:xfrm>
            <a:off x="2880985" y="326135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1948460" y="2651093"/>
            <a:ext cx="688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Devis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1646060" y="3252412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Véhicule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4821169" y="2099228"/>
            <a:ext cx="12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validation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4757002" y="2651093"/>
            <a:ext cx="110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validation</a:t>
            </a:r>
            <a:endParaRPr lang="en-US" dirty="0"/>
          </a:p>
        </p:txBody>
      </p:sp>
      <p:sp>
        <p:nvSpPr>
          <p:cNvPr id="27" name="ZoneTexte 26"/>
          <p:cNvSpPr txBox="1"/>
          <p:nvPr/>
        </p:nvSpPr>
        <p:spPr>
          <a:xfrm>
            <a:off x="4757002" y="3277756"/>
            <a:ext cx="110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validation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006420" y="2406729"/>
            <a:ext cx="3978442" cy="5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8181996" y="1851236"/>
            <a:ext cx="1653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Nouveau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8486747" y="2493513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Location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018451" y="3129916"/>
            <a:ext cx="3978442" cy="5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ZoneTexte 31"/>
          <p:cNvSpPr txBox="1"/>
          <p:nvPr/>
        </p:nvSpPr>
        <p:spPr>
          <a:xfrm>
            <a:off x="8498778" y="3311777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Emprunteur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018451" y="3804685"/>
            <a:ext cx="3978442" cy="5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ZoneTexte 33"/>
          <p:cNvSpPr txBox="1"/>
          <p:nvPr/>
        </p:nvSpPr>
        <p:spPr>
          <a:xfrm>
            <a:off x="8498778" y="4004184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Véhicule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668821" y="4729567"/>
            <a:ext cx="3966411" cy="497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ZoneTexte 35"/>
          <p:cNvSpPr txBox="1"/>
          <p:nvPr/>
        </p:nvSpPr>
        <p:spPr>
          <a:xfrm>
            <a:off x="2596886" y="4825178"/>
            <a:ext cx="212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Retour d’un véhicule</a:t>
            </a:r>
            <a:endParaRPr lang="en-US" dirty="0"/>
          </a:p>
        </p:txBody>
      </p:sp>
      <p:cxnSp>
        <p:nvCxnSpPr>
          <p:cNvPr id="39" name="Connecteur droit 38"/>
          <p:cNvCxnSpPr/>
          <p:nvPr/>
        </p:nvCxnSpPr>
        <p:spPr>
          <a:xfrm>
            <a:off x="1058779" y="3804685"/>
            <a:ext cx="5285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645087" y="4064214"/>
            <a:ext cx="3966411" cy="497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ZoneTexte 41"/>
          <p:cNvSpPr txBox="1"/>
          <p:nvPr/>
        </p:nvSpPr>
        <p:spPr>
          <a:xfrm>
            <a:off x="2573152" y="4159825"/>
            <a:ext cx="244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Catalogue des Véhicules</a:t>
            </a:r>
            <a:endParaRPr lang="en-US" dirty="0"/>
          </a:p>
        </p:txBody>
      </p:sp>
      <p:sp>
        <p:nvSpPr>
          <p:cNvPr id="43" name="ZoneTexte 42"/>
          <p:cNvSpPr txBox="1"/>
          <p:nvPr/>
        </p:nvSpPr>
        <p:spPr>
          <a:xfrm>
            <a:off x="7001597" y="5816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5952828" y="211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5886591" y="268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5933734" y="3272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128290" y="4122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10362418" y="2488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0362418" y="32304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10362418" y="3915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5131910" y="484207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03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021" y="737937"/>
            <a:ext cx="11036968" cy="5582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>
            <a:off x="770021" y="1668379"/>
            <a:ext cx="11036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5173579" y="941548"/>
            <a:ext cx="2229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Emprunteur</a:t>
            </a:r>
            <a:endParaRPr lang="en-US" sz="2800" dirty="0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770021" y="5502442"/>
            <a:ext cx="11036968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774005" y="5729897"/>
            <a:ext cx="1029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Retour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774005" y="5729897"/>
            <a:ext cx="141285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1892968" y="2518611"/>
            <a:ext cx="1860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Information sur l’emprunteur déjà mis dans la BDD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88168" y="2149642"/>
            <a:ext cx="2374232" cy="2951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8343047" y="4115346"/>
            <a:ext cx="14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Mettre à jour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547" y="4090032"/>
            <a:ext cx="2372834" cy="529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>
            <a:off x="8093074" y="3072609"/>
            <a:ext cx="198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Rendre un véhicule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28546" y="2944090"/>
            <a:ext cx="2791327" cy="681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eur droit 18"/>
          <p:cNvCxnSpPr/>
          <p:nvPr/>
        </p:nvCxnSpPr>
        <p:spPr>
          <a:xfrm>
            <a:off x="6288505" y="1668379"/>
            <a:ext cx="32084" cy="385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0079836" y="309169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778150" y="413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803005" y="5791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7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021" y="737937"/>
            <a:ext cx="11036968" cy="5582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>
            <a:off x="770021" y="1668379"/>
            <a:ext cx="11036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5173579" y="941548"/>
            <a:ext cx="2229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Devis</a:t>
            </a:r>
            <a:endParaRPr lang="en-US" sz="2800" dirty="0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770021" y="5502442"/>
            <a:ext cx="11036968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774005" y="5729897"/>
            <a:ext cx="1029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Retour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774004" y="5729897"/>
            <a:ext cx="1268479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1892968" y="2518611"/>
            <a:ext cx="1860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Information sur le devis déjà mis dans la BDD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88168" y="2149642"/>
            <a:ext cx="2374232" cy="2951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8245397" y="3699371"/>
            <a:ext cx="14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Mettre à jour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30897" y="3674057"/>
            <a:ext cx="2372834" cy="529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>
            <a:off x="7975217" y="2493298"/>
            <a:ext cx="198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Rendre un véhicule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30896" y="2406602"/>
            <a:ext cx="2568135" cy="560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eur droit 18"/>
          <p:cNvCxnSpPr/>
          <p:nvPr/>
        </p:nvCxnSpPr>
        <p:spPr>
          <a:xfrm>
            <a:off x="6288505" y="1668379"/>
            <a:ext cx="32084" cy="385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709693" y="5776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9872921" y="252033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9652002" y="3699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64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021" y="737937"/>
            <a:ext cx="11036968" cy="5582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>
            <a:off x="770021" y="1668379"/>
            <a:ext cx="11036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5173579" y="941548"/>
            <a:ext cx="2229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Véhicule</a:t>
            </a:r>
            <a:endParaRPr lang="en-US" sz="2800" dirty="0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770021" y="5502442"/>
            <a:ext cx="11036968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774005" y="5729897"/>
            <a:ext cx="1029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Retour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774004" y="5729897"/>
            <a:ext cx="1268479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1892968" y="2518611"/>
            <a:ext cx="1860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Information sur le véhicule déjà mis dans la BDD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88168" y="2149642"/>
            <a:ext cx="2374232" cy="2951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8167724" y="3729706"/>
            <a:ext cx="14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Mettre à jour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30897" y="3674057"/>
            <a:ext cx="2372834" cy="529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>
            <a:off x="7975217" y="249329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hhh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30897" y="2406602"/>
            <a:ext cx="2372834" cy="497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eur droit 18"/>
          <p:cNvCxnSpPr/>
          <p:nvPr/>
        </p:nvCxnSpPr>
        <p:spPr>
          <a:xfrm>
            <a:off x="6288505" y="1668379"/>
            <a:ext cx="32084" cy="385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8250292" y="4668277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Supprimer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730897" y="4588249"/>
            <a:ext cx="2372834" cy="529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6709693" y="58070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9616286" y="3753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435650" y="466827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=&gt;3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0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2526" y="577516"/>
            <a:ext cx="10635916" cy="569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962526" y="1411706"/>
            <a:ext cx="10635916" cy="4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962526" y="5197642"/>
            <a:ext cx="10635916" cy="32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564711" y="871100"/>
            <a:ext cx="1431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Catalogue</a:t>
            </a:r>
            <a:endParaRPr lang="en-US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5472143" y="5512495"/>
            <a:ext cx="161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Retour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7299158" y="1844842"/>
            <a:ext cx="3096126" cy="352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Ajout véhicule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99158" y="2486526"/>
            <a:ext cx="3096126" cy="368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Modifier un véhicule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99158" y="3144251"/>
            <a:ext cx="3096126" cy="352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Louer un véhicule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99158" y="3801979"/>
            <a:ext cx="3096126" cy="376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Supprimer un véhicule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942" y="1534026"/>
            <a:ext cx="2819400" cy="3581400"/>
          </a:xfrm>
          <a:prstGeom prst="rect">
            <a:avLst/>
          </a:prstGeom>
        </p:spPr>
      </p:pic>
      <p:cxnSp>
        <p:nvCxnSpPr>
          <p:cNvPr id="18" name="Connecteur droit 17"/>
          <p:cNvCxnSpPr/>
          <p:nvPr/>
        </p:nvCxnSpPr>
        <p:spPr>
          <a:xfrm>
            <a:off x="6280484" y="1459832"/>
            <a:ext cx="0" cy="3737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845414" y="56308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808965" y="1836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9833370" y="2494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9833370" y="31524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??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9898975" y="382685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=&gt;3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2526" y="577516"/>
            <a:ext cx="10635916" cy="569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962526" y="1507958"/>
            <a:ext cx="10635916" cy="4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962526" y="5197642"/>
            <a:ext cx="10635916" cy="32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823584" y="901025"/>
            <a:ext cx="3105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Formulaire</a:t>
            </a:r>
            <a:r>
              <a:rPr lang="fr-FR" dirty="0" smtClean="0"/>
              <a:t> </a:t>
            </a:r>
            <a:r>
              <a:rPr lang="fr-FR" sz="2400" dirty="0" smtClean="0"/>
              <a:t>Emprunteur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5670787" y="5501635"/>
            <a:ext cx="112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Retour</a:t>
            </a:r>
            <a:endParaRPr lang="en-US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3834063" y="203931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23584" y="2039318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3834063" y="2691347"/>
            <a:ext cx="92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Prénom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23584" y="2691347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3834063" y="3298420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Adresse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23584" y="3298420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3834063" y="3958288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Assurance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14232" y="3958288"/>
            <a:ext cx="28176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5814232" y="468304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30779" y="4683042"/>
            <a:ext cx="130743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6651321" y="5576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614329" y="4706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2526" y="577516"/>
            <a:ext cx="10635916" cy="569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962526" y="1507958"/>
            <a:ext cx="10635916" cy="4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962526" y="5197642"/>
            <a:ext cx="10635916" cy="32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247474" y="842115"/>
            <a:ext cx="2651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Formulaire véhicule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5718495" y="5520262"/>
            <a:ext cx="112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Retour</a:t>
            </a:r>
            <a:endParaRPr lang="en-US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3834063" y="203931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23584" y="2039318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3834063" y="2691347"/>
            <a:ext cx="92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Prénom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23584" y="2691347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3834063" y="3298420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Adresse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23584" y="3298420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3834063" y="3958288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Assurance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14232" y="3958288"/>
            <a:ext cx="28176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5814232" y="468304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30779" y="4683042"/>
            <a:ext cx="130743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6629126" y="4722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651321" y="56053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3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157</Words>
  <Application>Microsoft Office PowerPoint</Application>
  <PresentationFormat>Grand écran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Brion</dc:creator>
  <cp:lastModifiedBy>Mathieu Brion</cp:lastModifiedBy>
  <cp:revision>7</cp:revision>
  <dcterms:created xsi:type="dcterms:W3CDTF">2016-04-10T11:51:58Z</dcterms:created>
  <dcterms:modified xsi:type="dcterms:W3CDTF">2016-04-10T12:43:34Z</dcterms:modified>
</cp:coreProperties>
</file>