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CD60-A37C-4C79-8A65-B2C978C46171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sommaire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Menu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Emprunteur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Devis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Véhicule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Catalogue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Emprunteur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Véhicule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Devis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226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</a:t>
            </a:r>
            <a:r>
              <a:rPr lang="fr-FR" dirty="0" smtClean="0"/>
              <a:t> </a:t>
            </a:r>
            <a:r>
              <a:rPr lang="fr-FR" sz="2400" dirty="0" smtClean="0"/>
              <a:t>Devis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718495" y="5414999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14" name="ZoneTexte 13"/>
          <p:cNvSpPr txBox="1"/>
          <p:nvPr/>
        </p:nvSpPr>
        <p:spPr>
          <a:xfrm flipH="1">
            <a:off x="4537508" y="3031958"/>
            <a:ext cx="330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 y réfléchir</a:t>
            </a:r>
            <a:endParaRPr lang="en-US" sz="3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718666" y="5461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71074" y="914400"/>
            <a:ext cx="9817768" cy="4331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8653" y="4074695"/>
            <a:ext cx="3256547" cy="67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6926" y="3080084"/>
            <a:ext cx="3256547" cy="67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86926" y="2065422"/>
            <a:ext cx="3256547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641557" y="223368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Utilisateur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41557" y="320623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 de </a:t>
            </a:r>
            <a:r>
              <a:rPr lang="fr-FR" dirty="0"/>
              <a:t>p</a:t>
            </a:r>
            <a:r>
              <a:rPr lang="fr-FR" dirty="0" smtClean="0"/>
              <a:t>asse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4826621" y="1120579"/>
            <a:ext cx="2632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Authentification</a:t>
            </a:r>
            <a:endParaRPr lang="en-US" sz="2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973052" y="4125906"/>
            <a:ext cx="142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Login</a:t>
            </a:r>
            <a:endParaRPr lang="en-US" sz="2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249956" y="4226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779" y="497305"/>
            <a:ext cx="10571747" cy="5919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1058779" y="1748589"/>
            <a:ext cx="1057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58779" y="5486400"/>
            <a:ext cx="1057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92586" y="465032"/>
            <a:ext cx="3818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/>
              <a:t>Menu</a:t>
            </a:r>
            <a:endParaRPr lang="en-US" sz="6600" dirty="0"/>
          </a:p>
        </p:txBody>
      </p:sp>
      <p:sp>
        <p:nvSpPr>
          <p:cNvPr id="8" name="ZoneTexte 7"/>
          <p:cNvSpPr txBox="1"/>
          <p:nvPr/>
        </p:nvSpPr>
        <p:spPr>
          <a:xfrm>
            <a:off x="4973054" y="5766955"/>
            <a:ext cx="192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Déconnection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812631" y="5766955"/>
            <a:ext cx="2759243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6344652" y="1748589"/>
            <a:ext cx="0" cy="373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69362" y="2121845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1169" y="2121845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9213" y="20992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529156" y="2084206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Emprunteur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69362" y="2673710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21169" y="2673710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2847982" y="27046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1083" y="3277756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2890" y="3277756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2880985" y="32613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1948460" y="2651093"/>
            <a:ext cx="68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Devis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1646060" y="3252412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821169" y="2099228"/>
            <a:ext cx="12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757002" y="2651093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4757002" y="3277756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06420" y="2406729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8181996" y="1851236"/>
            <a:ext cx="165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Nouveau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8486747" y="2493513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8451" y="3129916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31"/>
          <p:cNvSpPr txBox="1"/>
          <p:nvPr/>
        </p:nvSpPr>
        <p:spPr>
          <a:xfrm>
            <a:off x="8498778" y="3311777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Emprunteur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018451" y="3804685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8498778" y="4004184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68821" y="4729567"/>
            <a:ext cx="3966411" cy="49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/>
          <p:cNvSpPr txBox="1"/>
          <p:nvPr/>
        </p:nvSpPr>
        <p:spPr>
          <a:xfrm>
            <a:off x="2596886" y="4825178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 d’un véhicule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645087" y="4064214"/>
            <a:ext cx="3966411" cy="49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2573152" y="4159825"/>
            <a:ext cx="24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Catalogue des Véhicules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7001597" y="5816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952828" y="211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886591" y="26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933734" y="327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128290" y="4122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0362418" y="248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0362418" y="3230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362418" y="3915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131910" y="484207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Emprunteur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5" y="5729897"/>
            <a:ext cx="141285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l’emprunteur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343047" y="4115346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547" y="4090032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093074" y="3072609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Rendre un véhicule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546" y="2944090"/>
            <a:ext cx="2791327" cy="681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0079836" y="309169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778150" y="413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803005" y="5791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Devis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4" y="5729897"/>
            <a:ext cx="1268479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devis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245397" y="3699371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30897" y="3674057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7975217" y="2493298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Rendre un véhicule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0896" y="2406602"/>
            <a:ext cx="2568135" cy="56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709693" y="5776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872921" y="25203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652002" y="3699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Véhicule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4" y="5729897"/>
            <a:ext cx="1268479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véhicule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167724" y="3729706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30897" y="3674057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7975217" y="249329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hhh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0897" y="2406602"/>
            <a:ext cx="2372834" cy="49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250292" y="466827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30897" y="4588249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709693" y="5807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616286" y="3753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435650" y="466827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=&gt;3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411706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64711" y="871100"/>
            <a:ext cx="143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Catalogue</a:t>
            </a:r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5472143" y="5512495"/>
            <a:ext cx="161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Retour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7299158" y="1844842"/>
            <a:ext cx="3096126" cy="352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99158" y="2486526"/>
            <a:ext cx="3096126" cy="368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9158" y="3144251"/>
            <a:ext cx="3096126" cy="35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Louer un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99158" y="3801979"/>
            <a:ext cx="3096126" cy="376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 véhicule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42" y="1534026"/>
            <a:ext cx="2819400" cy="3581400"/>
          </a:xfrm>
          <a:prstGeom prst="rect">
            <a:avLst/>
          </a:prstGeom>
        </p:spPr>
      </p:pic>
      <p:cxnSp>
        <p:nvCxnSpPr>
          <p:cNvPr id="18" name="Connecteur droit 17"/>
          <p:cNvCxnSpPr/>
          <p:nvPr/>
        </p:nvCxnSpPr>
        <p:spPr>
          <a:xfrm>
            <a:off x="6280484" y="1459832"/>
            <a:ext cx="0" cy="373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845414" y="5630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808965" y="1836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833370" y="2494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833370" y="3152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898975" y="382685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=&gt;3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310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</a:t>
            </a:r>
            <a:r>
              <a:rPr lang="fr-FR" dirty="0" smtClean="0"/>
              <a:t> </a:t>
            </a:r>
            <a:r>
              <a:rPr lang="fr-FR" sz="2400" dirty="0" smtClean="0"/>
              <a:t>Emprunteur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670787" y="5501635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834063" y="203931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584" y="203931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834063" y="2691347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Prénom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23584" y="2691347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834063" y="329842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3584" y="3298420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834063" y="395828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Assurance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14232" y="3958288"/>
            <a:ext cx="2817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5814232" y="46830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0779" y="4683042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651321" y="5576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614329" y="4706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247474" y="842115"/>
            <a:ext cx="265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 véhicule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718495" y="5520262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834063" y="203931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584" y="203931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834063" y="2691347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Prénom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23584" y="2691347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834063" y="329842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3584" y="3298420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834063" y="395828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Assurance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14232" y="3958288"/>
            <a:ext cx="2817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5814232" y="46830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0779" y="4683042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629126" y="4722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651321" y="5605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157</Words>
  <Application>Microsoft Office PowerPoint</Application>
  <PresentationFormat>Grand écran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Brion</dc:creator>
  <cp:lastModifiedBy>Mathieu Brion</cp:lastModifiedBy>
  <cp:revision>9</cp:revision>
  <dcterms:created xsi:type="dcterms:W3CDTF">2016-04-10T11:51:58Z</dcterms:created>
  <dcterms:modified xsi:type="dcterms:W3CDTF">2016-05-07T10:56:59Z</dcterms:modified>
</cp:coreProperties>
</file>