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09" r:id="rId5"/>
    <p:sldMasterId id="2147483764" r:id="rId6"/>
    <p:sldMasterId id="2147483774" r:id="rId7"/>
    <p:sldMasterId id="2147483785" r:id="rId8"/>
  </p:sldMasterIdLst>
  <p:notesMasterIdLst>
    <p:notesMasterId r:id="rId24"/>
  </p:notesMasterIdLst>
  <p:sldIdLst>
    <p:sldId id="347" r:id="rId9"/>
    <p:sldId id="414" r:id="rId10"/>
    <p:sldId id="409" r:id="rId11"/>
    <p:sldId id="411" r:id="rId12"/>
    <p:sldId id="407" r:id="rId13"/>
    <p:sldId id="408" r:id="rId14"/>
    <p:sldId id="412" r:id="rId15"/>
    <p:sldId id="405" r:id="rId16"/>
    <p:sldId id="413" r:id="rId17"/>
    <p:sldId id="410" r:id="rId18"/>
    <p:sldId id="416" r:id="rId19"/>
    <p:sldId id="418" r:id="rId20"/>
    <p:sldId id="415" r:id="rId21"/>
    <p:sldId id="401" r:id="rId22"/>
    <p:sldId id="393" r:id="rId23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461FD-B2B9-4B11-820D-2CCD0AF4CA86}" v="14" dt="2021-03-26T13:28:54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59689" autoAdjust="0"/>
  </p:normalViewPr>
  <p:slideViewPr>
    <p:cSldViewPr snapToGrid="0">
      <p:cViewPr varScale="1">
        <p:scale>
          <a:sx n="74" d="100"/>
          <a:sy n="74" d="100"/>
        </p:scale>
        <p:origin x="3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Smith" userId="b1d3ac8b-1aca-452c-baba-f12c9e85d6e4" providerId="ADAL" clId="{F5EA0383-D7D8-4F24-B63F-077EAB036688}"/>
    <pc:docChg chg="modSld">
      <pc:chgData name="Brian Smith" userId="b1d3ac8b-1aca-452c-baba-f12c9e85d6e4" providerId="ADAL" clId="{F5EA0383-D7D8-4F24-B63F-077EAB036688}" dt="2021-03-25T16:53:51.009" v="3"/>
      <pc:docMkLst>
        <pc:docMk/>
      </pc:docMkLst>
      <pc:sldChg chg="modNotesTx">
        <pc:chgData name="Brian Smith" userId="b1d3ac8b-1aca-452c-baba-f12c9e85d6e4" providerId="ADAL" clId="{F5EA0383-D7D8-4F24-B63F-077EAB036688}" dt="2021-03-25T16:53:51.009" v="3"/>
        <pc:sldMkLst>
          <pc:docMk/>
          <pc:sldMk cId="1245165436" sldId="404"/>
        </pc:sldMkLst>
      </pc:sldChg>
    </pc:docChg>
  </pc:docChgLst>
  <pc:docChgLst>
    <pc:chgData name="Brian Smith" userId="b1d3ac8b-1aca-452c-baba-f12c9e85d6e4" providerId="ADAL" clId="{8E11C065-B3F1-4479-8E2C-D92764BFA6A8}"/>
    <pc:docChg chg="undo custSel mod addSld delSld modSld sldOrd">
      <pc:chgData name="Brian Smith" userId="b1d3ac8b-1aca-452c-baba-f12c9e85d6e4" providerId="ADAL" clId="{8E11C065-B3F1-4479-8E2C-D92764BFA6A8}" dt="2021-02-25T16:25:15.690" v="1565"/>
      <pc:docMkLst>
        <pc:docMk/>
      </pc:docMkLst>
      <pc:sldChg chg="modSp mod">
        <pc:chgData name="Brian Smith" userId="b1d3ac8b-1aca-452c-baba-f12c9e85d6e4" providerId="ADAL" clId="{8E11C065-B3F1-4479-8E2C-D92764BFA6A8}" dt="2021-02-25T13:49:23.826" v="1296" actId="20577"/>
        <pc:sldMkLst>
          <pc:docMk/>
          <pc:sldMk cId="1013332292" sldId="260"/>
        </pc:sldMkLst>
        <pc:spChg chg="mod">
          <ac:chgData name="Brian Smith" userId="b1d3ac8b-1aca-452c-baba-f12c9e85d6e4" providerId="ADAL" clId="{8E11C065-B3F1-4479-8E2C-D92764BFA6A8}" dt="2021-02-25T13:49:23.826" v="1296" actId="20577"/>
          <ac:spMkLst>
            <pc:docMk/>
            <pc:sldMk cId="1013332292" sldId="260"/>
            <ac:spMk id="32" creationId="{C5B09CDC-C104-462F-9F24-2D778EE15465}"/>
          </ac:spMkLst>
        </pc:spChg>
        <pc:picChg chg="mod">
          <ac:chgData name="Brian Smith" userId="b1d3ac8b-1aca-452c-baba-f12c9e85d6e4" providerId="ADAL" clId="{8E11C065-B3F1-4479-8E2C-D92764BFA6A8}" dt="2021-02-04T21:13:39.876" v="141" actId="1035"/>
          <ac:picMkLst>
            <pc:docMk/>
            <pc:sldMk cId="1013332292" sldId="260"/>
            <ac:picMk id="5" creationId="{F54A104C-B1C4-4347-824D-39869CB01783}"/>
          </ac:picMkLst>
        </pc:picChg>
      </pc:sldChg>
      <pc:sldChg chg="modSp mod">
        <pc:chgData name="Brian Smith" userId="b1d3ac8b-1aca-452c-baba-f12c9e85d6e4" providerId="ADAL" clId="{8E11C065-B3F1-4479-8E2C-D92764BFA6A8}" dt="2021-02-25T13:47:15.100" v="1277" actId="20577"/>
        <pc:sldMkLst>
          <pc:docMk/>
          <pc:sldMk cId="1299727250" sldId="262"/>
        </pc:sldMkLst>
        <pc:spChg chg="mod">
          <ac:chgData name="Brian Smith" userId="b1d3ac8b-1aca-452c-baba-f12c9e85d6e4" providerId="ADAL" clId="{8E11C065-B3F1-4479-8E2C-D92764BFA6A8}" dt="2021-02-25T13:47:15.100" v="1277" actId="20577"/>
          <ac:spMkLst>
            <pc:docMk/>
            <pc:sldMk cId="1299727250" sldId="262"/>
            <ac:spMk id="1032" creationId="{8FDE53F9-B386-428F-9DF0-4CE86CE00A06}"/>
          </ac:spMkLst>
        </pc:spChg>
      </pc:sldChg>
      <pc:sldChg chg="addSp delSp modSp mod modNotesTx">
        <pc:chgData name="Brian Smith" userId="b1d3ac8b-1aca-452c-baba-f12c9e85d6e4" providerId="ADAL" clId="{8E11C065-B3F1-4479-8E2C-D92764BFA6A8}" dt="2021-02-25T16:22:55.313" v="1551" actId="26606"/>
        <pc:sldMkLst>
          <pc:docMk/>
          <pc:sldMk cId="2274043081" sldId="263"/>
        </pc:sldMkLst>
        <pc:spChg chg="mod">
          <ac:chgData name="Brian Smith" userId="b1d3ac8b-1aca-452c-baba-f12c9e85d6e4" providerId="ADAL" clId="{8E11C065-B3F1-4479-8E2C-D92764BFA6A8}" dt="2021-02-25T16:22:55.313" v="1551" actId="26606"/>
          <ac:spMkLst>
            <pc:docMk/>
            <pc:sldMk cId="2274043081" sldId="263"/>
            <ac:spMk id="2" creationId="{F0294950-23A8-4722-A2DC-03283FE82926}"/>
          </ac:spMkLst>
        </pc:spChg>
        <pc:spChg chg="mod">
          <ac:chgData name="Brian Smith" userId="b1d3ac8b-1aca-452c-baba-f12c9e85d6e4" providerId="ADAL" clId="{8E11C065-B3F1-4479-8E2C-D92764BFA6A8}" dt="2021-02-25T16:22:55.313" v="1551" actId="26606"/>
          <ac:spMkLst>
            <pc:docMk/>
            <pc:sldMk cId="2274043081" sldId="263"/>
            <ac:spMk id="3" creationId="{21F49B82-F3D6-49E0-A91A-B26C903A40B7}"/>
          </ac:spMkLst>
        </pc:spChg>
        <pc:spChg chg="add del">
          <ac:chgData name="Brian Smith" userId="b1d3ac8b-1aca-452c-baba-f12c9e85d6e4" providerId="ADAL" clId="{8E11C065-B3F1-4479-8E2C-D92764BFA6A8}" dt="2021-02-25T16:22:55.313" v="1551" actId="26606"/>
          <ac:spMkLst>
            <pc:docMk/>
            <pc:sldMk cId="2274043081" sldId="263"/>
            <ac:spMk id="73" creationId="{9F79630B-0F0B-446E-A637-38FA8F61D10E}"/>
          </ac:spMkLst>
        </pc:spChg>
        <pc:spChg chg="add del">
          <ac:chgData name="Brian Smith" userId="b1d3ac8b-1aca-452c-baba-f12c9e85d6e4" providerId="ADAL" clId="{8E11C065-B3F1-4479-8E2C-D92764BFA6A8}" dt="2021-02-25T16:22:55.313" v="1551" actId="26606"/>
          <ac:spMkLst>
            <pc:docMk/>
            <pc:sldMk cId="2274043081" sldId="263"/>
            <ac:spMk id="75" creationId="{B3437C99-FC8E-4311-B48A-F0C4C329B154}"/>
          </ac:spMkLst>
        </pc:spChg>
        <pc:picChg chg="mod">
          <ac:chgData name="Brian Smith" userId="b1d3ac8b-1aca-452c-baba-f12c9e85d6e4" providerId="ADAL" clId="{8E11C065-B3F1-4479-8E2C-D92764BFA6A8}" dt="2021-02-25T16:22:55.313" v="1551" actId="26606"/>
          <ac:picMkLst>
            <pc:docMk/>
            <pc:sldMk cId="2274043081" sldId="263"/>
            <ac:picMk id="2052" creationId="{56655249-DDB6-4291-9635-1D3AB8923239}"/>
          </ac:picMkLst>
        </pc:picChg>
      </pc:sldChg>
      <pc:sldChg chg="ord modNotesTx">
        <pc:chgData name="Brian Smith" userId="b1d3ac8b-1aca-452c-baba-f12c9e85d6e4" providerId="ADAL" clId="{8E11C065-B3F1-4479-8E2C-D92764BFA6A8}" dt="2021-02-25T15:46:55.312" v="1496" actId="20577"/>
        <pc:sldMkLst>
          <pc:docMk/>
          <pc:sldMk cId="2332470232" sldId="264"/>
        </pc:sldMkLst>
      </pc:sldChg>
      <pc:sldChg chg="del modNotesTx">
        <pc:chgData name="Brian Smith" userId="b1d3ac8b-1aca-452c-baba-f12c9e85d6e4" providerId="ADAL" clId="{8E11C065-B3F1-4479-8E2C-D92764BFA6A8}" dt="2021-02-25T14:05:15.990" v="1396" actId="2696"/>
        <pc:sldMkLst>
          <pc:docMk/>
          <pc:sldMk cId="3304002436" sldId="265"/>
        </pc:sldMkLst>
      </pc:sldChg>
      <pc:sldChg chg="modSp mod">
        <pc:chgData name="Brian Smith" userId="b1d3ac8b-1aca-452c-baba-f12c9e85d6e4" providerId="ADAL" clId="{8E11C065-B3F1-4479-8E2C-D92764BFA6A8}" dt="2021-02-25T13:53:30.133" v="1358" actId="20577"/>
        <pc:sldMkLst>
          <pc:docMk/>
          <pc:sldMk cId="3334509709" sldId="268"/>
        </pc:sldMkLst>
        <pc:spChg chg="mod">
          <ac:chgData name="Brian Smith" userId="b1d3ac8b-1aca-452c-baba-f12c9e85d6e4" providerId="ADAL" clId="{8E11C065-B3F1-4479-8E2C-D92764BFA6A8}" dt="2021-02-25T13:53:30.133" v="1358" actId="20577"/>
          <ac:spMkLst>
            <pc:docMk/>
            <pc:sldMk cId="3334509709" sldId="268"/>
            <ac:spMk id="3" creationId="{3AE4A52C-693B-4205-A24A-C3BB80FF548B}"/>
          </ac:spMkLst>
        </pc:spChg>
      </pc:sldChg>
      <pc:sldChg chg="addSp modSp mod ord">
        <pc:chgData name="Brian Smith" userId="b1d3ac8b-1aca-452c-baba-f12c9e85d6e4" providerId="ADAL" clId="{8E11C065-B3F1-4479-8E2C-D92764BFA6A8}" dt="2021-02-25T15:32:28.098" v="1482" actId="1076"/>
        <pc:sldMkLst>
          <pc:docMk/>
          <pc:sldMk cId="1647058818" sldId="269"/>
        </pc:sldMkLst>
        <pc:spChg chg="mod">
          <ac:chgData name="Brian Smith" userId="b1d3ac8b-1aca-452c-baba-f12c9e85d6e4" providerId="ADAL" clId="{8E11C065-B3F1-4479-8E2C-D92764BFA6A8}" dt="2021-02-25T15:32:14.814" v="1479" actId="14100"/>
          <ac:spMkLst>
            <pc:docMk/>
            <pc:sldMk cId="1647058818" sldId="269"/>
            <ac:spMk id="2" creationId="{70BA42AA-9C96-4BB8-8371-FBC8E389489E}"/>
          </ac:spMkLst>
        </pc:spChg>
        <pc:spChg chg="mod">
          <ac:chgData name="Brian Smith" userId="b1d3ac8b-1aca-452c-baba-f12c9e85d6e4" providerId="ADAL" clId="{8E11C065-B3F1-4479-8E2C-D92764BFA6A8}" dt="2021-02-25T15:32:17.907" v="1480" actId="14100"/>
          <ac:spMkLst>
            <pc:docMk/>
            <pc:sldMk cId="1647058818" sldId="269"/>
            <ac:spMk id="3" creationId="{7380A059-092D-4509-A18F-75EEA73C0C34}"/>
          </ac:spMkLst>
        </pc:spChg>
        <pc:spChg chg="mod">
          <ac:chgData name="Brian Smith" userId="b1d3ac8b-1aca-452c-baba-f12c9e85d6e4" providerId="ADAL" clId="{8E11C065-B3F1-4479-8E2C-D92764BFA6A8}" dt="2021-02-25T15:32:28.098" v="1482" actId="1076"/>
          <ac:spMkLst>
            <pc:docMk/>
            <pc:sldMk cId="1647058818" sldId="269"/>
            <ac:spMk id="6" creationId="{C131D7FD-1E73-4A4D-802D-120F2E49919B}"/>
          </ac:spMkLst>
        </pc:spChg>
        <pc:spChg chg="mod">
          <ac:chgData name="Brian Smith" userId="b1d3ac8b-1aca-452c-baba-f12c9e85d6e4" providerId="ADAL" clId="{8E11C065-B3F1-4479-8E2C-D92764BFA6A8}" dt="2021-02-25T15:32:20.716" v="1481" actId="14100"/>
          <ac:spMkLst>
            <pc:docMk/>
            <pc:sldMk cId="1647058818" sldId="269"/>
            <ac:spMk id="7" creationId="{9E42C00D-0A00-4992-8F07-6E2135C0737F}"/>
          </ac:spMkLst>
        </pc:spChg>
        <pc:spChg chg="mod">
          <ac:chgData name="Brian Smith" userId="b1d3ac8b-1aca-452c-baba-f12c9e85d6e4" providerId="ADAL" clId="{8E11C065-B3F1-4479-8E2C-D92764BFA6A8}" dt="2021-02-25T15:32:28.098" v="1482" actId="1076"/>
          <ac:spMkLst>
            <pc:docMk/>
            <pc:sldMk cId="1647058818" sldId="269"/>
            <ac:spMk id="8" creationId="{F9C4FF99-2D43-4D02-9258-7B05ADBC6649}"/>
          </ac:spMkLst>
        </pc:spChg>
        <pc:picChg chg="add mod">
          <ac:chgData name="Brian Smith" userId="b1d3ac8b-1aca-452c-baba-f12c9e85d6e4" providerId="ADAL" clId="{8E11C065-B3F1-4479-8E2C-D92764BFA6A8}" dt="2021-02-25T15:32:00.087" v="1474" actId="1076"/>
          <ac:picMkLst>
            <pc:docMk/>
            <pc:sldMk cId="1647058818" sldId="269"/>
            <ac:picMk id="9" creationId="{2C983127-5084-43EB-9706-3F4149263212}"/>
          </ac:picMkLst>
        </pc:picChg>
      </pc:sldChg>
      <pc:sldChg chg="modSp mod">
        <pc:chgData name="Brian Smith" userId="b1d3ac8b-1aca-452c-baba-f12c9e85d6e4" providerId="ADAL" clId="{8E11C065-B3F1-4479-8E2C-D92764BFA6A8}" dt="2021-02-04T21:16:02.053" v="163" actId="403"/>
        <pc:sldMkLst>
          <pc:docMk/>
          <pc:sldMk cId="3648009797" sldId="271"/>
        </pc:sldMkLst>
        <pc:spChg chg="mod">
          <ac:chgData name="Brian Smith" userId="b1d3ac8b-1aca-452c-baba-f12c9e85d6e4" providerId="ADAL" clId="{8E11C065-B3F1-4479-8E2C-D92764BFA6A8}" dt="2021-02-04T21:16:02.053" v="163" actId="403"/>
          <ac:spMkLst>
            <pc:docMk/>
            <pc:sldMk cId="3648009797" sldId="271"/>
            <ac:spMk id="3" creationId="{80AA0019-3D6B-438C-8404-EB01E67949E0}"/>
          </ac:spMkLst>
        </pc:spChg>
      </pc:sldChg>
      <pc:sldChg chg="modSp mod">
        <pc:chgData name="Brian Smith" userId="b1d3ac8b-1aca-452c-baba-f12c9e85d6e4" providerId="ADAL" clId="{8E11C065-B3F1-4479-8E2C-D92764BFA6A8}" dt="2021-02-25T14:28:36.747" v="1415" actId="20577"/>
        <pc:sldMkLst>
          <pc:docMk/>
          <pc:sldMk cId="997830999" sldId="272"/>
        </pc:sldMkLst>
        <pc:spChg chg="mod">
          <ac:chgData name="Brian Smith" userId="b1d3ac8b-1aca-452c-baba-f12c9e85d6e4" providerId="ADAL" clId="{8E11C065-B3F1-4479-8E2C-D92764BFA6A8}" dt="2021-02-25T14:28:35.330" v="1413" actId="27636"/>
          <ac:spMkLst>
            <pc:docMk/>
            <pc:sldMk cId="997830999" sldId="272"/>
            <ac:spMk id="6" creationId="{E19D8DC5-9880-439E-862B-E05F867D9585}"/>
          </ac:spMkLst>
        </pc:spChg>
        <pc:spChg chg="mod">
          <ac:chgData name="Brian Smith" userId="b1d3ac8b-1aca-452c-baba-f12c9e85d6e4" providerId="ADAL" clId="{8E11C065-B3F1-4479-8E2C-D92764BFA6A8}" dt="2021-02-25T14:28:36.747" v="1415" actId="20577"/>
          <ac:spMkLst>
            <pc:docMk/>
            <pc:sldMk cId="997830999" sldId="272"/>
            <ac:spMk id="8" creationId="{7FB95992-AD69-43B5-8C97-917AAAA69F06}"/>
          </ac:spMkLst>
        </pc:spChg>
      </pc:sldChg>
      <pc:sldChg chg="addSp modSp mod modNotesTx">
        <pc:chgData name="Brian Smith" userId="b1d3ac8b-1aca-452c-baba-f12c9e85d6e4" providerId="ADAL" clId="{8E11C065-B3F1-4479-8E2C-D92764BFA6A8}" dt="2021-02-25T16:24:56.224" v="1564" actId="1076"/>
        <pc:sldMkLst>
          <pc:docMk/>
          <pc:sldMk cId="3275766807" sldId="273"/>
        </pc:sldMkLst>
        <pc:spChg chg="mod">
          <ac:chgData name="Brian Smith" userId="b1d3ac8b-1aca-452c-baba-f12c9e85d6e4" providerId="ADAL" clId="{8E11C065-B3F1-4479-8E2C-D92764BFA6A8}" dt="2021-02-25T16:24:36.766" v="1557" actId="1076"/>
          <ac:spMkLst>
            <pc:docMk/>
            <pc:sldMk cId="3275766807" sldId="273"/>
            <ac:spMk id="3" creationId="{9F033F82-9FF1-4D3C-BFCA-1A5CE37B794B}"/>
          </ac:spMkLst>
        </pc:spChg>
        <pc:spChg chg="mod">
          <ac:chgData name="Brian Smith" userId="b1d3ac8b-1aca-452c-baba-f12c9e85d6e4" providerId="ADAL" clId="{8E11C065-B3F1-4479-8E2C-D92764BFA6A8}" dt="2021-02-25T16:24:36.766" v="1557" actId="1076"/>
          <ac:spMkLst>
            <pc:docMk/>
            <pc:sldMk cId="3275766807" sldId="273"/>
            <ac:spMk id="6" creationId="{22CD1472-7714-40B2-996C-35867F4FBF5F}"/>
          </ac:spMkLst>
        </pc:spChg>
        <pc:spChg chg="mod">
          <ac:chgData name="Brian Smith" userId="b1d3ac8b-1aca-452c-baba-f12c9e85d6e4" providerId="ADAL" clId="{8E11C065-B3F1-4479-8E2C-D92764BFA6A8}" dt="2021-02-25T16:24:36.766" v="1557" actId="1076"/>
          <ac:spMkLst>
            <pc:docMk/>
            <pc:sldMk cId="3275766807" sldId="273"/>
            <ac:spMk id="7" creationId="{422CBCE2-3A60-49A4-9A02-2BBE0FFADF47}"/>
          </ac:spMkLst>
        </pc:spChg>
        <pc:spChg chg="mod">
          <ac:chgData name="Brian Smith" userId="b1d3ac8b-1aca-452c-baba-f12c9e85d6e4" providerId="ADAL" clId="{8E11C065-B3F1-4479-8E2C-D92764BFA6A8}" dt="2021-02-25T16:24:36.766" v="1557" actId="1076"/>
          <ac:spMkLst>
            <pc:docMk/>
            <pc:sldMk cId="3275766807" sldId="273"/>
            <ac:spMk id="8" creationId="{73F70B43-3882-46B7-A8AD-FB306ED5AFE8}"/>
          </ac:spMkLst>
        </pc:spChg>
        <pc:picChg chg="add mod">
          <ac:chgData name="Brian Smith" userId="b1d3ac8b-1aca-452c-baba-f12c9e85d6e4" providerId="ADAL" clId="{8E11C065-B3F1-4479-8E2C-D92764BFA6A8}" dt="2021-02-25T16:24:56.224" v="1564" actId="1076"/>
          <ac:picMkLst>
            <pc:docMk/>
            <pc:sldMk cId="3275766807" sldId="273"/>
            <ac:picMk id="9" creationId="{F3C1DCCD-FD51-43B1-B878-1BC407CD8FA4}"/>
          </ac:picMkLst>
        </pc:picChg>
      </pc:sldChg>
      <pc:sldChg chg="addSp modSp mod modNotesTx">
        <pc:chgData name="Brian Smith" userId="b1d3ac8b-1aca-452c-baba-f12c9e85d6e4" providerId="ADAL" clId="{8E11C065-B3F1-4479-8E2C-D92764BFA6A8}" dt="2021-02-25T16:24:09.516" v="1554" actId="1076"/>
        <pc:sldMkLst>
          <pc:docMk/>
          <pc:sldMk cId="1670313749" sldId="274"/>
        </pc:sldMkLst>
        <pc:spChg chg="mod">
          <ac:chgData name="Brian Smith" userId="b1d3ac8b-1aca-452c-baba-f12c9e85d6e4" providerId="ADAL" clId="{8E11C065-B3F1-4479-8E2C-D92764BFA6A8}" dt="2021-02-25T16:24:09.516" v="1554" actId="1076"/>
          <ac:spMkLst>
            <pc:docMk/>
            <pc:sldMk cId="1670313749" sldId="274"/>
            <ac:spMk id="2" creationId="{9D54A522-9425-4517-8A43-F15C2EAFBCE2}"/>
          </ac:spMkLst>
        </pc:spChg>
        <pc:spChg chg="mod">
          <ac:chgData name="Brian Smith" userId="b1d3ac8b-1aca-452c-baba-f12c9e85d6e4" providerId="ADAL" clId="{8E11C065-B3F1-4479-8E2C-D92764BFA6A8}" dt="2021-02-25T15:33:07.352" v="1494" actId="27636"/>
          <ac:spMkLst>
            <pc:docMk/>
            <pc:sldMk cId="1670313749" sldId="274"/>
            <ac:spMk id="3" creationId="{80AA0019-3D6B-438C-8404-EB01E67949E0}"/>
          </ac:spMkLst>
        </pc:spChg>
        <pc:picChg chg="add mod">
          <ac:chgData name="Brian Smith" userId="b1d3ac8b-1aca-452c-baba-f12c9e85d6e4" providerId="ADAL" clId="{8E11C065-B3F1-4479-8E2C-D92764BFA6A8}" dt="2021-02-25T15:33:11.367" v="1495" actId="1076"/>
          <ac:picMkLst>
            <pc:docMk/>
            <pc:sldMk cId="1670313749" sldId="274"/>
            <ac:picMk id="4" creationId="{19706D50-45BE-4FDB-8B83-E4E65514CB91}"/>
          </ac:picMkLst>
        </pc:picChg>
      </pc:sldChg>
      <pc:sldChg chg="modSp mod ord">
        <pc:chgData name="Brian Smith" userId="b1d3ac8b-1aca-452c-baba-f12c9e85d6e4" providerId="ADAL" clId="{8E11C065-B3F1-4479-8E2C-D92764BFA6A8}" dt="2021-02-25T15:10:21.564" v="1449" actId="20577"/>
        <pc:sldMkLst>
          <pc:docMk/>
          <pc:sldMk cId="642558586" sldId="275"/>
        </pc:sldMkLst>
        <pc:spChg chg="mod">
          <ac:chgData name="Brian Smith" userId="b1d3ac8b-1aca-452c-baba-f12c9e85d6e4" providerId="ADAL" clId="{8E11C065-B3F1-4479-8E2C-D92764BFA6A8}" dt="2021-02-25T15:10:21.564" v="1449" actId="20577"/>
          <ac:spMkLst>
            <pc:docMk/>
            <pc:sldMk cId="642558586" sldId="275"/>
            <ac:spMk id="3" creationId="{4D4A7CEE-917A-479D-9964-5CC09E540482}"/>
          </ac:spMkLst>
        </pc:spChg>
      </pc:sldChg>
      <pc:sldChg chg="modSp mod">
        <pc:chgData name="Brian Smith" userId="b1d3ac8b-1aca-452c-baba-f12c9e85d6e4" providerId="ADAL" clId="{8E11C065-B3F1-4479-8E2C-D92764BFA6A8}" dt="2021-02-24T13:49:42.899" v="389" actId="20577"/>
        <pc:sldMkLst>
          <pc:docMk/>
          <pc:sldMk cId="3175677104" sldId="277"/>
        </pc:sldMkLst>
        <pc:spChg chg="mod">
          <ac:chgData name="Brian Smith" userId="b1d3ac8b-1aca-452c-baba-f12c9e85d6e4" providerId="ADAL" clId="{8E11C065-B3F1-4479-8E2C-D92764BFA6A8}" dt="2021-02-24T13:49:42.899" v="389" actId="20577"/>
          <ac:spMkLst>
            <pc:docMk/>
            <pc:sldMk cId="3175677104" sldId="277"/>
            <ac:spMk id="3" creationId="{48D839DD-2890-4539-ACAF-1A0C133264BA}"/>
          </ac:spMkLst>
        </pc:spChg>
      </pc:sldChg>
      <pc:sldChg chg="ord">
        <pc:chgData name="Brian Smith" userId="b1d3ac8b-1aca-452c-baba-f12c9e85d6e4" providerId="ADAL" clId="{8E11C065-B3F1-4479-8E2C-D92764BFA6A8}" dt="2021-02-25T14:03:45.094" v="1373"/>
        <pc:sldMkLst>
          <pc:docMk/>
          <pc:sldMk cId="2150526313" sldId="278"/>
        </pc:sldMkLst>
      </pc:sldChg>
      <pc:sldChg chg="modSp mod">
        <pc:chgData name="Brian Smith" userId="b1d3ac8b-1aca-452c-baba-f12c9e85d6e4" providerId="ADAL" clId="{8E11C065-B3F1-4479-8E2C-D92764BFA6A8}" dt="2021-02-04T21:15:13.951" v="151" actId="2711"/>
        <pc:sldMkLst>
          <pc:docMk/>
          <pc:sldMk cId="3820872222" sldId="279"/>
        </pc:sldMkLst>
        <pc:spChg chg="mod">
          <ac:chgData name="Brian Smith" userId="b1d3ac8b-1aca-452c-baba-f12c9e85d6e4" providerId="ADAL" clId="{8E11C065-B3F1-4479-8E2C-D92764BFA6A8}" dt="2021-02-04T21:15:13.951" v="151" actId="2711"/>
          <ac:spMkLst>
            <pc:docMk/>
            <pc:sldMk cId="3820872222" sldId="279"/>
            <ac:spMk id="3" creationId="{498554D7-0A21-4E77-AD4C-15D7442A9799}"/>
          </ac:spMkLst>
        </pc:spChg>
      </pc:sldChg>
      <pc:sldChg chg="addSp modSp ord modNotesTx">
        <pc:chgData name="Brian Smith" userId="b1d3ac8b-1aca-452c-baba-f12c9e85d6e4" providerId="ADAL" clId="{8E11C065-B3F1-4479-8E2C-D92764BFA6A8}" dt="2021-02-25T16:25:15.690" v="1565"/>
        <pc:sldMkLst>
          <pc:docMk/>
          <pc:sldMk cId="1077790536" sldId="283"/>
        </pc:sldMkLst>
        <pc:spChg chg="add mod">
          <ac:chgData name="Brian Smith" userId="b1d3ac8b-1aca-452c-baba-f12c9e85d6e4" providerId="ADAL" clId="{8E11C065-B3F1-4479-8E2C-D92764BFA6A8}" dt="2021-02-25T16:25:15.690" v="1565"/>
          <ac:spMkLst>
            <pc:docMk/>
            <pc:sldMk cId="1077790536" sldId="283"/>
            <ac:spMk id="3" creationId="{497A83DB-2224-437C-9BB8-DAED138DFBE6}"/>
          </ac:spMkLst>
        </pc:spChg>
      </pc:sldChg>
      <pc:sldChg chg="modSp mod">
        <pc:chgData name="Brian Smith" userId="b1d3ac8b-1aca-452c-baba-f12c9e85d6e4" providerId="ADAL" clId="{8E11C065-B3F1-4479-8E2C-D92764BFA6A8}" dt="2021-02-24T13:50:51.346" v="440" actId="115"/>
        <pc:sldMkLst>
          <pc:docMk/>
          <pc:sldMk cId="2076218492" sldId="287"/>
        </pc:sldMkLst>
        <pc:spChg chg="mod">
          <ac:chgData name="Brian Smith" userId="b1d3ac8b-1aca-452c-baba-f12c9e85d6e4" providerId="ADAL" clId="{8E11C065-B3F1-4479-8E2C-D92764BFA6A8}" dt="2021-02-24T13:50:51.346" v="440" actId="115"/>
          <ac:spMkLst>
            <pc:docMk/>
            <pc:sldMk cId="2076218492" sldId="287"/>
            <ac:spMk id="3" creationId="{B36EB3ED-302E-4D7D-81DA-D3A9369C1B48}"/>
          </ac:spMkLst>
        </pc:spChg>
      </pc:sldChg>
      <pc:sldChg chg="addSp delSp modSp mod setBg">
        <pc:chgData name="Brian Smith" userId="b1d3ac8b-1aca-452c-baba-f12c9e85d6e4" providerId="ADAL" clId="{8E11C065-B3F1-4479-8E2C-D92764BFA6A8}" dt="2021-02-25T16:22:32.777" v="1545" actId="404"/>
        <pc:sldMkLst>
          <pc:docMk/>
          <pc:sldMk cId="2229145008" sldId="289"/>
        </pc:sldMkLst>
        <pc:spChg chg="mod">
          <ac:chgData name="Brian Smith" userId="b1d3ac8b-1aca-452c-baba-f12c9e85d6e4" providerId="ADAL" clId="{8E11C065-B3F1-4479-8E2C-D92764BFA6A8}" dt="2021-02-25T16:22:16.772" v="1541" actId="26606"/>
          <ac:spMkLst>
            <pc:docMk/>
            <pc:sldMk cId="2229145008" sldId="289"/>
            <ac:spMk id="2" creationId="{FAFA26C7-3908-4188-94C8-787B221800D4}"/>
          </ac:spMkLst>
        </pc:spChg>
        <pc:spChg chg="mod ord">
          <ac:chgData name="Brian Smith" userId="b1d3ac8b-1aca-452c-baba-f12c9e85d6e4" providerId="ADAL" clId="{8E11C065-B3F1-4479-8E2C-D92764BFA6A8}" dt="2021-02-25T16:22:32.777" v="1545" actId="404"/>
          <ac:spMkLst>
            <pc:docMk/>
            <pc:sldMk cId="2229145008" sldId="289"/>
            <ac:spMk id="3" creationId="{58492AC9-F141-412A-B61A-124721F7DC40}"/>
          </ac:spMkLst>
        </pc:spChg>
        <pc:spChg chg="add del">
          <ac:chgData name="Brian Smith" userId="b1d3ac8b-1aca-452c-baba-f12c9e85d6e4" providerId="ADAL" clId="{8E11C065-B3F1-4479-8E2C-D92764BFA6A8}" dt="2021-02-25T16:22:09.764" v="1536" actId="26606"/>
          <ac:spMkLst>
            <pc:docMk/>
            <pc:sldMk cId="2229145008" sldId="289"/>
            <ac:spMk id="6" creationId="{201CC55D-ED54-4C5C-95E6-10947BD1103B}"/>
          </ac:spMkLst>
        </pc:spChg>
        <pc:spChg chg="add del">
          <ac:chgData name="Brian Smith" userId="b1d3ac8b-1aca-452c-baba-f12c9e85d6e4" providerId="ADAL" clId="{8E11C065-B3F1-4479-8E2C-D92764BFA6A8}" dt="2021-02-25T16:22:09.764" v="1536" actId="26606"/>
          <ac:spMkLst>
            <pc:docMk/>
            <pc:sldMk cId="2229145008" sldId="289"/>
            <ac:spMk id="15" creationId="{3873B707-463F-40B0-8227-E8CC6C67EB25}"/>
          </ac:spMkLst>
        </pc:spChg>
        <pc:spChg chg="add del">
          <ac:chgData name="Brian Smith" userId="b1d3ac8b-1aca-452c-baba-f12c9e85d6e4" providerId="ADAL" clId="{8E11C065-B3F1-4479-8E2C-D92764BFA6A8}" dt="2021-02-25T16:22:09.764" v="1536" actId="26606"/>
          <ac:spMkLst>
            <pc:docMk/>
            <pc:sldMk cId="2229145008" sldId="289"/>
            <ac:spMk id="17" creationId="{C13237C8-E62C-4F0D-A318-BD6FB6C2D138}"/>
          </ac:spMkLst>
        </pc:spChg>
        <pc:spChg chg="add del">
          <ac:chgData name="Brian Smith" userId="b1d3ac8b-1aca-452c-baba-f12c9e85d6e4" providerId="ADAL" clId="{8E11C065-B3F1-4479-8E2C-D92764BFA6A8}" dt="2021-02-25T16:22:09.764" v="1536" actId="26606"/>
          <ac:spMkLst>
            <pc:docMk/>
            <pc:sldMk cId="2229145008" sldId="289"/>
            <ac:spMk id="19" creationId="{19C9EAEA-39D0-4B0E-A0EB-51E7B26740B1}"/>
          </ac:spMkLst>
        </pc:spChg>
        <pc:spChg chg="add del">
          <ac:chgData name="Brian Smith" userId="b1d3ac8b-1aca-452c-baba-f12c9e85d6e4" providerId="ADAL" clId="{8E11C065-B3F1-4479-8E2C-D92764BFA6A8}" dt="2021-02-25T16:22:12.525" v="1538" actId="26606"/>
          <ac:spMkLst>
            <pc:docMk/>
            <pc:sldMk cId="2229145008" sldId="289"/>
            <ac:spMk id="21" creationId="{2C61293E-6EBE-43EF-A52C-9BEBFD7679D4}"/>
          </ac:spMkLst>
        </pc:spChg>
        <pc:spChg chg="add del">
          <ac:chgData name="Brian Smith" userId="b1d3ac8b-1aca-452c-baba-f12c9e85d6e4" providerId="ADAL" clId="{8E11C065-B3F1-4479-8E2C-D92764BFA6A8}" dt="2021-02-25T16:22:12.525" v="1538" actId="26606"/>
          <ac:spMkLst>
            <pc:docMk/>
            <pc:sldMk cId="2229145008" sldId="289"/>
            <ac:spMk id="22" creationId="{21540236-BFD5-4A9D-8840-4703E7F76825}"/>
          </ac:spMkLst>
        </pc:spChg>
        <pc:spChg chg="add">
          <ac:chgData name="Brian Smith" userId="b1d3ac8b-1aca-452c-baba-f12c9e85d6e4" providerId="ADAL" clId="{8E11C065-B3F1-4479-8E2C-D92764BFA6A8}" dt="2021-02-25T16:22:16.772" v="1541" actId="26606"/>
          <ac:spMkLst>
            <pc:docMk/>
            <pc:sldMk cId="2229145008" sldId="289"/>
            <ac:spMk id="26" creationId="{9F79630B-0F0B-446E-A637-38FA8F61D10E}"/>
          </ac:spMkLst>
        </pc:spChg>
        <pc:spChg chg="add">
          <ac:chgData name="Brian Smith" userId="b1d3ac8b-1aca-452c-baba-f12c9e85d6e4" providerId="ADAL" clId="{8E11C065-B3F1-4479-8E2C-D92764BFA6A8}" dt="2021-02-25T16:22:16.772" v="1541" actId="26606"/>
          <ac:spMkLst>
            <pc:docMk/>
            <pc:sldMk cId="2229145008" sldId="289"/>
            <ac:spMk id="27" creationId="{B3437C99-FC8E-4311-B48A-F0C4C329B154}"/>
          </ac:spMkLst>
        </pc:spChg>
        <pc:grpChg chg="add del">
          <ac:chgData name="Brian Smith" userId="b1d3ac8b-1aca-452c-baba-f12c9e85d6e4" providerId="ADAL" clId="{8E11C065-B3F1-4479-8E2C-D92764BFA6A8}" dt="2021-02-25T16:22:09.764" v="1536" actId="26606"/>
          <ac:grpSpMkLst>
            <pc:docMk/>
            <pc:sldMk cId="2229145008" sldId="289"/>
            <ac:grpSpMk id="11" creationId="{1DE889C7-FAD6-4397-98E2-05D503484459}"/>
          </ac:grpSpMkLst>
        </pc:grpChg>
        <pc:picChg chg="add mod">
          <ac:chgData name="Brian Smith" userId="b1d3ac8b-1aca-452c-baba-f12c9e85d6e4" providerId="ADAL" clId="{8E11C065-B3F1-4479-8E2C-D92764BFA6A8}" dt="2021-02-25T16:22:16.772" v="1541" actId="26606"/>
          <ac:picMkLst>
            <pc:docMk/>
            <pc:sldMk cId="2229145008" sldId="289"/>
            <ac:picMk id="4" creationId="{AD5F9FBE-6D8C-48D4-ADF2-627E2EB9510A}"/>
          </ac:picMkLst>
        </pc:picChg>
        <pc:cxnChg chg="add del">
          <ac:chgData name="Brian Smith" userId="b1d3ac8b-1aca-452c-baba-f12c9e85d6e4" providerId="ADAL" clId="{8E11C065-B3F1-4479-8E2C-D92764BFA6A8}" dt="2021-02-25T16:22:02.623" v="1534" actId="26606"/>
          <ac:cxnSpMkLst>
            <pc:docMk/>
            <pc:sldMk cId="2229145008" sldId="289"/>
            <ac:cxnSpMk id="9" creationId="{A7F400EE-A8A5-48AF-B4D6-291B52C6F0B0}"/>
          </ac:cxnSpMkLst>
        </pc:cxnChg>
        <pc:cxnChg chg="add del">
          <ac:chgData name="Brian Smith" userId="b1d3ac8b-1aca-452c-baba-f12c9e85d6e4" providerId="ADAL" clId="{8E11C065-B3F1-4479-8E2C-D92764BFA6A8}" dt="2021-02-25T16:22:16.765" v="1540" actId="26606"/>
          <ac:cxnSpMkLst>
            <pc:docMk/>
            <pc:sldMk cId="2229145008" sldId="289"/>
            <ac:cxnSpMk id="24" creationId="{A7F400EE-A8A5-48AF-B4D6-291B52C6F0B0}"/>
          </ac:cxnSpMkLst>
        </pc:cxnChg>
      </pc:sldChg>
      <pc:sldChg chg="modSp mod">
        <pc:chgData name="Brian Smith" userId="b1d3ac8b-1aca-452c-baba-f12c9e85d6e4" providerId="ADAL" clId="{8E11C065-B3F1-4479-8E2C-D92764BFA6A8}" dt="2021-02-25T13:46:18.622" v="1267" actId="27636"/>
        <pc:sldMkLst>
          <pc:docMk/>
          <pc:sldMk cId="675103605" sldId="290"/>
        </pc:sldMkLst>
        <pc:spChg chg="mod">
          <ac:chgData name="Brian Smith" userId="b1d3ac8b-1aca-452c-baba-f12c9e85d6e4" providerId="ADAL" clId="{8E11C065-B3F1-4479-8E2C-D92764BFA6A8}" dt="2021-02-25T13:46:18.620" v="1266" actId="27636"/>
          <ac:spMkLst>
            <pc:docMk/>
            <pc:sldMk cId="675103605" sldId="290"/>
            <ac:spMk id="3" creationId="{987DB102-2576-4F94-8BCD-257A5A8C0FC0}"/>
          </ac:spMkLst>
        </pc:spChg>
        <pc:spChg chg="mod">
          <ac:chgData name="Brian Smith" userId="b1d3ac8b-1aca-452c-baba-f12c9e85d6e4" providerId="ADAL" clId="{8E11C065-B3F1-4479-8E2C-D92764BFA6A8}" dt="2021-02-25T13:46:18.622" v="1267" actId="27636"/>
          <ac:spMkLst>
            <pc:docMk/>
            <pc:sldMk cId="675103605" sldId="290"/>
            <ac:spMk id="7" creationId="{EF92746A-64F1-4F41-9C96-99E6623A6735}"/>
          </ac:spMkLst>
        </pc:spChg>
      </pc:sldChg>
      <pc:sldChg chg="modSp mod modNotesTx">
        <pc:chgData name="Brian Smith" userId="b1d3ac8b-1aca-452c-baba-f12c9e85d6e4" providerId="ADAL" clId="{8E11C065-B3F1-4479-8E2C-D92764BFA6A8}" dt="2021-02-25T16:13:13.676" v="1526" actId="20577"/>
        <pc:sldMkLst>
          <pc:docMk/>
          <pc:sldMk cId="1415752158" sldId="387"/>
        </pc:sldMkLst>
        <pc:spChg chg="mod">
          <ac:chgData name="Brian Smith" userId="b1d3ac8b-1aca-452c-baba-f12c9e85d6e4" providerId="ADAL" clId="{8E11C065-B3F1-4479-8E2C-D92764BFA6A8}" dt="2021-02-24T13:52:45.350" v="444" actId="27636"/>
          <ac:spMkLst>
            <pc:docMk/>
            <pc:sldMk cId="1415752158" sldId="387"/>
            <ac:spMk id="10" creationId="{5F199379-75F2-4C72-B867-30B592F5DFD3}"/>
          </ac:spMkLst>
        </pc:spChg>
      </pc:sldChg>
      <pc:sldChg chg="modSp mod">
        <pc:chgData name="Brian Smith" userId="b1d3ac8b-1aca-452c-baba-f12c9e85d6e4" providerId="ADAL" clId="{8E11C065-B3F1-4479-8E2C-D92764BFA6A8}" dt="2021-02-24T18:51:00.832" v="1024" actId="20577"/>
        <pc:sldMkLst>
          <pc:docMk/>
          <pc:sldMk cId="437391092" sldId="388"/>
        </pc:sldMkLst>
        <pc:spChg chg="mod">
          <ac:chgData name="Brian Smith" userId="b1d3ac8b-1aca-452c-baba-f12c9e85d6e4" providerId="ADAL" clId="{8E11C065-B3F1-4479-8E2C-D92764BFA6A8}" dt="2021-02-24T18:51:00.832" v="1024" actId="20577"/>
          <ac:spMkLst>
            <pc:docMk/>
            <pc:sldMk cId="437391092" sldId="388"/>
            <ac:spMk id="3" creationId="{62239AA7-706B-4522-8131-6E243240A2E8}"/>
          </ac:spMkLst>
        </pc:spChg>
      </pc:sldChg>
      <pc:sldChg chg="modSp mod">
        <pc:chgData name="Brian Smith" userId="b1d3ac8b-1aca-452c-baba-f12c9e85d6e4" providerId="ADAL" clId="{8E11C065-B3F1-4479-8E2C-D92764BFA6A8}" dt="2021-02-25T15:19:08.615" v="1467" actId="20577"/>
        <pc:sldMkLst>
          <pc:docMk/>
          <pc:sldMk cId="3636613061" sldId="389"/>
        </pc:sldMkLst>
        <pc:spChg chg="mod">
          <ac:chgData name="Brian Smith" userId="b1d3ac8b-1aca-452c-baba-f12c9e85d6e4" providerId="ADAL" clId="{8E11C065-B3F1-4479-8E2C-D92764BFA6A8}" dt="2021-02-25T15:19:08.615" v="1467" actId="20577"/>
          <ac:spMkLst>
            <pc:docMk/>
            <pc:sldMk cId="3636613061" sldId="389"/>
            <ac:spMk id="32" creationId="{C5B09CDC-C104-462F-9F24-2D778EE15465}"/>
          </ac:spMkLst>
        </pc:spChg>
      </pc:sldChg>
      <pc:sldChg chg="modSp mod">
        <pc:chgData name="Brian Smith" userId="b1d3ac8b-1aca-452c-baba-f12c9e85d6e4" providerId="ADAL" clId="{8E11C065-B3F1-4479-8E2C-D92764BFA6A8}" dt="2021-02-04T21:15:36.533" v="156" actId="403"/>
        <pc:sldMkLst>
          <pc:docMk/>
          <pc:sldMk cId="3724075987" sldId="392"/>
        </pc:sldMkLst>
        <pc:spChg chg="mod">
          <ac:chgData name="Brian Smith" userId="b1d3ac8b-1aca-452c-baba-f12c9e85d6e4" providerId="ADAL" clId="{8E11C065-B3F1-4479-8E2C-D92764BFA6A8}" dt="2021-02-04T21:15:36.533" v="156" actId="403"/>
          <ac:spMkLst>
            <pc:docMk/>
            <pc:sldMk cId="3724075987" sldId="392"/>
            <ac:spMk id="32" creationId="{C5B09CDC-C104-462F-9F24-2D778EE15465}"/>
          </ac:spMkLst>
        </pc:spChg>
      </pc:sldChg>
      <pc:sldChg chg="addSp modSp mod ord modNotesTx">
        <pc:chgData name="Brian Smith" userId="b1d3ac8b-1aca-452c-baba-f12c9e85d6e4" providerId="ADAL" clId="{8E11C065-B3F1-4479-8E2C-D92764BFA6A8}" dt="2021-02-25T15:14:17.262" v="1462" actId="1076"/>
        <pc:sldMkLst>
          <pc:docMk/>
          <pc:sldMk cId="2999096860" sldId="394"/>
        </pc:sldMkLst>
        <pc:spChg chg="add mod">
          <ac:chgData name="Brian Smith" userId="b1d3ac8b-1aca-452c-baba-f12c9e85d6e4" providerId="ADAL" clId="{8E11C065-B3F1-4479-8E2C-D92764BFA6A8}" dt="2021-02-25T15:14:17.262" v="1462" actId="1076"/>
          <ac:spMkLst>
            <pc:docMk/>
            <pc:sldMk cId="2999096860" sldId="394"/>
            <ac:spMk id="2" creationId="{59AD6E20-7837-42D1-8082-D4AEE6E63FCE}"/>
          </ac:spMkLst>
        </pc:spChg>
        <pc:picChg chg="mod">
          <ac:chgData name="Brian Smith" userId="b1d3ac8b-1aca-452c-baba-f12c9e85d6e4" providerId="ADAL" clId="{8E11C065-B3F1-4479-8E2C-D92764BFA6A8}" dt="2021-02-25T15:10:49.983" v="1454" actId="1076"/>
          <ac:picMkLst>
            <pc:docMk/>
            <pc:sldMk cId="2999096860" sldId="394"/>
            <ac:picMk id="5" creationId="{F3BF8B4A-E762-48F9-9827-FFAD23E7CD14}"/>
          </ac:picMkLst>
        </pc:picChg>
      </pc:sldChg>
      <pc:sldChg chg="addSp delSp modSp del mod">
        <pc:chgData name="Brian Smith" userId="b1d3ac8b-1aca-452c-baba-f12c9e85d6e4" providerId="ADAL" clId="{8E11C065-B3F1-4479-8E2C-D92764BFA6A8}" dt="2021-02-24T12:47:48.498" v="273" actId="2696"/>
        <pc:sldMkLst>
          <pc:docMk/>
          <pc:sldMk cId="3488116661" sldId="395"/>
        </pc:sldMkLst>
        <pc:picChg chg="add mod">
          <ac:chgData name="Brian Smith" userId="b1d3ac8b-1aca-452c-baba-f12c9e85d6e4" providerId="ADAL" clId="{8E11C065-B3F1-4479-8E2C-D92764BFA6A8}" dt="2021-02-24T12:47:29.998" v="269" actId="1076"/>
          <ac:picMkLst>
            <pc:docMk/>
            <pc:sldMk cId="3488116661" sldId="395"/>
            <ac:picMk id="2" creationId="{A22CFE18-A4F1-41B1-9CA4-FBC7BC8CA01C}"/>
          </ac:picMkLst>
        </pc:picChg>
        <pc:picChg chg="del">
          <ac:chgData name="Brian Smith" userId="b1d3ac8b-1aca-452c-baba-f12c9e85d6e4" providerId="ADAL" clId="{8E11C065-B3F1-4479-8E2C-D92764BFA6A8}" dt="2021-02-24T12:47:22.002" v="266" actId="478"/>
          <ac:picMkLst>
            <pc:docMk/>
            <pc:sldMk cId="3488116661" sldId="395"/>
            <ac:picMk id="5" creationId="{5FB09E7E-69DE-4A14-AA79-8D6097FA6D1B}"/>
          </ac:picMkLst>
        </pc:picChg>
      </pc:sldChg>
      <pc:sldChg chg="addSp delSp modSp del mod">
        <pc:chgData name="Brian Smith" userId="b1d3ac8b-1aca-452c-baba-f12c9e85d6e4" providerId="ADAL" clId="{8E11C065-B3F1-4479-8E2C-D92764BFA6A8}" dt="2021-02-24T18:43:14.068" v="803" actId="2696"/>
        <pc:sldMkLst>
          <pc:docMk/>
          <pc:sldMk cId="670103321" sldId="396"/>
        </pc:sldMkLst>
        <pc:spChg chg="mod">
          <ac:chgData name="Brian Smith" userId="b1d3ac8b-1aca-452c-baba-f12c9e85d6e4" providerId="ADAL" clId="{8E11C065-B3F1-4479-8E2C-D92764BFA6A8}" dt="2021-02-22T13:05:37.007" v="209" actId="27636"/>
          <ac:spMkLst>
            <pc:docMk/>
            <pc:sldMk cId="670103321" sldId="396"/>
            <ac:spMk id="2" creationId="{628D6B2E-822A-4D06-968B-C354478D65AB}"/>
          </ac:spMkLst>
        </pc:spChg>
        <pc:spChg chg="mod">
          <ac:chgData name="Brian Smith" userId="b1d3ac8b-1aca-452c-baba-f12c9e85d6e4" providerId="ADAL" clId="{8E11C065-B3F1-4479-8E2C-D92764BFA6A8}" dt="2021-02-24T13:57:06.516" v="584" actId="20577"/>
          <ac:spMkLst>
            <pc:docMk/>
            <pc:sldMk cId="670103321" sldId="396"/>
            <ac:spMk id="32" creationId="{C5B09CDC-C104-462F-9F24-2D778EE15465}"/>
          </ac:spMkLst>
        </pc:spChg>
        <pc:picChg chg="add mod">
          <ac:chgData name="Brian Smith" userId="b1d3ac8b-1aca-452c-baba-f12c9e85d6e4" providerId="ADAL" clId="{8E11C065-B3F1-4479-8E2C-D92764BFA6A8}" dt="2021-02-24T12:47:43.513" v="272" actId="1076"/>
          <ac:picMkLst>
            <pc:docMk/>
            <pc:sldMk cId="670103321" sldId="396"/>
            <ac:picMk id="4" creationId="{E137BB43-9C7B-40DD-A77C-F47754FBA2C4}"/>
          </ac:picMkLst>
        </pc:picChg>
        <pc:picChg chg="del">
          <ac:chgData name="Brian Smith" userId="b1d3ac8b-1aca-452c-baba-f12c9e85d6e4" providerId="ADAL" clId="{8E11C065-B3F1-4479-8E2C-D92764BFA6A8}" dt="2021-02-03T14:00:01.608" v="1" actId="478"/>
          <ac:picMkLst>
            <pc:docMk/>
            <pc:sldMk cId="670103321" sldId="396"/>
            <ac:picMk id="5" creationId="{F54A104C-B1C4-4347-824D-39869CB01783}"/>
          </ac:picMkLst>
        </pc:picChg>
      </pc:sldChg>
      <pc:sldChg chg="add ord">
        <pc:chgData name="Brian Smith" userId="b1d3ac8b-1aca-452c-baba-f12c9e85d6e4" providerId="ADAL" clId="{8E11C065-B3F1-4479-8E2C-D92764BFA6A8}" dt="2021-02-24T18:50:50.174" v="1020"/>
        <pc:sldMkLst>
          <pc:docMk/>
          <pc:sldMk cId="3091891569" sldId="396"/>
        </pc:sldMkLst>
      </pc:sldChg>
      <pc:sldChg chg="modSp del mod">
        <pc:chgData name="Brian Smith" userId="b1d3ac8b-1aca-452c-baba-f12c9e85d6e4" providerId="ADAL" clId="{8E11C065-B3F1-4479-8E2C-D92764BFA6A8}" dt="2021-02-24T18:44:13.607" v="806" actId="2696"/>
        <pc:sldMkLst>
          <pc:docMk/>
          <pc:sldMk cId="3287864494" sldId="397"/>
        </pc:sldMkLst>
        <pc:spChg chg="mod">
          <ac:chgData name="Brian Smith" userId="b1d3ac8b-1aca-452c-baba-f12c9e85d6e4" providerId="ADAL" clId="{8E11C065-B3F1-4479-8E2C-D92764BFA6A8}" dt="2021-02-04T21:12:01.784" v="98"/>
          <ac:spMkLst>
            <pc:docMk/>
            <pc:sldMk cId="3287864494" sldId="397"/>
            <ac:spMk id="2" creationId="{70BA42AA-9C96-4BB8-8371-FBC8E389489E}"/>
          </ac:spMkLst>
        </pc:spChg>
        <pc:spChg chg="mod">
          <ac:chgData name="Brian Smith" userId="b1d3ac8b-1aca-452c-baba-f12c9e85d6e4" providerId="ADAL" clId="{8E11C065-B3F1-4479-8E2C-D92764BFA6A8}" dt="2021-02-24T18:39:33.698" v="797" actId="20577"/>
          <ac:spMkLst>
            <pc:docMk/>
            <pc:sldMk cId="3287864494" sldId="397"/>
            <ac:spMk id="6" creationId="{E19D8DC5-9880-439E-862B-E05F867D9585}"/>
          </ac:spMkLst>
        </pc:spChg>
        <pc:spChg chg="mod">
          <ac:chgData name="Brian Smith" userId="b1d3ac8b-1aca-452c-baba-f12c9e85d6e4" providerId="ADAL" clId="{8E11C065-B3F1-4479-8E2C-D92764BFA6A8}" dt="2021-02-04T21:12:13.949" v="108" actId="20577"/>
          <ac:spMkLst>
            <pc:docMk/>
            <pc:sldMk cId="3287864494" sldId="397"/>
            <ac:spMk id="8" creationId="{7FB95992-AD69-43B5-8C97-917AAAA69F06}"/>
          </ac:spMkLst>
        </pc:spChg>
      </pc:sldChg>
      <pc:sldChg chg="modSp add mod ord">
        <pc:chgData name="Brian Smith" userId="b1d3ac8b-1aca-452c-baba-f12c9e85d6e4" providerId="ADAL" clId="{8E11C065-B3F1-4479-8E2C-D92764BFA6A8}" dt="2021-02-24T18:50:50.174" v="1020"/>
        <pc:sldMkLst>
          <pc:docMk/>
          <pc:sldMk cId="3484188497" sldId="397"/>
        </pc:sldMkLst>
        <pc:spChg chg="mod">
          <ac:chgData name="Brian Smith" userId="b1d3ac8b-1aca-452c-baba-f12c9e85d6e4" providerId="ADAL" clId="{8E11C065-B3F1-4479-8E2C-D92764BFA6A8}" dt="2021-02-24T18:48:04.407" v="949" actId="20577"/>
          <ac:spMkLst>
            <pc:docMk/>
            <pc:sldMk cId="3484188497" sldId="397"/>
            <ac:spMk id="6" creationId="{E19D8DC5-9880-439E-862B-E05F867D9585}"/>
          </ac:spMkLst>
        </pc:spChg>
        <pc:spChg chg="mod">
          <ac:chgData name="Brian Smith" userId="b1d3ac8b-1aca-452c-baba-f12c9e85d6e4" providerId="ADAL" clId="{8E11C065-B3F1-4479-8E2C-D92764BFA6A8}" dt="2021-02-24T18:50:35.023" v="1018" actId="313"/>
          <ac:spMkLst>
            <pc:docMk/>
            <pc:sldMk cId="3484188497" sldId="397"/>
            <ac:spMk id="8" creationId="{7FB95992-AD69-43B5-8C97-917AAAA69F06}"/>
          </ac:spMkLst>
        </pc:spChg>
      </pc:sldChg>
      <pc:sldChg chg="addSp delSp modSp add mod ord">
        <pc:chgData name="Brian Smith" userId="b1d3ac8b-1aca-452c-baba-f12c9e85d6e4" providerId="ADAL" clId="{8E11C065-B3F1-4479-8E2C-D92764BFA6A8}" dt="2021-02-24T18:50:50.174" v="1020"/>
        <pc:sldMkLst>
          <pc:docMk/>
          <pc:sldMk cId="2709987099" sldId="398"/>
        </pc:sldMkLst>
        <pc:spChg chg="mod">
          <ac:chgData name="Brian Smith" userId="b1d3ac8b-1aca-452c-baba-f12c9e85d6e4" providerId="ADAL" clId="{8E11C065-B3F1-4479-8E2C-D92764BFA6A8}" dt="2021-02-24T18:49:33.936" v="983" actId="20577"/>
          <ac:spMkLst>
            <pc:docMk/>
            <pc:sldMk cId="2709987099" sldId="398"/>
            <ac:spMk id="32" creationId="{C5B09CDC-C104-462F-9F24-2D778EE15465}"/>
          </ac:spMkLst>
        </pc:spChg>
        <pc:picChg chg="add mod">
          <ac:chgData name="Brian Smith" userId="b1d3ac8b-1aca-452c-baba-f12c9e85d6e4" providerId="ADAL" clId="{8E11C065-B3F1-4479-8E2C-D92764BFA6A8}" dt="2021-02-24T18:46:31.518" v="843" actId="1076"/>
          <ac:picMkLst>
            <pc:docMk/>
            <pc:sldMk cId="2709987099" sldId="398"/>
            <ac:picMk id="3" creationId="{5705567F-1461-4EA1-A361-070A53A99137}"/>
          </ac:picMkLst>
        </pc:picChg>
        <pc:picChg chg="add del mod">
          <ac:chgData name="Brian Smith" userId="b1d3ac8b-1aca-452c-baba-f12c9e85d6e4" providerId="ADAL" clId="{8E11C065-B3F1-4479-8E2C-D92764BFA6A8}" dt="2021-02-24T18:46:12.493" v="837" actId="478"/>
          <ac:picMkLst>
            <pc:docMk/>
            <pc:sldMk cId="2709987099" sldId="398"/>
            <ac:picMk id="4" creationId="{BB0AF7C9-EF61-4FC2-BB5C-6286E6CD68F1}"/>
          </ac:picMkLst>
        </pc:picChg>
      </pc:sldChg>
      <pc:sldChg chg="modSp add del mod">
        <pc:chgData name="Brian Smith" userId="b1d3ac8b-1aca-452c-baba-f12c9e85d6e4" providerId="ADAL" clId="{8E11C065-B3F1-4479-8E2C-D92764BFA6A8}" dt="2021-02-24T18:44:13.607" v="806" actId="2696"/>
        <pc:sldMkLst>
          <pc:docMk/>
          <pc:sldMk cId="2787116969" sldId="398"/>
        </pc:sldMkLst>
        <pc:spChg chg="mod">
          <ac:chgData name="Brian Smith" userId="b1d3ac8b-1aca-452c-baba-f12c9e85d6e4" providerId="ADAL" clId="{8E11C065-B3F1-4479-8E2C-D92764BFA6A8}" dt="2021-02-22T13:05:54.106" v="218" actId="20577"/>
          <ac:spMkLst>
            <pc:docMk/>
            <pc:sldMk cId="2787116969" sldId="398"/>
            <ac:spMk id="2" creationId="{628D6B2E-822A-4D06-968B-C354478D65AB}"/>
          </ac:spMkLst>
        </pc:spChg>
      </pc:sldChg>
      <pc:sldChg chg="add del setBg">
        <pc:chgData name="Brian Smith" userId="b1d3ac8b-1aca-452c-baba-f12c9e85d6e4" providerId="ADAL" clId="{8E11C065-B3F1-4479-8E2C-D92764BFA6A8}" dt="2021-02-24T18:48:53.104" v="959" actId="2696"/>
        <pc:sldMkLst>
          <pc:docMk/>
          <pc:sldMk cId="315102096" sldId="399"/>
        </pc:sldMkLst>
      </pc:sldChg>
      <pc:sldChg chg="addSp delSp modSp add del mod">
        <pc:chgData name="Brian Smith" userId="b1d3ac8b-1aca-452c-baba-f12c9e85d6e4" providerId="ADAL" clId="{8E11C065-B3F1-4479-8E2C-D92764BFA6A8}" dt="2021-02-24T18:44:13.607" v="806" actId="2696"/>
        <pc:sldMkLst>
          <pc:docMk/>
          <pc:sldMk cId="3472708505" sldId="399"/>
        </pc:sldMkLst>
        <pc:picChg chg="add mod">
          <ac:chgData name="Brian Smith" userId="b1d3ac8b-1aca-452c-baba-f12c9e85d6e4" providerId="ADAL" clId="{8E11C065-B3F1-4479-8E2C-D92764BFA6A8}" dt="2021-02-24T14:19:12.047" v="746" actId="1076"/>
          <ac:picMkLst>
            <pc:docMk/>
            <pc:sldMk cId="3472708505" sldId="399"/>
            <ac:picMk id="2" creationId="{F2D92202-9F7A-44B7-B4BD-7B6538DB4F81}"/>
          </ac:picMkLst>
        </pc:picChg>
        <pc:picChg chg="del">
          <ac:chgData name="Brian Smith" userId="b1d3ac8b-1aca-452c-baba-f12c9e85d6e4" providerId="ADAL" clId="{8E11C065-B3F1-4479-8E2C-D92764BFA6A8}" dt="2021-02-24T14:17:23.067" v="741" actId="478"/>
          <ac:picMkLst>
            <pc:docMk/>
            <pc:sldMk cId="3472708505" sldId="399"/>
            <ac:picMk id="5" creationId="{5FB09E7E-69DE-4A14-AA79-8D6097FA6D1B}"/>
          </ac:picMkLst>
        </pc:picChg>
      </pc:sldChg>
      <pc:sldChg chg="modSp add ord">
        <pc:chgData name="Brian Smith" userId="b1d3ac8b-1aca-452c-baba-f12c9e85d6e4" providerId="ADAL" clId="{8E11C065-B3F1-4479-8E2C-D92764BFA6A8}" dt="2021-02-24T18:50:50.174" v="1020"/>
        <pc:sldMkLst>
          <pc:docMk/>
          <pc:sldMk cId="354839168" sldId="400"/>
        </pc:sldMkLst>
        <pc:spChg chg="mod">
          <ac:chgData name="Brian Smith" userId="b1d3ac8b-1aca-452c-baba-f12c9e85d6e4" providerId="ADAL" clId="{8E11C065-B3F1-4479-8E2C-D92764BFA6A8}" dt="2021-02-24T18:44:00.016" v="805"/>
          <ac:spMkLst>
            <pc:docMk/>
            <pc:sldMk cId="354839168" sldId="400"/>
            <ac:spMk id="2" creationId="{70BA42AA-9C96-4BB8-8371-FBC8E389489E}"/>
          </ac:spMkLst>
        </pc:spChg>
      </pc:sldChg>
      <pc:sldChg chg="modSp add del mod modNotesTx">
        <pc:chgData name="Brian Smith" userId="b1d3ac8b-1aca-452c-baba-f12c9e85d6e4" providerId="ADAL" clId="{8E11C065-B3F1-4479-8E2C-D92764BFA6A8}" dt="2021-02-24T18:43:14.068" v="803" actId="2696"/>
        <pc:sldMkLst>
          <pc:docMk/>
          <pc:sldMk cId="3725469018" sldId="400"/>
        </pc:sldMkLst>
        <pc:spChg chg="mod">
          <ac:chgData name="Brian Smith" userId="b1d3ac8b-1aca-452c-baba-f12c9e85d6e4" providerId="ADAL" clId="{8E11C065-B3F1-4479-8E2C-D92764BFA6A8}" dt="2021-02-24T14:19:37.091" v="749" actId="20577"/>
          <ac:spMkLst>
            <pc:docMk/>
            <pc:sldMk cId="3725469018" sldId="400"/>
            <ac:spMk id="6" creationId="{E19D8DC5-9880-439E-862B-E05F867D9585}"/>
          </ac:spMkLst>
        </pc:spChg>
        <pc:spChg chg="mod">
          <ac:chgData name="Brian Smith" userId="b1d3ac8b-1aca-452c-baba-f12c9e85d6e4" providerId="ADAL" clId="{8E11C065-B3F1-4479-8E2C-D92764BFA6A8}" dt="2021-02-24T14:01:29.970" v="740" actId="20577"/>
          <ac:spMkLst>
            <pc:docMk/>
            <pc:sldMk cId="3725469018" sldId="400"/>
            <ac:spMk id="8" creationId="{7FB95992-AD69-43B5-8C97-917AAAA69F06}"/>
          </ac:spMkLst>
        </pc:spChg>
      </pc:sldChg>
      <pc:sldChg chg="modSp new mod modNotesTx">
        <pc:chgData name="Brian Smith" userId="b1d3ac8b-1aca-452c-baba-f12c9e85d6e4" providerId="ADAL" clId="{8E11C065-B3F1-4479-8E2C-D92764BFA6A8}" dt="2021-02-24T19:29:58.341" v="1242" actId="20577"/>
        <pc:sldMkLst>
          <pc:docMk/>
          <pc:sldMk cId="3471705627" sldId="401"/>
        </pc:sldMkLst>
        <pc:spChg chg="mod">
          <ac:chgData name="Brian Smith" userId="b1d3ac8b-1aca-452c-baba-f12c9e85d6e4" providerId="ADAL" clId="{8E11C065-B3F1-4479-8E2C-D92764BFA6A8}" dt="2021-02-22T18:34:13.761" v="249" actId="20577"/>
          <ac:spMkLst>
            <pc:docMk/>
            <pc:sldMk cId="3471705627" sldId="401"/>
            <ac:spMk id="2" creationId="{B0544FB0-4D42-49E6-BCD2-549A355D6DDC}"/>
          </ac:spMkLst>
        </pc:spChg>
        <pc:spChg chg="mod">
          <ac:chgData name="Brian Smith" userId="b1d3ac8b-1aca-452c-baba-f12c9e85d6e4" providerId="ADAL" clId="{8E11C065-B3F1-4479-8E2C-D92764BFA6A8}" dt="2021-02-24T19:28:22.397" v="1122" actId="20577"/>
          <ac:spMkLst>
            <pc:docMk/>
            <pc:sldMk cId="3471705627" sldId="401"/>
            <ac:spMk id="3" creationId="{B01604C5-4719-4B4A-A476-EE215D7B3B0A}"/>
          </ac:spMkLst>
        </pc:spChg>
      </pc:sldChg>
      <pc:sldChg chg="addSp modSp add">
        <pc:chgData name="Brian Smith" userId="b1d3ac8b-1aca-452c-baba-f12c9e85d6e4" providerId="ADAL" clId="{8E11C065-B3F1-4479-8E2C-D92764BFA6A8}" dt="2021-02-25T15:14:37.655" v="1463"/>
        <pc:sldMkLst>
          <pc:docMk/>
          <pc:sldMk cId="1152189016" sldId="402"/>
        </pc:sldMkLst>
        <pc:spChg chg="add mod">
          <ac:chgData name="Brian Smith" userId="b1d3ac8b-1aca-452c-baba-f12c9e85d6e4" providerId="ADAL" clId="{8E11C065-B3F1-4479-8E2C-D92764BFA6A8}" dt="2021-02-25T15:14:37.655" v="1463"/>
          <ac:spMkLst>
            <pc:docMk/>
            <pc:sldMk cId="1152189016" sldId="402"/>
            <ac:spMk id="3" creationId="{07A658AF-F325-4B6F-8E7A-D0FA3BF4DF61}"/>
          </ac:spMkLst>
        </pc:spChg>
      </pc:sldChg>
    </pc:docChg>
  </pc:docChgLst>
  <pc:docChgLst>
    <pc:chgData name="Brian Smith" userId="b1d3ac8b-1aca-452c-baba-f12c9e85d6e4" providerId="ADAL" clId="{42DE85C9-DC1F-48F6-B2D2-AEEFB0B38432}"/>
    <pc:docChg chg="custSel addSld modSld sldOrd">
      <pc:chgData name="Brian Smith" userId="b1d3ac8b-1aca-452c-baba-f12c9e85d6e4" providerId="ADAL" clId="{42DE85C9-DC1F-48F6-B2D2-AEEFB0B38432}" dt="2021-03-03T20:01:27.609" v="1088" actId="20577"/>
      <pc:docMkLst>
        <pc:docMk/>
      </pc:docMkLst>
      <pc:sldChg chg="modSp mod modNotesTx">
        <pc:chgData name="Brian Smith" userId="b1d3ac8b-1aca-452c-baba-f12c9e85d6e4" providerId="ADAL" clId="{42DE85C9-DC1F-48F6-B2D2-AEEFB0B38432}" dt="2021-03-03T19:28:25.871" v="186" actId="20577"/>
        <pc:sldMkLst>
          <pc:docMk/>
          <pc:sldMk cId="2120251029" sldId="267"/>
        </pc:sldMkLst>
        <pc:spChg chg="mod">
          <ac:chgData name="Brian Smith" userId="b1d3ac8b-1aca-452c-baba-f12c9e85d6e4" providerId="ADAL" clId="{42DE85C9-DC1F-48F6-B2D2-AEEFB0B38432}" dt="2021-03-03T19:24:26.265" v="42" actId="20577"/>
          <ac:spMkLst>
            <pc:docMk/>
            <pc:sldMk cId="2120251029" sldId="267"/>
            <ac:spMk id="2" creationId="{05DF429C-5842-4BA8-9E47-909E0955E211}"/>
          </ac:spMkLst>
        </pc:spChg>
        <pc:spChg chg="mod">
          <ac:chgData name="Brian Smith" userId="b1d3ac8b-1aca-452c-baba-f12c9e85d6e4" providerId="ADAL" clId="{42DE85C9-DC1F-48F6-B2D2-AEEFB0B38432}" dt="2021-03-03T19:27:54.750" v="124" actId="20577"/>
          <ac:spMkLst>
            <pc:docMk/>
            <pc:sldMk cId="2120251029" sldId="267"/>
            <ac:spMk id="4" creationId="{EFEE440F-505E-4B02-B990-38479E152A08}"/>
          </ac:spMkLst>
        </pc:spChg>
      </pc:sldChg>
      <pc:sldChg chg="modSp mod">
        <pc:chgData name="Brian Smith" userId="b1d3ac8b-1aca-452c-baba-f12c9e85d6e4" providerId="ADAL" clId="{42DE85C9-DC1F-48F6-B2D2-AEEFB0B38432}" dt="2021-03-03T19:24:20.909" v="39" actId="20577"/>
        <pc:sldMkLst>
          <pc:docMk/>
          <pc:sldMk cId="4090948388" sldId="347"/>
        </pc:sldMkLst>
        <pc:spChg chg="mod">
          <ac:chgData name="Brian Smith" userId="b1d3ac8b-1aca-452c-baba-f12c9e85d6e4" providerId="ADAL" clId="{42DE85C9-DC1F-48F6-B2D2-AEEFB0B38432}" dt="2021-03-03T19:24:20.909" v="39" actId="20577"/>
          <ac:spMkLst>
            <pc:docMk/>
            <pc:sldMk cId="4090948388" sldId="347"/>
            <ac:spMk id="3" creationId="{D8929302-DC6A-5747-B9FD-CBD7F1CF4126}"/>
          </ac:spMkLst>
        </pc:spChg>
        <pc:spChg chg="mod">
          <ac:chgData name="Brian Smith" userId="b1d3ac8b-1aca-452c-baba-f12c9e85d6e4" providerId="ADAL" clId="{42DE85C9-DC1F-48F6-B2D2-AEEFB0B38432}" dt="2021-03-03T19:24:17.129" v="34" actId="20577"/>
          <ac:spMkLst>
            <pc:docMk/>
            <pc:sldMk cId="4090948388" sldId="347"/>
            <ac:spMk id="6" creationId="{FE21D3DC-FC03-44BD-B207-14C29D0DFCB1}"/>
          </ac:spMkLst>
        </pc:spChg>
      </pc:sldChg>
      <pc:sldChg chg="modSp mod">
        <pc:chgData name="Brian Smith" userId="b1d3ac8b-1aca-452c-baba-f12c9e85d6e4" providerId="ADAL" clId="{42DE85C9-DC1F-48F6-B2D2-AEEFB0B38432}" dt="2021-03-03T19:55:42.034" v="1015" actId="20577"/>
        <pc:sldMkLst>
          <pc:docMk/>
          <pc:sldMk cId="791677272" sldId="385"/>
        </pc:sldMkLst>
        <pc:spChg chg="mod">
          <ac:chgData name="Brian Smith" userId="b1d3ac8b-1aca-452c-baba-f12c9e85d6e4" providerId="ADAL" clId="{42DE85C9-DC1F-48F6-B2D2-AEEFB0B38432}" dt="2021-03-03T19:24:47.710" v="53" actId="20577"/>
          <ac:spMkLst>
            <pc:docMk/>
            <pc:sldMk cId="791677272" sldId="385"/>
            <ac:spMk id="2" creationId="{34F07B2C-F9BB-4578-AB40-F814E29C0556}"/>
          </ac:spMkLst>
        </pc:spChg>
        <pc:spChg chg="mod">
          <ac:chgData name="Brian Smith" userId="b1d3ac8b-1aca-452c-baba-f12c9e85d6e4" providerId="ADAL" clId="{42DE85C9-DC1F-48F6-B2D2-AEEFB0B38432}" dt="2021-03-03T19:55:42.034" v="1015" actId="20577"/>
          <ac:spMkLst>
            <pc:docMk/>
            <pc:sldMk cId="791677272" sldId="385"/>
            <ac:spMk id="4" creationId="{D2233990-C422-4F3A-A703-AFC0628CEBF5}"/>
          </ac:spMkLst>
        </pc:spChg>
      </pc:sldChg>
      <pc:sldChg chg="addSp delSp modSp mod">
        <pc:chgData name="Brian Smith" userId="b1d3ac8b-1aca-452c-baba-f12c9e85d6e4" providerId="ADAL" clId="{42DE85C9-DC1F-48F6-B2D2-AEEFB0B38432}" dt="2021-03-03T19:39:16.515" v="773" actId="20577"/>
        <pc:sldMkLst>
          <pc:docMk/>
          <pc:sldMk cId="1383912199" sldId="386"/>
        </pc:sldMkLst>
        <pc:spChg chg="mod">
          <ac:chgData name="Brian Smith" userId="b1d3ac8b-1aca-452c-baba-f12c9e85d6e4" providerId="ADAL" clId="{42DE85C9-DC1F-48F6-B2D2-AEEFB0B38432}" dt="2021-03-03T19:37:00.987" v="615" actId="6549"/>
          <ac:spMkLst>
            <pc:docMk/>
            <pc:sldMk cId="1383912199" sldId="386"/>
            <ac:spMk id="5" creationId="{02B64D9B-D1EB-45B0-87E4-DDE52BDCB78B}"/>
          </ac:spMkLst>
        </pc:spChg>
        <pc:spChg chg="add mod">
          <ac:chgData name="Brian Smith" userId="b1d3ac8b-1aca-452c-baba-f12c9e85d6e4" providerId="ADAL" clId="{42DE85C9-DC1F-48F6-B2D2-AEEFB0B38432}" dt="2021-03-03T19:30:23.127" v="326" actId="403"/>
          <ac:spMkLst>
            <pc:docMk/>
            <pc:sldMk cId="1383912199" sldId="386"/>
            <ac:spMk id="6" creationId="{D913FD70-5695-41FC-90F8-DFA5EEC20B7A}"/>
          </ac:spMkLst>
        </pc:spChg>
        <pc:spChg chg="mod">
          <ac:chgData name="Brian Smith" userId="b1d3ac8b-1aca-452c-baba-f12c9e85d6e4" providerId="ADAL" clId="{42DE85C9-DC1F-48F6-B2D2-AEEFB0B38432}" dt="2021-03-03T19:39:16.515" v="773" actId="20577"/>
          <ac:spMkLst>
            <pc:docMk/>
            <pc:sldMk cId="1383912199" sldId="386"/>
            <ac:spMk id="7" creationId="{2710C928-D809-4EE2-858C-83B30BA48D9B}"/>
          </ac:spMkLst>
        </pc:spChg>
        <pc:picChg chg="del mod">
          <ac:chgData name="Brian Smith" userId="b1d3ac8b-1aca-452c-baba-f12c9e85d6e4" providerId="ADAL" clId="{42DE85C9-DC1F-48F6-B2D2-AEEFB0B38432}" dt="2021-03-03T19:28:51.929" v="205" actId="478"/>
          <ac:picMkLst>
            <pc:docMk/>
            <pc:sldMk cId="1383912199" sldId="386"/>
            <ac:picMk id="25" creationId="{1F343ABA-CA4A-47D5-9DC4-3F2D5D83D635}"/>
          </ac:picMkLst>
        </pc:picChg>
      </pc:sldChg>
      <pc:sldChg chg="modSp mod">
        <pc:chgData name="Brian Smith" userId="b1d3ac8b-1aca-452c-baba-f12c9e85d6e4" providerId="ADAL" clId="{42DE85C9-DC1F-48F6-B2D2-AEEFB0B38432}" dt="2021-03-03T19:25:02.832" v="60" actId="20577"/>
        <pc:sldMkLst>
          <pc:docMk/>
          <pc:sldMk cId="2876948781" sldId="403"/>
        </pc:sldMkLst>
        <pc:spChg chg="mod">
          <ac:chgData name="Brian Smith" userId="b1d3ac8b-1aca-452c-baba-f12c9e85d6e4" providerId="ADAL" clId="{42DE85C9-DC1F-48F6-B2D2-AEEFB0B38432}" dt="2021-03-03T19:25:02.832" v="60" actId="20577"/>
          <ac:spMkLst>
            <pc:docMk/>
            <pc:sldMk cId="2876948781" sldId="403"/>
            <ac:spMk id="2" creationId="{05DF429C-5842-4BA8-9E47-909E0955E211}"/>
          </ac:spMkLst>
        </pc:spChg>
      </pc:sldChg>
      <pc:sldChg chg="modSp add mod ord modNotesTx">
        <pc:chgData name="Brian Smith" userId="b1d3ac8b-1aca-452c-baba-f12c9e85d6e4" providerId="ADAL" clId="{42DE85C9-DC1F-48F6-B2D2-AEEFB0B38432}" dt="2021-03-03T20:01:27.609" v="1088" actId="20577"/>
        <pc:sldMkLst>
          <pc:docMk/>
          <pc:sldMk cId="1245165436" sldId="404"/>
        </pc:sldMkLst>
        <pc:spChg chg="mod">
          <ac:chgData name="Brian Smith" userId="b1d3ac8b-1aca-452c-baba-f12c9e85d6e4" providerId="ADAL" clId="{42DE85C9-DC1F-48F6-B2D2-AEEFB0B38432}" dt="2021-03-03T19:41:05.292" v="778" actId="20577"/>
          <ac:spMkLst>
            <pc:docMk/>
            <pc:sldMk cId="1245165436" sldId="404"/>
            <ac:spMk id="2" creationId="{34F07B2C-F9BB-4578-AB40-F814E29C0556}"/>
          </ac:spMkLst>
        </pc:spChg>
        <pc:spChg chg="mod">
          <ac:chgData name="Brian Smith" userId="b1d3ac8b-1aca-452c-baba-f12c9e85d6e4" providerId="ADAL" clId="{42DE85C9-DC1F-48F6-B2D2-AEEFB0B38432}" dt="2021-03-03T19:41:27.002" v="818" actId="20577"/>
          <ac:spMkLst>
            <pc:docMk/>
            <pc:sldMk cId="1245165436" sldId="404"/>
            <ac:spMk id="4" creationId="{D2233990-C422-4F3A-A703-AFC0628CEBF5}"/>
          </ac:spMkLst>
        </pc:spChg>
      </pc:sldChg>
    </pc:docChg>
  </pc:docChgLst>
  <pc:docChgLst>
    <pc:chgData name="Brian Smith" userId="b1d3ac8b-1aca-452c-baba-f12c9e85d6e4" providerId="ADAL" clId="{372461FD-B2B9-4B11-820D-2CCD0AF4CA86}"/>
    <pc:docChg chg="undo custSel addSld delSld modSld sldOrd">
      <pc:chgData name="Brian Smith" userId="b1d3ac8b-1aca-452c-baba-f12c9e85d6e4" providerId="ADAL" clId="{372461FD-B2B9-4B11-820D-2CCD0AF4CA86}" dt="2021-04-12T13:21:42.528" v="1722" actId="20577"/>
      <pc:docMkLst>
        <pc:docMk/>
      </pc:docMkLst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1013332292" sldId="260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1299727250" sldId="262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2274043081" sldId="263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2332470232" sldId="264"/>
        </pc:sldMkLst>
      </pc:sldChg>
      <pc:sldChg chg="modSp del mod">
        <pc:chgData name="Brian Smith" userId="b1d3ac8b-1aca-452c-baba-f12c9e85d6e4" providerId="ADAL" clId="{372461FD-B2B9-4B11-820D-2CCD0AF4CA86}" dt="2021-03-25T18:38:09.338" v="1032" actId="2696"/>
        <pc:sldMkLst>
          <pc:docMk/>
          <pc:sldMk cId="2120251029" sldId="267"/>
        </pc:sldMkLst>
        <pc:spChg chg="mod">
          <ac:chgData name="Brian Smith" userId="b1d3ac8b-1aca-452c-baba-f12c9e85d6e4" providerId="ADAL" clId="{372461FD-B2B9-4B11-820D-2CCD0AF4CA86}" dt="2021-03-25T16:56:01.738" v="75" actId="20577"/>
          <ac:spMkLst>
            <pc:docMk/>
            <pc:sldMk cId="2120251029" sldId="267"/>
            <ac:spMk id="2" creationId="{05DF429C-5842-4BA8-9E47-909E0955E211}"/>
          </ac:spMkLst>
        </pc:spChg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3334509709" sldId="268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1647058818" sldId="269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3648009797" sldId="271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997830999" sldId="272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3275766807" sldId="273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1670313749" sldId="274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642558586" sldId="275"/>
        </pc:sldMkLst>
      </pc:sldChg>
      <pc:sldChg chg="del">
        <pc:chgData name="Brian Smith" userId="b1d3ac8b-1aca-452c-baba-f12c9e85d6e4" providerId="ADAL" clId="{372461FD-B2B9-4B11-820D-2CCD0AF4CA86}" dt="2021-03-25T18:37:57.323" v="1031" actId="2696"/>
        <pc:sldMkLst>
          <pc:docMk/>
          <pc:sldMk cId="3175677104" sldId="277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2150526313" sldId="278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3820872222" sldId="279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1077790536" sldId="283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166238211" sldId="286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2076218492" sldId="287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2359586615" sldId="288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2229145008" sldId="289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675103605" sldId="290"/>
        </pc:sldMkLst>
      </pc:sldChg>
      <pc:sldChg chg="modSp mod">
        <pc:chgData name="Brian Smith" userId="b1d3ac8b-1aca-452c-baba-f12c9e85d6e4" providerId="ADAL" clId="{372461FD-B2B9-4B11-820D-2CCD0AF4CA86}" dt="2021-03-25T16:55:38.630" v="58" actId="20577"/>
        <pc:sldMkLst>
          <pc:docMk/>
          <pc:sldMk cId="4090948388" sldId="347"/>
        </pc:sldMkLst>
        <pc:spChg chg="mod">
          <ac:chgData name="Brian Smith" userId="b1d3ac8b-1aca-452c-baba-f12c9e85d6e4" providerId="ADAL" clId="{372461FD-B2B9-4B11-820D-2CCD0AF4CA86}" dt="2021-03-25T16:55:16.804" v="4" actId="20577"/>
          <ac:spMkLst>
            <pc:docMk/>
            <pc:sldMk cId="4090948388" sldId="347"/>
            <ac:spMk id="3" creationId="{D8929302-DC6A-5747-B9FD-CBD7F1CF4126}"/>
          </ac:spMkLst>
        </pc:spChg>
        <pc:spChg chg="mod">
          <ac:chgData name="Brian Smith" userId="b1d3ac8b-1aca-452c-baba-f12c9e85d6e4" providerId="ADAL" clId="{372461FD-B2B9-4B11-820D-2CCD0AF4CA86}" dt="2021-03-25T16:55:38.630" v="58" actId="20577"/>
          <ac:spMkLst>
            <pc:docMk/>
            <pc:sldMk cId="4090948388" sldId="347"/>
            <ac:spMk id="6" creationId="{FE21D3DC-FC03-44BD-B207-14C29D0DFCB1}"/>
          </ac:spMkLst>
        </pc:spChg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791677272" sldId="385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1383912199" sldId="386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1415752158" sldId="387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437391092" sldId="388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3636613061" sldId="389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3724075987" sldId="392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2999096860" sldId="394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3091891569" sldId="396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3484188497" sldId="397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2709987099" sldId="398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354839168" sldId="400"/>
        </pc:sldMkLst>
      </pc:sldChg>
      <pc:sldChg chg="modSp mod modNotesTx">
        <pc:chgData name="Brian Smith" userId="b1d3ac8b-1aca-452c-baba-f12c9e85d6e4" providerId="ADAL" clId="{372461FD-B2B9-4B11-820D-2CCD0AF4CA86}" dt="2021-03-25T18:41:46.117" v="1045" actId="6549"/>
        <pc:sldMkLst>
          <pc:docMk/>
          <pc:sldMk cId="3471705627" sldId="401"/>
        </pc:sldMkLst>
        <pc:spChg chg="mod">
          <ac:chgData name="Brian Smith" userId="b1d3ac8b-1aca-452c-baba-f12c9e85d6e4" providerId="ADAL" clId="{372461FD-B2B9-4B11-820D-2CCD0AF4CA86}" dt="2021-03-25T18:41:22.558" v="1044" actId="255"/>
          <ac:spMkLst>
            <pc:docMk/>
            <pc:sldMk cId="3471705627" sldId="401"/>
            <ac:spMk id="3" creationId="{B01604C5-4719-4B4A-A476-EE215D7B3B0A}"/>
          </ac:spMkLst>
        </pc:spChg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1152189016" sldId="402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2876948781" sldId="403"/>
        </pc:sldMkLst>
      </pc:sldChg>
      <pc:sldChg chg="del">
        <pc:chgData name="Brian Smith" userId="b1d3ac8b-1aca-452c-baba-f12c9e85d6e4" providerId="ADAL" clId="{372461FD-B2B9-4B11-820D-2CCD0AF4CA86}" dt="2021-03-25T18:18:07.156" v="755" actId="47"/>
        <pc:sldMkLst>
          <pc:docMk/>
          <pc:sldMk cId="1245165436" sldId="404"/>
        </pc:sldMkLst>
      </pc:sldChg>
      <pc:sldChg chg="addSp delSp modSp new mod ord modClrScheme chgLayout modNotesTx">
        <pc:chgData name="Brian Smith" userId="b1d3ac8b-1aca-452c-baba-f12c9e85d6e4" providerId="ADAL" clId="{372461FD-B2B9-4B11-820D-2CCD0AF4CA86}" dt="2021-04-12T13:02:26.006" v="1694"/>
        <pc:sldMkLst>
          <pc:docMk/>
          <pc:sldMk cId="3350674223" sldId="405"/>
        </pc:sldMkLst>
        <pc:spChg chg="del mod ord">
          <ac:chgData name="Brian Smith" userId="b1d3ac8b-1aca-452c-baba-f12c9e85d6e4" providerId="ADAL" clId="{372461FD-B2B9-4B11-820D-2CCD0AF4CA86}" dt="2021-03-25T17:41:34.999" v="77" actId="700"/>
          <ac:spMkLst>
            <pc:docMk/>
            <pc:sldMk cId="3350674223" sldId="405"/>
            <ac:spMk id="2" creationId="{DAEDED8F-C33D-4F50-A000-0F636B188EB2}"/>
          </ac:spMkLst>
        </pc:spChg>
        <pc:spChg chg="del mod ord">
          <ac:chgData name="Brian Smith" userId="b1d3ac8b-1aca-452c-baba-f12c9e85d6e4" providerId="ADAL" clId="{372461FD-B2B9-4B11-820D-2CCD0AF4CA86}" dt="2021-03-25T17:41:34.999" v="77" actId="700"/>
          <ac:spMkLst>
            <pc:docMk/>
            <pc:sldMk cId="3350674223" sldId="405"/>
            <ac:spMk id="3" creationId="{C406A21E-2F2F-40B5-819D-04D56015EB16}"/>
          </ac:spMkLst>
        </pc:spChg>
        <pc:spChg chg="del">
          <ac:chgData name="Brian Smith" userId="b1d3ac8b-1aca-452c-baba-f12c9e85d6e4" providerId="ADAL" clId="{372461FD-B2B9-4B11-820D-2CCD0AF4CA86}" dt="2021-03-25T17:41:34.999" v="77" actId="700"/>
          <ac:spMkLst>
            <pc:docMk/>
            <pc:sldMk cId="3350674223" sldId="405"/>
            <ac:spMk id="4" creationId="{48CD250A-681F-48EA-A7B6-A5A8EEFCBDFF}"/>
          </ac:spMkLst>
        </pc:spChg>
        <pc:spChg chg="add mod ord">
          <ac:chgData name="Brian Smith" userId="b1d3ac8b-1aca-452c-baba-f12c9e85d6e4" providerId="ADAL" clId="{372461FD-B2B9-4B11-820D-2CCD0AF4CA86}" dt="2021-03-25T18:40:03.359" v="1035" actId="20577"/>
          <ac:spMkLst>
            <pc:docMk/>
            <pc:sldMk cId="3350674223" sldId="405"/>
            <ac:spMk id="5" creationId="{AB1D9697-80C3-44B0-8E1A-5F841F1C7EAC}"/>
          </ac:spMkLst>
        </pc:spChg>
        <pc:spChg chg="add mod ord">
          <ac:chgData name="Brian Smith" userId="b1d3ac8b-1aca-452c-baba-f12c9e85d6e4" providerId="ADAL" clId="{372461FD-B2B9-4B11-820D-2CCD0AF4CA86}" dt="2021-03-25T18:36:18.133" v="1030" actId="20577"/>
          <ac:spMkLst>
            <pc:docMk/>
            <pc:sldMk cId="3350674223" sldId="405"/>
            <ac:spMk id="6" creationId="{1AE489B0-E861-45D5-A583-371651C7C8E9}"/>
          </ac:spMkLst>
        </pc:spChg>
      </pc:sldChg>
      <pc:sldChg chg="modSp add del mod">
        <pc:chgData name="Brian Smith" userId="b1d3ac8b-1aca-452c-baba-f12c9e85d6e4" providerId="ADAL" clId="{372461FD-B2B9-4B11-820D-2CCD0AF4CA86}" dt="2021-03-25T18:35:38.035" v="963" actId="2696"/>
        <pc:sldMkLst>
          <pc:docMk/>
          <pc:sldMk cId="2522410799" sldId="406"/>
        </pc:sldMkLst>
        <pc:spChg chg="mod">
          <ac:chgData name="Brian Smith" userId="b1d3ac8b-1aca-452c-baba-f12c9e85d6e4" providerId="ADAL" clId="{372461FD-B2B9-4B11-820D-2CCD0AF4CA86}" dt="2021-03-25T17:42:07.735" v="94" actId="20577"/>
          <ac:spMkLst>
            <pc:docMk/>
            <pc:sldMk cId="2522410799" sldId="406"/>
            <ac:spMk id="5" creationId="{AB1D9697-80C3-44B0-8E1A-5F841F1C7EAC}"/>
          </ac:spMkLst>
        </pc:spChg>
      </pc:sldChg>
      <pc:sldChg chg="modSp add mod">
        <pc:chgData name="Brian Smith" userId="b1d3ac8b-1aca-452c-baba-f12c9e85d6e4" providerId="ADAL" clId="{372461FD-B2B9-4B11-820D-2CCD0AF4CA86}" dt="2021-03-25T17:44:07.323" v="141" actId="20577"/>
        <pc:sldMkLst>
          <pc:docMk/>
          <pc:sldMk cId="891198973" sldId="407"/>
        </pc:sldMkLst>
        <pc:spChg chg="mod">
          <ac:chgData name="Brian Smith" userId="b1d3ac8b-1aca-452c-baba-f12c9e85d6e4" providerId="ADAL" clId="{372461FD-B2B9-4B11-820D-2CCD0AF4CA86}" dt="2021-03-25T17:42:54.558" v="118" actId="20577"/>
          <ac:spMkLst>
            <pc:docMk/>
            <pc:sldMk cId="891198973" sldId="407"/>
            <ac:spMk id="5" creationId="{AB1D9697-80C3-44B0-8E1A-5F841F1C7EAC}"/>
          </ac:spMkLst>
        </pc:spChg>
        <pc:spChg chg="mod">
          <ac:chgData name="Brian Smith" userId="b1d3ac8b-1aca-452c-baba-f12c9e85d6e4" providerId="ADAL" clId="{372461FD-B2B9-4B11-820D-2CCD0AF4CA86}" dt="2021-03-25T17:44:07.323" v="141" actId="20577"/>
          <ac:spMkLst>
            <pc:docMk/>
            <pc:sldMk cId="891198973" sldId="407"/>
            <ac:spMk id="6" creationId="{1AE489B0-E861-45D5-A583-371651C7C8E9}"/>
          </ac:spMkLst>
        </pc:spChg>
      </pc:sldChg>
      <pc:sldChg chg="modSp add mod">
        <pc:chgData name="Brian Smith" userId="b1d3ac8b-1aca-452c-baba-f12c9e85d6e4" providerId="ADAL" clId="{372461FD-B2B9-4B11-820D-2CCD0AF4CA86}" dt="2021-03-25T17:44:11.831" v="142"/>
        <pc:sldMkLst>
          <pc:docMk/>
          <pc:sldMk cId="1380594557" sldId="408"/>
        </pc:sldMkLst>
        <pc:spChg chg="mod">
          <ac:chgData name="Brian Smith" userId="b1d3ac8b-1aca-452c-baba-f12c9e85d6e4" providerId="ADAL" clId="{372461FD-B2B9-4B11-820D-2CCD0AF4CA86}" dt="2021-03-25T17:43:08.463" v="126" actId="20577"/>
          <ac:spMkLst>
            <pc:docMk/>
            <pc:sldMk cId="1380594557" sldId="408"/>
            <ac:spMk id="5" creationId="{AB1D9697-80C3-44B0-8E1A-5F841F1C7EAC}"/>
          </ac:spMkLst>
        </pc:spChg>
        <pc:spChg chg="mod">
          <ac:chgData name="Brian Smith" userId="b1d3ac8b-1aca-452c-baba-f12c9e85d6e4" providerId="ADAL" clId="{372461FD-B2B9-4B11-820D-2CCD0AF4CA86}" dt="2021-03-25T17:44:11.831" v="142"/>
          <ac:spMkLst>
            <pc:docMk/>
            <pc:sldMk cId="1380594557" sldId="408"/>
            <ac:spMk id="6" creationId="{1AE489B0-E861-45D5-A583-371651C7C8E9}"/>
          </ac:spMkLst>
        </pc:spChg>
      </pc:sldChg>
      <pc:sldChg chg="modSp add mod modNotesTx">
        <pc:chgData name="Brian Smith" userId="b1d3ac8b-1aca-452c-baba-f12c9e85d6e4" providerId="ADAL" clId="{372461FD-B2B9-4B11-820D-2CCD0AF4CA86}" dt="2021-03-25T17:46:41.695" v="289" actId="20577"/>
        <pc:sldMkLst>
          <pc:docMk/>
          <pc:sldMk cId="2189817311" sldId="409"/>
        </pc:sldMkLst>
        <pc:spChg chg="mod">
          <ac:chgData name="Brian Smith" userId="b1d3ac8b-1aca-452c-baba-f12c9e85d6e4" providerId="ADAL" clId="{372461FD-B2B9-4B11-820D-2CCD0AF4CA86}" dt="2021-03-25T17:44:59.163" v="161" actId="20577"/>
          <ac:spMkLst>
            <pc:docMk/>
            <pc:sldMk cId="2189817311" sldId="409"/>
            <ac:spMk id="5" creationId="{AB1D9697-80C3-44B0-8E1A-5F841F1C7EAC}"/>
          </ac:spMkLst>
        </pc:spChg>
        <pc:spChg chg="mod">
          <ac:chgData name="Brian Smith" userId="b1d3ac8b-1aca-452c-baba-f12c9e85d6e4" providerId="ADAL" clId="{372461FD-B2B9-4B11-820D-2CCD0AF4CA86}" dt="2021-03-25T17:45:09.154" v="185" actId="20577"/>
          <ac:spMkLst>
            <pc:docMk/>
            <pc:sldMk cId="2189817311" sldId="409"/>
            <ac:spMk id="6" creationId="{1AE489B0-E861-45D5-A583-371651C7C8E9}"/>
          </ac:spMkLst>
        </pc:spChg>
      </pc:sldChg>
      <pc:sldChg chg="modSp add mod modNotesTx">
        <pc:chgData name="Brian Smith" userId="b1d3ac8b-1aca-452c-baba-f12c9e85d6e4" providerId="ADAL" clId="{372461FD-B2B9-4B11-820D-2CCD0AF4CA86}" dt="2021-04-09T19:33:00.663" v="1671" actId="20577"/>
        <pc:sldMkLst>
          <pc:docMk/>
          <pc:sldMk cId="2598796621" sldId="410"/>
        </pc:sldMkLst>
        <pc:spChg chg="mod">
          <ac:chgData name="Brian Smith" userId="b1d3ac8b-1aca-452c-baba-f12c9e85d6e4" providerId="ADAL" clId="{372461FD-B2B9-4B11-820D-2CCD0AF4CA86}" dt="2021-03-25T17:48:06.386" v="302" actId="20577"/>
          <ac:spMkLst>
            <pc:docMk/>
            <pc:sldMk cId="2598796621" sldId="410"/>
            <ac:spMk id="5" creationId="{AB1D9697-80C3-44B0-8E1A-5F841F1C7EAC}"/>
          </ac:spMkLst>
        </pc:spChg>
        <pc:spChg chg="mod">
          <ac:chgData name="Brian Smith" userId="b1d3ac8b-1aca-452c-baba-f12c9e85d6e4" providerId="ADAL" clId="{372461FD-B2B9-4B11-820D-2CCD0AF4CA86}" dt="2021-03-25T17:48:45.288" v="322" actId="20577"/>
          <ac:spMkLst>
            <pc:docMk/>
            <pc:sldMk cId="2598796621" sldId="410"/>
            <ac:spMk id="6" creationId="{1AE489B0-E861-45D5-A583-371651C7C8E9}"/>
          </ac:spMkLst>
        </pc:spChg>
      </pc:sldChg>
      <pc:sldChg chg="modSp add mod ord modNotesTx">
        <pc:chgData name="Brian Smith" userId="b1d3ac8b-1aca-452c-baba-f12c9e85d6e4" providerId="ADAL" clId="{372461FD-B2B9-4B11-820D-2CCD0AF4CA86}" dt="2021-04-12T13:04:59.292" v="1700"/>
        <pc:sldMkLst>
          <pc:docMk/>
          <pc:sldMk cId="484866893" sldId="411"/>
        </pc:sldMkLst>
        <pc:spChg chg="mod">
          <ac:chgData name="Brian Smith" userId="b1d3ac8b-1aca-452c-baba-f12c9e85d6e4" providerId="ADAL" clId="{372461FD-B2B9-4B11-820D-2CCD0AF4CA86}" dt="2021-03-25T17:55:38.365" v="377" actId="20577"/>
          <ac:spMkLst>
            <pc:docMk/>
            <pc:sldMk cId="484866893" sldId="411"/>
            <ac:spMk id="5" creationId="{AB1D9697-80C3-44B0-8E1A-5F841F1C7EAC}"/>
          </ac:spMkLst>
        </pc:spChg>
        <pc:spChg chg="mod">
          <ac:chgData name="Brian Smith" userId="b1d3ac8b-1aca-452c-baba-f12c9e85d6e4" providerId="ADAL" clId="{372461FD-B2B9-4B11-820D-2CCD0AF4CA86}" dt="2021-03-25T17:55:47.795" v="396" actId="20577"/>
          <ac:spMkLst>
            <pc:docMk/>
            <pc:sldMk cId="484866893" sldId="411"/>
            <ac:spMk id="6" creationId="{1AE489B0-E861-45D5-A583-371651C7C8E9}"/>
          </ac:spMkLst>
        </pc:spChg>
      </pc:sldChg>
      <pc:sldChg chg="modSp add mod ord modNotesTx">
        <pc:chgData name="Brian Smith" userId="b1d3ac8b-1aca-452c-baba-f12c9e85d6e4" providerId="ADAL" clId="{372461FD-B2B9-4B11-820D-2CCD0AF4CA86}" dt="2021-03-26T13:28:33.991" v="1315"/>
        <pc:sldMkLst>
          <pc:docMk/>
          <pc:sldMk cId="26298647" sldId="412"/>
        </pc:sldMkLst>
        <pc:spChg chg="mod">
          <ac:chgData name="Brian Smith" userId="b1d3ac8b-1aca-452c-baba-f12c9e85d6e4" providerId="ADAL" clId="{372461FD-B2B9-4B11-820D-2CCD0AF4CA86}" dt="2021-03-25T18:10:56.929" v="672" actId="20577"/>
          <ac:spMkLst>
            <pc:docMk/>
            <pc:sldMk cId="26298647" sldId="412"/>
            <ac:spMk id="5" creationId="{AB1D9697-80C3-44B0-8E1A-5F841F1C7EAC}"/>
          </ac:spMkLst>
        </pc:spChg>
        <pc:spChg chg="mod">
          <ac:chgData name="Brian Smith" userId="b1d3ac8b-1aca-452c-baba-f12c9e85d6e4" providerId="ADAL" clId="{372461FD-B2B9-4B11-820D-2CCD0AF4CA86}" dt="2021-03-25T18:11:04.355" v="684" actId="20577"/>
          <ac:spMkLst>
            <pc:docMk/>
            <pc:sldMk cId="26298647" sldId="412"/>
            <ac:spMk id="6" creationId="{1AE489B0-E861-45D5-A583-371651C7C8E9}"/>
          </ac:spMkLst>
        </pc:spChg>
      </pc:sldChg>
      <pc:sldChg chg="modSp add mod modNotesTx">
        <pc:chgData name="Brian Smith" userId="b1d3ac8b-1aca-452c-baba-f12c9e85d6e4" providerId="ADAL" clId="{372461FD-B2B9-4B11-820D-2CCD0AF4CA86}" dt="2021-04-09T19:31:02.088" v="1642" actId="20577"/>
        <pc:sldMkLst>
          <pc:docMk/>
          <pc:sldMk cId="2659055761" sldId="413"/>
        </pc:sldMkLst>
        <pc:spChg chg="mod">
          <ac:chgData name="Brian Smith" userId="b1d3ac8b-1aca-452c-baba-f12c9e85d6e4" providerId="ADAL" clId="{372461FD-B2B9-4B11-820D-2CCD0AF4CA86}" dt="2021-03-25T18:19:31.281" v="775" actId="20577"/>
          <ac:spMkLst>
            <pc:docMk/>
            <pc:sldMk cId="2659055761" sldId="413"/>
            <ac:spMk id="5" creationId="{AB1D9697-80C3-44B0-8E1A-5F841F1C7EAC}"/>
          </ac:spMkLst>
        </pc:spChg>
        <pc:spChg chg="mod">
          <ac:chgData name="Brian Smith" userId="b1d3ac8b-1aca-452c-baba-f12c9e85d6e4" providerId="ADAL" clId="{372461FD-B2B9-4B11-820D-2CCD0AF4CA86}" dt="2021-03-25T18:36:06.434" v="1013" actId="20577"/>
          <ac:spMkLst>
            <pc:docMk/>
            <pc:sldMk cId="2659055761" sldId="413"/>
            <ac:spMk id="6" creationId="{1AE489B0-E861-45D5-A583-371651C7C8E9}"/>
          </ac:spMkLst>
        </pc:spChg>
      </pc:sldChg>
      <pc:sldChg chg="addSp delSp modSp new mod modClrScheme chgLayout">
        <pc:chgData name="Brian Smith" userId="b1d3ac8b-1aca-452c-baba-f12c9e85d6e4" providerId="ADAL" clId="{372461FD-B2B9-4B11-820D-2CCD0AF4CA86}" dt="2021-04-12T13:05:17.424" v="1704" actId="6549"/>
        <pc:sldMkLst>
          <pc:docMk/>
          <pc:sldMk cId="3110211968" sldId="414"/>
        </pc:sldMkLst>
        <pc:spChg chg="del mod ord">
          <ac:chgData name="Brian Smith" userId="b1d3ac8b-1aca-452c-baba-f12c9e85d6e4" providerId="ADAL" clId="{372461FD-B2B9-4B11-820D-2CCD0AF4CA86}" dt="2021-03-26T12:35:51.951" v="1047" actId="700"/>
          <ac:spMkLst>
            <pc:docMk/>
            <pc:sldMk cId="3110211968" sldId="414"/>
            <ac:spMk id="2" creationId="{65EF3560-0ECA-412F-BC2E-97702A321B31}"/>
          </ac:spMkLst>
        </pc:spChg>
        <pc:spChg chg="del">
          <ac:chgData name="Brian Smith" userId="b1d3ac8b-1aca-452c-baba-f12c9e85d6e4" providerId="ADAL" clId="{372461FD-B2B9-4B11-820D-2CCD0AF4CA86}" dt="2021-03-26T12:35:51.951" v="1047" actId="700"/>
          <ac:spMkLst>
            <pc:docMk/>
            <pc:sldMk cId="3110211968" sldId="414"/>
            <ac:spMk id="3" creationId="{9E40838A-79F9-4FB1-AF75-C77EED252390}"/>
          </ac:spMkLst>
        </pc:spChg>
        <pc:spChg chg="add mod ord">
          <ac:chgData name="Brian Smith" userId="b1d3ac8b-1aca-452c-baba-f12c9e85d6e4" providerId="ADAL" clId="{372461FD-B2B9-4B11-820D-2CCD0AF4CA86}" dt="2021-03-26T12:35:55.220" v="1053" actId="20577"/>
          <ac:spMkLst>
            <pc:docMk/>
            <pc:sldMk cId="3110211968" sldId="414"/>
            <ac:spMk id="4" creationId="{3FDE1F68-98FD-4F35-8941-4F92E2592E05}"/>
          </ac:spMkLst>
        </pc:spChg>
        <pc:spChg chg="add mod ord">
          <ac:chgData name="Brian Smith" userId="b1d3ac8b-1aca-452c-baba-f12c9e85d6e4" providerId="ADAL" clId="{372461FD-B2B9-4B11-820D-2CCD0AF4CA86}" dt="2021-04-12T13:05:17.424" v="1704" actId="6549"/>
          <ac:spMkLst>
            <pc:docMk/>
            <pc:sldMk cId="3110211968" sldId="414"/>
            <ac:spMk id="5" creationId="{6F43F892-9C35-4192-B207-FB8C25BF0325}"/>
          </ac:spMkLst>
        </pc:spChg>
      </pc:sldChg>
      <pc:sldChg chg="addSp delSp modSp add mod">
        <pc:chgData name="Brian Smith" userId="b1d3ac8b-1aca-452c-baba-f12c9e85d6e4" providerId="ADAL" clId="{372461FD-B2B9-4B11-820D-2CCD0AF4CA86}" dt="2021-03-26T12:37:43.671" v="1244" actId="20577"/>
        <pc:sldMkLst>
          <pc:docMk/>
          <pc:sldMk cId="1085007758" sldId="415"/>
        </pc:sldMkLst>
        <pc:spChg chg="add del mod">
          <ac:chgData name="Brian Smith" userId="b1d3ac8b-1aca-452c-baba-f12c9e85d6e4" providerId="ADAL" clId="{372461FD-B2B9-4B11-820D-2CCD0AF4CA86}" dt="2021-03-26T12:37:38.654" v="1241" actId="478"/>
          <ac:spMkLst>
            <pc:docMk/>
            <pc:sldMk cId="1085007758" sldId="415"/>
            <ac:spMk id="3" creationId="{02157617-AF95-47AE-AC2D-87FC81F958A0}"/>
          </ac:spMkLst>
        </pc:spChg>
        <pc:spChg chg="mod">
          <ac:chgData name="Brian Smith" userId="b1d3ac8b-1aca-452c-baba-f12c9e85d6e4" providerId="ADAL" clId="{372461FD-B2B9-4B11-820D-2CCD0AF4CA86}" dt="2021-03-26T12:37:43.671" v="1244" actId="20577"/>
          <ac:spMkLst>
            <pc:docMk/>
            <pc:sldMk cId="1085007758" sldId="415"/>
            <ac:spMk id="5" creationId="{AB1D9697-80C3-44B0-8E1A-5F841F1C7EAC}"/>
          </ac:spMkLst>
        </pc:spChg>
        <pc:spChg chg="del">
          <ac:chgData name="Brian Smith" userId="b1d3ac8b-1aca-452c-baba-f12c9e85d6e4" providerId="ADAL" clId="{372461FD-B2B9-4B11-820D-2CCD0AF4CA86}" dt="2021-03-26T12:37:35.536" v="1240" actId="478"/>
          <ac:spMkLst>
            <pc:docMk/>
            <pc:sldMk cId="1085007758" sldId="415"/>
            <ac:spMk id="6" creationId="{1AE489B0-E861-45D5-A583-371651C7C8E9}"/>
          </ac:spMkLst>
        </pc:spChg>
      </pc:sldChg>
      <pc:sldChg chg="modSp add mod modNotesTx">
        <pc:chgData name="Brian Smith" userId="b1d3ac8b-1aca-452c-baba-f12c9e85d6e4" providerId="ADAL" clId="{372461FD-B2B9-4B11-820D-2CCD0AF4CA86}" dt="2021-04-12T13:21:42.528" v="1722" actId="20577"/>
        <pc:sldMkLst>
          <pc:docMk/>
          <pc:sldMk cId="2707358835" sldId="416"/>
        </pc:sldMkLst>
        <pc:spChg chg="mod">
          <ac:chgData name="Brian Smith" userId="b1d3ac8b-1aca-452c-baba-f12c9e85d6e4" providerId="ADAL" clId="{372461FD-B2B9-4B11-820D-2CCD0AF4CA86}" dt="2021-03-26T12:37:58.792" v="1263" actId="20577"/>
          <ac:spMkLst>
            <pc:docMk/>
            <pc:sldMk cId="2707358835" sldId="416"/>
            <ac:spMk id="5" creationId="{AB1D9697-80C3-44B0-8E1A-5F841F1C7EAC}"/>
          </ac:spMkLst>
        </pc:spChg>
        <pc:spChg chg="mod">
          <ac:chgData name="Brian Smith" userId="b1d3ac8b-1aca-452c-baba-f12c9e85d6e4" providerId="ADAL" clId="{372461FD-B2B9-4B11-820D-2CCD0AF4CA86}" dt="2021-03-26T12:38:12.876" v="1267" actId="20577"/>
          <ac:spMkLst>
            <pc:docMk/>
            <pc:sldMk cId="2707358835" sldId="416"/>
            <ac:spMk id="6" creationId="{1AE489B0-E861-45D5-A583-371651C7C8E9}"/>
          </ac:spMkLst>
        </pc:spChg>
      </pc:sldChg>
      <pc:sldChg chg="modSp new del mod">
        <pc:chgData name="Brian Smith" userId="b1d3ac8b-1aca-452c-baba-f12c9e85d6e4" providerId="ADAL" clId="{372461FD-B2B9-4B11-820D-2CCD0AF4CA86}" dt="2021-03-29T15:38:31.539" v="1514" actId="2696"/>
        <pc:sldMkLst>
          <pc:docMk/>
          <pc:sldMk cId="3451084959" sldId="417"/>
        </pc:sldMkLst>
        <pc:spChg chg="mod">
          <ac:chgData name="Brian Smith" userId="b1d3ac8b-1aca-452c-baba-f12c9e85d6e4" providerId="ADAL" clId="{372461FD-B2B9-4B11-820D-2CCD0AF4CA86}" dt="2021-03-26T19:23:23.277" v="1345" actId="2711"/>
          <ac:spMkLst>
            <pc:docMk/>
            <pc:sldMk cId="3451084959" sldId="417"/>
            <ac:spMk id="2" creationId="{C154D878-7EBE-490B-99B8-CDF67CCEE2CF}"/>
          </ac:spMkLst>
        </pc:spChg>
      </pc:sldChg>
      <pc:sldChg chg="modSp new mod">
        <pc:chgData name="Brian Smith" userId="b1d3ac8b-1aca-452c-baba-f12c9e85d6e4" providerId="ADAL" clId="{372461FD-B2B9-4B11-820D-2CCD0AF4CA86}" dt="2021-03-26T19:25:59.369" v="1478" actId="403"/>
        <pc:sldMkLst>
          <pc:docMk/>
          <pc:sldMk cId="352192036" sldId="418"/>
        </pc:sldMkLst>
        <pc:spChg chg="mod">
          <ac:chgData name="Brian Smith" userId="b1d3ac8b-1aca-452c-baba-f12c9e85d6e4" providerId="ADAL" clId="{372461FD-B2B9-4B11-820D-2CCD0AF4CA86}" dt="2021-03-26T19:25:09.634" v="1373" actId="20577"/>
          <ac:spMkLst>
            <pc:docMk/>
            <pc:sldMk cId="352192036" sldId="418"/>
            <ac:spMk id="2" creationId="{569F2B75-F733-4DFE-BC4A-21F97E54D908}"/>
          </ac:spMkLst>
        </pc:spChg>
        <pc:spChg chg="mod">
          <ac:chgData name="Brian Smith" userId="b1d3ac8b-1aca-452c-baba-f12c9e85d6e4" providerId="ADAL" clId="{372461FD-B2B9-4B11-820D-2CCD0AF4CA86}" dt="2021-03-26T19:25:59.369" v="1478" actId="403"/>
          <ac:spMkLst>
            <pc:docMk/>
            <pc:sldMk cId="352192036" sldId="418"/>
            <ac:spMk id="3" creationId="{AC11987A-B778-4A8F-B405-48BBB37893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23AB5-4A4C-4767-9F27-6A716D85787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1513"/>
            <a:ext cx="5486400" cy="3668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AEA6F-0FCE-430C-9F83-29C644CB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EA6F-0FCE-430C-9F83-29C644CB45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Logging in</a:t>
            </a:r>
          </a:p>
          <a:p>
            <a:r>
              <a:rPr lang="en-US" dirty="0"/>
              <a:t>Different Projects</a:t>
            </a:r>
          </a:p>
          <a:p>
            <a:r>
              <a:rPr lang="en-US" b="1" u="sng" dirty="0"/>
              <a:t>Enter Sandbox</a:t>
            </a:r>
          </a:p>
          <a:p>
            <a:r>
              <a:rPr lang="en-US" b="0" u="none" dirty="0"/>
              <a:t>Focusing on Repos</a:t>
            </a:r>
          </a:p>
          <a:p>
            <a:r>
              <a:rPr lang="en-US" b="0" u="none" dirty="0"/>
              <a:t>Change Repositories</a:t>
            </a:r>
          </a:p>
          <a:p>
            <a:r>
              <a:rPr lang="en-US" b="0" u="none" dirty="0"/>
              <a:t>Change Branches</a:t>
            </a:r>
          </a:p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EA6F-0FCE-430C-9F83-29C644CB45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0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u="none" dirty="0"/>
              <a:t>Create a branch policy on Develop70</a:t>
            </a:r>
          </a:p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EA6F-0FCE-430C-9F83-29C644CB45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it feature/demo off of develop70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EA6F-0FCE-430C-9F83-29C644CB45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for ps1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EA6F-0FCE-430C-9F83-29C644CB45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Task </a:t>
            </a:r>
          </a:p>
          <a:p>
            <a:r>
              <a:rPr lang="en-US" dirty="0"/>
              <a:t>- Update something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Search ps1 and change a file - vm-.ps1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TP-4 #comment added </a:t>
            </a:r>
            <a:r>
              <a:rPr lang="en-US" dirty="0" err="1"/>
              <a:t>demo.yml</a:t>
            </a:r>
            <a:r>
              <a:rPr lang="en-US" dirty="0"/>
              <a:t> for demonstration purposes #time 2d 4h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#in-progress</a:t>
            </a:r>
            <a:endParaRPr lang="en-US" b="0" i="0" dirty="0">
              <a:solidFill>
                <a:srgbClr val="DAE4F2"/>
              </a:solidFill>
              <a:effectLst/>
              <a:latin typeface="Monac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DEV-42 #comment added </a:t>
            </a:r>
            <a:r>
              <a:rPr lang="en-US" dirty="0" err="1"/>
              <a:t>demo.yml</a:t>
            </a:r>
            <a:r>
              <a:rPr lang="en-US" dirty="0"/>
              <a:t> for demonstration purposes </a:t>
            </a:r>
            <a:br>
              <a:rPr lang="en-US" dirty="0"/>
            </a:br>
            <a:r>
              <a:rPr lang="en-US" dirty="0"/>
              <a:t>DEV-42 #time 2d 4h </a:t>
            </a:r>
            <a:br>
              <a:rPr lang="en-US" dirty="0"/>
            </a:br>
            <a:r>
              <a:rPr lang="en-US" dirty="0"/>
              <a:t>DEV-42 </a:t>
            </a:r>
            <a:r>
              <a:rPr lang="en-US" b="0" i="0" dirty="0">
                <a:solidFill>
                  <a:srgbClr val="9ECBEE"/>
                </a:solidFill>
                <a:effectLst/>
                <a:latin typeface="Monaco"/>
              </a:rPr>
              <a:t>#assign</a:t>
            </a:r>
            <a:r>
              <a:rPr lang="en-US" b="0" i="0" dirty="0">
                <a:solidFill>
                  <a:srgbClr val="DAE4F2"/>
                </a:solidFill>
                <a:effectLst/>
                <a:latin typeface="Monaco"/>
              </a:rPr>
              <a:t> bsmith@onestreamsoftware.com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AE4F2"/>
                </a:solidFill>
                <a:effectLst/>
                <a:latin typeface="Monaco"/>
              </a:rPr>
              <a:t>DEV-42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#in-progress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EA6F-0FCE-430C-9F83-29C644CB45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3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PR’s for collaboration.  </a:t>
            </a:r>
          </a:p>
          <a:p>
            <a:endParaRPr lang="en-US" dirty="0"/>
          </a:p>
          <a:p>
            <a:r>
              <a:rPr lang="en-US" dirty="0"/>
              <a:t>From Web UI - New PR</a:t>
            </a:r>
          </a:p>
          <a:p>
            <a:r>
              <a:rPr lang="en-US" dirty="0"/>
              <a:t>Show Markdown in PR</a:t>
            </a:r>
          </a:p>
          <a:p>
            <a:r>
              <a:rPr lang="en-US" dirty="0"/>
              <a:t>Create as a draft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can see the merge conflicts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Go to files to view the conflicts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an explanation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Editor Preferences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Enter Full Screen</a:t>
            </a:r>
          </a:p>
          <a:p>
            <a:pPr marL="0" indent="0">
              <a:buFontTx/>
              <a:buNone/>
            </a:pPr>
            <a:r>
              <a:rPr lang="en-US" dirty="0"/>
              <a:t>Comment should be </a:t>
            </a:r>
          </a:p>
          <a:p>
            <a:pPr algn="l"/>
            <a:r>
              <a:rPr lang="en-US" b="0" i="0" dirty="0">
                <a:effectLst/>
                <a:latin typeface="Segoe UI VSS (Regular)"/>
              </a:rPr>
              <a:t>TP-4 #comment Completed the requested task</a:t>
            </a:r>
          </a:p>
          <a:p>
            <a:pPr algn="l"/>
            <a:r>
              <a:rPr lang="en-US" b="0" i="0" dirty="0">
                <a:effectLst/>
                <a:latin typeface="Segoe UI VSS (Regular)"/>
              </a:rPr>
              <a:t>TP-4 #Done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Publish PR</a:t>
            </a:r>
          </a:p>
          <a:p>
            <a:pPr marL="0" indent="0">
              <a:buFontTx/>
              <a:buNone/>
            </a:pPr>
            <a:r>
              <a:rPr lang="en-US" dirty="0"/>
              <a:t>Go to my Pull Requests to see the status</a:t>
            </a:r>
          </a:p>
          <a:p>
            <a:pPr marL="0" indent="0">
              <a:buFontTx/>
              <a:buNone/>
            </a:pPr>
            <a:r>
              <a:rPr lang="en-US" dirty="0"/>
              <a:t>Go to Jira to see the PR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Complete the PR</a:t>
            </a:r>
          </a:p>
          <a:p>
            <a:pPr marL="0" indent="0">
              <a:buFontTx/>
              <a:buNone/>
            </a:pPr>
            <a:r>
              <a:rPr lang="en-US" dirty="0"/>
              <a:t>Wait 30 seconds or so and see update in Jira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EA6F-0FCE-430C-9F83-29C644CB45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2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git tag -a v6.4.0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97915d2f</a:t>
            </a:r>
          </a:p>
          <a:p>
            <a:pPr marL="0" indent="0"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push origin v6.4.0</a:t>
            </a:r>
          </a:p>
          <a:p>
            <a:pPr marL="0" indent="0">
              <a:buFontTx/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Do through Web UI</a:t>
            </a:r>
          </a:p>
          <a:p>
            <a:pPr marL="0" indent="0">
              <a:buFontTx/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show {TAG}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EA6F-0FCE-430C-9F83-29C644CB45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EA6F-0FCE-430C-9F83-29C644CB45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35CD-5839-4EC9-BBBA-E5AAC37F5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111BA-9526-4CCA-A8F4-F4F929A33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7373-F6F3-4853-B3E0-564E2711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2647-19C9-4BF4-8045-3A9A6313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B7F1-E2F0-4AB0-966E-F6A6598B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2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68C7-97E5-4463-9DDC-282BB5D8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3D7C2-F4C8-49C9-A2FA-A88082DDB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2879C-D542-445F-A4CE-A6E11729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7A8A3-9A3A-41D1-99AC-8BBE333A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93003-61DA-463F-86B4-5855FE20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7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2E1A1-1B2C-48F8-9FF8-425A4E74D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15808-11EE-4EA8-9737-D066D0ED1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1F43D-FE4D-4466-9FD3-654ECFA2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CAFE-3FA2-4C58-B021-63D0DC25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BA8B-F76D-425B-A90A-B069290D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8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C7B6-A007-4EA5-841D-B136658B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4879-152D-489B-9D04-33E92CDA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87F7F-A162-4B19-A122-D55350F8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FEBF-3B4D-459D-A704-FD6CC21C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4D6C-029B-43D8-82C9-E583D011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8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843D-847E-4E09-8A04-9455F4DF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8E9B-7ABA-4D81-A03D-876AB0D6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C42FD-B21A-4BFB-9447-2A34C3D5E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5E3B7-8467-47F2-9945-842CA30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1D6B9-3228-446D-AFFD-88A0307A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29EFF-B954-45ED-8655-D077109D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3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34337" y="6292024"/>
            <a:ext cx="6909664" cy="474536"/>
          </a:xfrm>
          <a:prstGeom prst="rect">
            <a:avLst/>
          </a:prstGeom>
          <a:solidFill>
            <a:srgbClr val="005DAB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319051" y="2939813"/>
            <a:ext cx="6477000" cy="1447800"/>
          </a:xfrm>
          <a:prstGeom prst="rect">
            <a:avLst/>
          </a:prstGeom>
        </p:spPr>
        <p:txBody>
          <a:bodyPr anchor="ctr"/>
          <a:lstStyle>
            <a:lvl1pPr algn="ctr"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51" y="835799"/>
            <a:ext cx="4606299" cy="13533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3658" y="6292024"/>
            <a:ext cx="2237994" cy="474536"/>
          </a:xfrm>
          <a:prstGeom prst="rect">
            <a:avLst/>
          </a:prstGeom>
          <a:solidFill>
            <a:srgbClr val="00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" y="6342534"/>
            <a:ext cx="1281296" cy="3685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9144000" cy="89632"/>
            <a:chOff x="0" y="-1"/>
            <a:chExt cx="9144000" cy="309433"/>
          </a:xfrm>
        </p:grpSpPr>
        <p:sp>
          <p:nvSpPr>
            <p:cNvPr id="16" name="Rectangle 15"/>
            <p:cNvSpPr/>
            <p:nvPr/>
          </p:nvSpPr>
          <p:spPr>
            <a:xfrm rot="5400000" flipH="1">
              <a:off x="7466808" y="-1367760"/>
              <a:ext cx="309432" cy="3044952"/>
            </a:xfrm>
            <a:prstGeom prst="rect">
              <a:avLst/>
            </a:prstGeom>
            <a:solidFill>
              <a:srgbClr val="8FB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5400000" flipH="1">
              <a:off x="1367760" y="-1367760"/>
              <a:ext cx="309432" cy="3044952"/>
            </a:xfrm>
            <a:prstGeom prst="rect">
              <a:avLst/>
            </a:prstGeom>
            <a:solidFill>
              <a:srgbClr val="245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5400000" flipH="1">
              <a:off x="4411284" y="-1384223"/>
              <a:ext cx="309432" cy="3077876"/>
            </a:xfrm>
            <a:prstGeom prst="rect">
              <a:avLst/>
            </a:prstGeom>
            <a:solidFill>
              <a:srgbClr val="25AA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6807896"/>
            <a:ext cx="9144000" cy="50105"/>
          </a:xfrm>
          <a:prstGeom prst="rect">
            <a:avLst/>
          </a:prstGeom>
          <a:solidFill>
            <a:srgbClr val="F47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407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405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090D88-AA45-42A2-A00B-A9BDB1429696}"/>
              </a:ext>
            </a:extLst>
          </p:cNvPr>
          <p:cNvGrpSpPr/>
          <p:nvPr/>
        </p:nvGrpSpPr>
        <p:grpSpPr>
          <a:xfrm>
            <a:off x="1" y="0"/>
            <a:ext cx="9143999" cy="89632"/>
            <a:chOff x="1" y="-1"/>
            <a:chExt cx="9143999" cy="3094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3CC96C-80FA-4434-B162-771E1FC60554}"/>
                </a:ext>
              </a:extLst>
            </p:cNvPr>
            <p:cNvSpPr/>
            <p:nvPr/>
          </p:nvSpPr>
          <p:spPr>
            <a:xfrm rot="5400000" flipH="1">
              <a:off x="7466808" y="-1367760"/>
              <a:ext cx="309432" cy="3044952"/>
            </a:xfrm>
            <a:prstGeom prst="rect">
              <a:avLst/>
            </a:prstGeom>
            <a:solidFill>
              <a:srgbClr val="8FB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B9E290-BD7C-4A15-9F04-653916B182F9}"/>
                </a:ext>
              </a:extLst>
            </p:cNvPr>
            <p:cNvSpPr/>
            <p:nvPr/>
          </p:nvSpPr>
          <p:spPr>
            <a:xfrm rot="5400000" flipH="1">
              <a:off x="1367761" y="-1367760"/>
              <a:ext cx="309432" cy="3044952"/>
            </a:xfrm>
            <a:prstGeom prst="rect">
              <a:avLst/>
            </a:prstGeom>
            <a:solidFill>
              <a:srgbClr val="245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33FF1E-CC37-4197-A6D7-772F6AD30955}"/>
                </a:ext>
              </a:extLst>
            </p:cNvPr>
            <p:cNvSpPr/>
            <p:nvPr/>
          </p:nvSpPr>
          <p:spPr>
            <a:xfrm rot="5400000" flipH="1">
              <a:off x="4411284" y="-1384223"/>
              <a:ext cx="309432" cy="3077876"/>
            </a:xfrm>
            <a:prstGeom prst="rect">
              <a:avLst/>
            </a:prstGeom>
            <a:solidFill>
              <a:srgbClr val="25AA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2220815"/>
            <a:ext cx="6858000" cy="128914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48482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71968-C304-48CE-969F-0C4C8D7CC609}"/>
              </a:ext>
            </a:extLst>
          </p:cNvPr>
          <p:cNvSpPr/>
          <p:nvPr/>
        </p:nvSpPr>
        <p:spPr>
          <a:xfrm>
            <a:off x="0" y="4086862"/>
            <a:ext cx="9144000" cy="45719"/>
          </a:xfrm>
          <a:prstGeom prst="rect">
            <a:avLst/>
          </a:prstGeom>
          <a:solidFill>
            <a:srgbClr val="F4772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70F8B-6E01-412A-8FF7-A9FAE38761CB}"/>
              </a:ext>
            </a:extLst>
          </p:cNvPr>
          <p:cNvGrpSpPr/>
          <p:nvPr/>
        </p:nvGrpSpPr>
        <p:grpSpPr>
          <a:xfrm>
            <a:off x="0" y="2220816"/>
            <a:ext cx="9144000" cy="89633"/>
            <a:chOff x="0" y="0"/>
            <a:chExt cx="9144000" cy="30943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AF51C48-EAE8-4314-93C4-798F89B7E2BA}"/>
                </a:ext>
              </a:extLst>
            </p:cNvPr>
            <p:cNvSpPr/>
            <p:nvPr/>
          </p:nvSpPr>
          <p:spPr>
            <a:xfrm rot="5400000" flipH="1">
              <a:off x="7466808" y="-1367760"/>
              <a:ext cx="309432" cy="3044952"/>
            </a:xfrm>
            <a:prstGeom prst="rect">
              <a:avLst/>
            </a:prstGeom>
            <a:solidFill>
              <a:srgbClr val="8FB13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A6FF1-450C-4669-880C-2DF256213128}"/>
                </a:ext>
              </a:extLst>
            </p:cNvPr>
            <p:cNvSpPr/>
            <p:nvPr/>
          </p:nvSpPr>
          <p:spPr>
            <a:xfrm rot="5400000" flipH="1">
              <a:off x="1367760" y="-1367760"/>
              <a:ext cx="309432" cy="3044952"/>
            </a:xfrm>
            <a:prstGeom prst="rect">
              <a:avLst/>
            </a:prstGeom>
            <a:solidFill>
              <a:srgbClr val="245C9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7A1C637-DA7E-4B01-B316-CEEC586DD674}"/>
                </a:ext>
              </a:extLst>
            </p:cNvPr>
            <p:cNvSpPr/>
            <p:nvPr/>
          </p:nvSpPr>
          <p:spPr>
            <a:xfrm rot="5400000" flipH="1">
              <a:off x="4420229" y="-1375274"/>
              <a:ext cx="309430" cy="3059987"/>
            </a:xfrm>
            <a:prstGeom prst="rect">
              <a:avLst/>
            </a:prstGeom>
            <a:solidFill>
              <a:srgbClr val="25AA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7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6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451236"/>
            <a:ext cx="7886700" cy="4725727"/>
          </a:xfrm>
        </p:spPr>
        <p:txBody>
          <a:bodyPr/>
          <a:lstStyle>
            <a:lvl1pPr marL="240030" marR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lvl1pPr>
            <a:lvl2pPr marL="480060" marR="0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lvl2pPr>
            <a:lvl3pPr marL="68580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lvl3pPr>
            <a:lvl4pPr marL="10287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lvl4pPr>
            <a:lvl5pPr marL="13716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lvl5pPr>
          </a:lstStyle>
          <a:p>
            <a:pPr marL="240030" marR="0" lvl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Click to edit Master text styles</a:t>
            </a:r>
          </a:p>
          <a:p>
            <a:pPr marL="480060" marR="0" lvl="1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Second level</a:t>
            </a:r>
          </a:p>
          <a:p>
            <a:pPr marL="68580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172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Third level</a:t>
            </a:r>
          </a:p>
          <a:p>
            <a:pPr marL="1028700" marR="0" lvl="3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Fourth level</a:t>
            </a:r>
          </a:p>
          <a:p>
            <a:pPr marL="1371600" marR="0" lvl="4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29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43F68-E302-4170-B6CD-BEEF4D7C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6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4763B6-3A95-4863-8D47-F81B111660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451236"/>
            <a:ext cx="3847754" cy="4725727"/>
          </a:xfrm>
        </p:spPr>
        <p:txBody>
          <a:bodyPr/>
          <a:lstStyle>
            <a:lvl1pPr marL="240030" marR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lvl1pPr>
            <a:lvl2pPr marL="480060" marR="0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lvl2pPr>
            <a:lvl3pPr marL="68580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lvl3pPr>
            <a:lvl4pPr marL="10287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lvl4pPr>
            <a:lvl5pPr marL="13716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lvl5pPr>
          </a:lstStyle>
          <a:p>
            <a:pPr marL="240030" marR="0" lvl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Click to edit Master text styles</a:t>
            </a:r>
          </a:p>
          <a:p>
            <a:pPr marL="480060" marR="0" lvl="1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Second level</a:t>
            </a:r>
          </a:p>
          <a:p>
            <a:pPr marL="68580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172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Third level</a:t>
            </a:r>
          </a:p>
          <a:p>
            <a:pPr marL="1028700" marR="0" lvl="3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Fourth level</a:t>
            </a:r>
          </a:p>
          <a:p>
            <a:pPr marL="1371600" marR="0" lvl="4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7F242-888C-42F1-8B9B-84E4CA99FC9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57206" y="1451235"/>
            <a:ext cx="3858145" cy="4725727"/>
          </a:xfrm>
        </p:spPr>
        <p:txBody>
          <a:bodyPr/>
          <a:lstStyle>
            <a:lvl1pPr marL="240030" marR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lvl1pPr>
            <a:lvl2pPr marL="480060" marR="0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lvl2pPr>
            <a:lvl3pPr marL="68580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lvl3pPr>
            <a:lvl4pPr marL="10287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lvl4pPr>
            <a:lvl5pPr marL="13716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lvl5pPr>
          </a:lstStyle>
          <a:p>
            <a:pPr marL="240030" marR="0" lvl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Click to edit Master text styles</a:t>
            </a:r>
          </a:p>
          <a:p>
            <a:pPr marL="480060" marR="0" lvl="1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Second level</a:t>
            </a:r>
          </a:p>
          <a:p>
            <a:pPr marL="68580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172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Third level</a:t>
            </a:r>
          </a:p>
          <a:p>
            <a:pPr marL="1028700" marR="0" lvl="3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Fourth level</a:t>
            </a:r>
          </a:p>
          <a:p>
            <a:pPr marL="1371600" marR="0" lvl="4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818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latin typeface="Tw Cen MT" charset="0"/>
                <a:ea typeface="Tw Cen MT" charset="0"/>
                <a:cs typeface="Tw Cen MT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 marL="240030" marR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lvl1pPr>
            <a:lvl2pPr marL="480060" marR="0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lvl2pPr>
            <a:lvl3pPr marL="68580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lvl3pPr>
            <a:lvl4pPr marL="10287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lvl4pPr>
            <a:lvl5pPr marL="13716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lvl5pPr>
          </a:lstStyle>
          <a:p>
            <a:pPr marL="240030" marR="0" lvl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Click to edit Master text styles</a:t>
            </a:r>
          </a:p>
          <a:p>
            <a:pPr marL="480060" marR="0" lvl="1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Second level</a:t>
            </a:r>
          </a:p>
          <a:p>
            <a:pPr marL="68580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172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Third level</a:t>
            </a:r>
          </a:p>
          <a:p>
            <a:pPr marL="1028700" marR="0" lvl="3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Fourth level</a:t>
            </a:r>
          </a:p>
          <a:p>
            <a:pPr marL="1371600" marR="0" lvl="4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 baseline="0">
                <a:latin typeface="Tw Cen MT" charset="0"/>
                <a:ea typeface="Tw Cen MT" charset="0"/>
                <a:cs typeface="Tw Cen MT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 marL="240030" marR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lvl1pPr>
            <a:lvl2pPr marL="480060" marR="0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lvl2pPr>
            <a:lvl3pPr marL="68580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lvl3pPr>
            <a:lvl4pPr marL="10287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lvl4pPr>
            <a:lvl5pPr marL="13716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lvl5pPr>
          </a:lstStyle>
          <a:p>
            <a:pPr marL="240030" marR="0" lvl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Click to edit Master text styles</a:t>
            </a:r>
          </a:p>
          <a:p>
            <a:pPr marL="480060" marR="0" lvl="1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Second level</a:t>
            </a:r>
          </a:p>
          <a:p>
            <a:pPr marL="68580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172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Third level</a:t>
            </a:r>
          </a:p>
          <a:p>
            <a:pPr marL="1028700" marR="0" lvl="3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Fourth level</a:t>
            </a:r>
          </a:p>
          <a:p>
            <a:pPr marL="1371600" marR="0" lvl="4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C7B6-A007-4EA5-841D-B136658B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4879-152D-489B-9D04-33E92CDA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87F7F-A162-4B19-A122-D55350F8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FEBF-3B4D-459D-A704-FD6CC21C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4D6C-029B-43D8-82C9-E583D011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8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F4B051-2BC5-4213-82B1-66B324C2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6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8023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68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6CC12-2F5C-4BEF-B502-B8FEBA7D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86" y="2026535"/>
            <a:ext cx="1883828" cy="25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B3A8-9850-499A-8425-5DB9B04F67C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3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15619-8524-49A8-A0FB-F315FBA0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B3A8-9850-499A-8425-5DB9B04F67C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2CDBF-451B-44AB-A0D0-272A4D8C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DA6EB-51CE-4341-ACE1-14F1BEC5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6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271F74-2798-7A44-BAE5-624ABE3114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24"/>
            <a:ext cx="9148970" cy="6854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E10437-E9ED-0440-A708-4055731C1E50}"/>
              </a:ext>
            </a:extLst>
          </p:cNvPr>
          <p:cNvSpPr/>
          <p:nvPr userDrawn="1"/>
        </p:nvSpPr>
        <p:spPr>
          <a:xfrm>
            <a:off x="0" y="5763494"/>
            <a:ext cx="9144000" cy="10945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30310-EA35-724D-81B4-E383D2B2CB30}"/>
              </a:ext>
            </a:extLst>
          </p:cNvPr>
          <p:cNvCxnSpPr/>
          <p:nvPr userDrawn="1"/>
        </p:nvCxnSpPr>
        <p:spPr>
          <a:xfrm>
            <a:off x="4114800" y="2448321"/>
            <a:ext cx="914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A2D971-C19F-E64E-96ED-4AF050762E09}"/>
              </a:ext>
            </a:extLst>
          </p:cNvPr>
          <p:cNvSpPr txBox="1"/>
          <p:nvPr userDrawn="1"/>
        </p:nvSpPr>
        <p:spPr>
          <a:xfrm>
            <a:off x="1882777" y="6179090"/>
            <a:ext cx="537845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spc="70" dirty="0">
                <a:solidFill>
                  <a:schemeClr val="bg1"/>
                </a:solidFill>
                <a:latin typeface="Lato" panose="020F0502020204030203" pitchFamily="34" charset="0"/>
              </a:rPr>
              <a:t>© Copyright OneStream Software | 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2BD1A-3EB7-B147-B41E-18E0191E9D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59" y="1583064"/>
            <a:ext cx="1579245" cy="462112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98D1BEE-A9F3-4C4A-94CC-C958F9EECC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315" y="2722486"/>
            <a:ext cx="7953374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 i="0" cap="none" spc="50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70EA30-1397-0047-8828-842B4A2F4E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396" y="3717281"/>
            <a:ext cx="7953374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tx2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745979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34337" y="6292024"/>
            <a:ext cx="6909664" cy="474536"/>
          </a:xfrm>
          <a:prstGeom prst="rect">
            <a:avLst/>
          </a:prstGeom>
          <a:solidFill>
            <a:srgbClr val="005DAB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319051" y="2939813"/>
            <a:ext cx="6477000" cy="1447800"/>
          </a:xfrm>
          <a:prstGeom prst="rect">
            <a:avLst/>
          </a:prstGeom>
        </p:spPr>
        <p:txBody>
          <a:bodyPr anchor="ctr"/>
          <a:lstStyle>
            <a:lvl1pPr algn="ctr"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51" y="835799"/>
            <a:ext cx="4606299" cy="13533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3658" y="6292024"/>
            <a:ext cx="2237994" cy="474536"/>
          </a:xfrm>
          <a:prstGeom prst="rect">
            <a:avLst/>
          </a:prstGeom>
          <a:solidFill>
            <a:srgbClr val="00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" y="6342534"/>
            <a:ext cx="1281296" cy="3685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9144000" cy="89632"/>
            <a:chOff x="0" y="-1"/>
            <a:chExt cx="9144000" cy="309433"/>
          </a:xfrm>
        </p:grpSpPr>
        <p:sp>
          <p:nvSpPr>
            <p:cNvPr id="16" name="Rectangle 15"/>
            <p:cNvSpPr/>
            <p:nvPr/>
          </p:nvSpPr>
          <p:spPr>
            <a:xfrm rot="5400000" flipH="1">
              <a:off x="7466808" y="-1367760"/>
              <a:ext cx="309432" cy="3044952"/>
            </a:xfrm>
            <a:prstGeom prst="rect">
              <a:avLst/>
            </a:prstGeom>
            <a:solidFill>
              <a:srgbClr val="8FB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5400000" flipH="1">
              <a:off x="1367760" y="-1367760"/>
              <a:ext cx="309432" cy="3044952"/>
            </a:xfrm>
            <a:prstGeom prst="rect">
              <a:avLst/>
            </a:prstGeom>
            <a:solidFill>
              <a:srgbClr val="245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5400000" flipH="1">
              <a:off x="4411284" y="-1384223"/>
              <a:ext cx="309432" cy="3077876"/>
            </a:xfrm>
            <a:prstGeom prst="rect">
              <a:avLst/>
            </a:prstGeom>
            <a:solidFill>
              <a:srgbClr val="25AA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6807896"/>
            <a:ext cx="9144000" cy="50105"/>
          </a:xfrm>
          <a:prstGeom prst="rect">
            <a:avLst/>
          </a:prstGeom>
          <a:solidFill>
            <a:srgbClr val="F47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766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405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090D88-AA45-42A2-A00B-A9BDB1429696}"/>
              </a:ext>
            </a:extLst>
          </p:cNvPr>
          <p:cNvGrpSpPr/>
          <p:nvPr/>
        </p:nvGrpSpPr>
        <p:grpSpPr>
          <a:xfrm>
            <a:off x="1" y="0"/>
            <a:ext cx="9143999" cy="89632"/>
            <a:chOff x="1" y="-1"/>
            <a:chExt cx="9143999" cy="3094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3CC96C-80FA-4434-B162-771E1FC60554}"/>
                </a:ext>
              </a:extLst>
            </p:cNvPr>
            <p:cNvSpPr/>
            <p:nvPr/>
          </p:nvSpPr>
          <p:spPr>
            <a:xfrm rot="5400000" flipH="1">
              <a:off x="7466808" y="-1367760"/>
              <a:ext cx="309432" cy="3044952"/>
            </a:xfrm>
            <a:prstGeom prst="rect">
              <a:avLst/>
            </a:prstGeom>
            <a:solidFill>
              <a:srgbClr val="8FB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B9E290-BD7C-4A15-9F04-653916B182F9}"/>
                </a:ext>
              </a:extLst>
            </p:cNvPr>
            <p:cNvSpPr/>
            <p:nvPr/>
          </p:nvSpPr>
          <p:spPr>
            <a:xfrm rot="5400000" flipH="1">
              <a:off x="1367761" y="-1367760"/>
              <a:ext cx="309432" cy="3044952"/>
            </a:xfrm>
            <a:prstGeom prst="rect">
              <a:avLst/>
            </a:prstGeom>
            <a:solidFill>
              <a:srgbClr val="245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33FF1E-CC37-4197-A6D7-772F6AD30955}"/>
                </a:ext>
              </a:extLst>
            </p:cNvPr>
            <p:cNvSpPr/>
            <p:nvPr/>
          </p:nvSpPr>
          <p:spPr>
            <a:xfrm rot="5400000" flipH="1">
              <a:off x="4411284" y="-1384223"/>
              <a:ext cx="309432" cy="3077876"/>
            </a:xfrm>
            <a:prstGeom prst="rect">
              <a:avLst/>
            </a:prstGeom>
            <a:solidFill>
              <a:srgbClr val="25AA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9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2220815"/>
            <a:ext cx="6858000" cy="128914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48482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71968-C304-48CE-969F-0C4C8D7CC609}"/>
              </a:ext>
            </a:extLst>
          </p:cNvPr>
          <p:cNvSpPr/>
          <p:nvPr/>
        </p:nvSpPr>
        <p:spPr>
          <a:xfrm>
            <a:off x="0" y="4086862"/>
            <a:ext cx="9144000" cy="45719"/>
          </a:xfrm>
          <a:prstGeom prst="rect">
            <a:avLst/>
          </a:prstGeom>
          <a:solidFill>
            <a:srgbClr val="F4772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70F8B-6E01-412A-8FF7-A9FAE38761CB}"/>
              </a:ext>
            </a:extLst>
          </p:cNvPr>
          <p:cNvGrpSpPr/>
          <p:nvPr/>
        </p:nvGrpSpPr>
        <p:grpSpPr>
          <a:xfrm>
            <a:off x="0" y="2220816"/>
            <a:ext cx="9144000" cy="89633"/>
            <a:chOff x="0" y="0"/>
            <a:chExt cx="9144000" cy="30943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AF51C48-EAE8-4314-93C4-798F89B7E2BA}"/>
                </a:ext>
              </a:extLst>
            </p:cNvPr>
            <p:cNvSpPr/>
            <p:nvPr/>
          </p:nvSpPr>
          <p:spPr>
            <a:xfrm rot="5400000" flipH="1">
              <a:off x="7466808" y="-1367760"/>
              <a:ext cx="309432" cy="3044952"/>
            </a:xfrm>
            <a:prstGeom prst="rect">
              <a:avLst/>
            </a:prstGeom>
            <a:solidFill>
              <a:srgbClr val="8FB13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A6FF1-450C-4669-880C-2DF256213128}"/>
                </a:ext>
              </a:extLst>
            </p:cNvPr>
            <p:cNvSpPr/>
            <p:nvPr/>
          </p:nvSpPr>
          <p:spPr>
            <a:xfrm rot="5400000" flipH="1">
              <a:off x="1367760" y="-1367760"/>
              <a:ext cx="309432" cy="3044952"/>
            </a:xfrm>
            <a:prstGeom prst="rect">
              <a:avLst/>
            </a:prstGeom>
            <a:solidFill>
              <a:srgbClr val="245C9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7A1C637-DA7E-4B01-B316-CEEC586DD674}"/>
                </a:ext>
              </a:extLst>
            </p:cNvPr>
            <p:cNvSpPr/>
            <p:nvPr/>
          </p:nvSpPr>
          <p:spPr>
            <a:xfrm rot="5400000" flipH="1">
              <a:off x="4420229" y="-1375274"/>
              <a:ext cx="309430" cy="3059987"/>
            </a:xfrm>
            <a:prstGeom prst="rect">
              <a:avLst/>
            </a:prstGeom>
            <a:solidFill>
              <a:srgbClr val="25AA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4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6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451236"/>
            <a:ext cx="7886700" cy="4725727"/>
          </a:xfrm>
        </p:spPr>
        <p:txBody>
          <a:bodyPr/>
          <a:lstStyle>
            <a:lvl1pPr marL="240030" marR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lvl1pPr>
            <a:lvl2pPr marL="480060" marR="0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lvl2pPr>
            <a:lvl3pPr marL="68580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lvl3pPr>
            <a:lvl4pPr marL="10287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lvl4pPr>
            <a:lvl5pPr marL="13716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lvl5pPr>
          </a:lstStyle>
          <a:p>
            <a:pPr marL="240030" marR="0" lvl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Click to edit Master text styles</a:t>
            </a:r>
          </a:p>
          <a:p>
            <a:pPr marL="480060" marR="0" lvl="1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Second level</a:t>
            </a:r>
          </a:p>
          <a:p>
            <a:pPr marL="68580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172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Third level</a:t>
            </a:r>
          </a:p>
          <a:p>
            <a:pPr marL="1028700" marR="0" lvl="3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Fourth level</a:t>
            </a:r>
          </a:p>
          <a:p>
            <a:pPr marL="1371600" marR="0" lvl="4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2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3258-6C9C-4B0B-B95A-5B04ADF1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5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32C8-A318-4016-90DB-F8D6AEEF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32476-FCA3-43C8-8987-855661BB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08DA9-B0E0-496E-BC13-7E6B11B9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A9044-5C4A-48F3-83D2-CF86B2F1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48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43F68-E302-4170-B6CD-BEEF4D7C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6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4763B6-3A95-4863-8D47-F81B111660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451236"/>
            <a:ext cx="3847754" cy="4725727"/>
          </a:xfrm>
        </p:spPr>
        <p:txBody>
          <a:bodyPr/>
          <a:lstStyle>
            <a:lvl1pPr marL="240030" marR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lvl1pPr>
            <a:lvl2pPr marL="480060" marR="0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lvl2pPr>
            <a:lvl3pPr marL="68580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lvl3pPr>
            <a:lvl4pPr marL="10287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lvl4pPr>
            <a:lvl5pPr marL="13716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lvl5pPr>
          </a:lstStyle>
          <a:p>
            <a:pPr marL="240030" marR="0" lvl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Click to edit Master text styles</a:t>
            </a:r>
          </a:p>
          <a:p>
            <a:pPr marL="480060" marR="0" lvl="1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Second level</a:t>
            </a:r>
          </a:p>
          <a:p>
            <a:pPr marL="68580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172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Third level</a:t>
            </a:r>
          </a:p>
          <a:p>
            <a:pPr marL="1028700" marR="0" lvl="3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Fourth level</a:t>
            </a:r>
          </a:p>
          <a:p>
            <a:pPr marL="1371600" marR="0" lvl="4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7F242-888C-42F1-8B9B-84E4CA99FC9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57206" y="1451235"/>
            <a:ext cx="3858145" cy="4725727"/>
          </a:xfrm>
        </p:spPr>
        <p:txBody>
          <a:bodyPr/>
          <a:lstStyle>
            <a:lvl1pPr marL="240030" marR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lvl1pPr>
            <a:lvl2pPr marL="480060" marR="0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lvl2pPr>
            <a:lvl3pPr marL="68580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lvl3pPr>
            <a:lvl4pPr marL="10287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lvl4pPr>
            <a:lvl5pPr marL="13716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lvl5pPr>
          </a:lstStyle>
          <a:p>
            <a:pPr marL="240030" marR="0" lvl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Click to edit Master text styles</a:t>
            </a:r>
          </a:p>
          <a:p>
            <a:pPr marL="480060" marR="0" lvl="1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Second level</a:t>
            </a:r>
          </a:p>
          <a:p>
            <a:pPr marL="68580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172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Third level</a:t>
            </a:r>
          </a:p>
          <a:p>
            <a:pPr marL="1028700" marR="0" lvl="3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Fourth level</a:t>
            </a:r>
          </a:p>
          <a:p>
            <a:pPr marL="1371600" marR="0" lvl="4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54908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latin typeface="Tw Cen MT" charset="0"/>
                <a:ea typeface="Tw Cen MT" charset="0"/>
                <a:cs typeface="Tw Cen MT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 marL="240030" marR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lvl1pPr>
            <a:lvl2pPr marL="480060" marR="0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lvl2pPr>
            <a:lvl3pPr marL="68580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lvl3pPr>
            <a:lvl4pPr marL="10287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lvl4pPr>
            <a:lvl5pPr marL="13716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lvl5pPr>
          </a:lstStyle>
          <a:p>
            <a:pPr marL="240030" marR="0" lvl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Click to edit Master text styles</a:t>
            </a:r>
          </a:p>
          <a:p>
            <a:pPr marL="480060" marR="0" lvl="1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Second level</a:t>
            </a:r>
          </a:p>
          <a:p>
            <a:pPr marL="68580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172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Third level</a:t>
            </a:r>
          </a:p>
          <a:p>
            <a:pPr marL="1028700" marR="0" lvl="3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Fourth level</a:t>
            </a:r>
          </a:p>
          <a:p>
            <a:pPr marL="1371600" marR="0" lvl="4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 baseline="0">
                <a:latin typeface="Tw Cen MT" charset="0"/>
                <a:ea typeface="Tw Cen MT" charset="0"/>
                <a:cs typeface="Tw Cen MT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 marL="240030" marR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lvl1pPr>
            <a:lvl2pPr marL="480060" marR="0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lvl2pPr>
            <a:lvl3pPr marL="68580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lvl3pPr>
            <a:lvl4pPr marL="10287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lvl4pPr>
            <a:lvl5pPr marL="1371600" marR="0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lvl5pPr>
          </a:lstStyle>
          <a:p>
            <a:pPr marL="240030" marR="0" lvl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Click to edit Master text styles</a:t>
            </a:r>
          </a:p>
          <a:p>
            <a:pPr marL="480060" marR="0" lvl="1" indent="-205740" algn="l" defTabSz="6858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rgbClr val="444444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Second level</a:t>
            </a:r>
          </a:p>
          <a:p>
            <a:pPr marL="68580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5DAB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1725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Third level</a:t>
            </a:r>
          </a:p>
          <a:p>
            <a:pPr marL="1028700" marR="0" lvl="3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Fourth level</a:t>
            </a:r>
          </a:p>
          <a:p>
            <a:pPr marL="1371600" marR="0" lvl="4" indent="-17145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DAB"/>
              </a:buClr>
              <a:buSzPct val="65000"/>
              <a:buFont typeface="Wingdings"/>
              <a:buChar char="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297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F4B051-2BC5-4213-82B1-66B324C2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6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265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7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6CC12-2F5C-4BEF-B502-B8FEBA7D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86" y="2026535"/>
            <a:ext cx="1883828" cy="25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843D-847E-4E09-8A04-9455F4DF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8E9B-7ABA-4D81-A03D-876AB0D6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C42FD-B21A-4BFB-9447-2A34C3D5E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5E3B7-8467-47F2-9945-842CA30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1D6B9-3228-446D-AFFD-88A0307A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29EFF-B954-45ED-8655-D077109D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0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E464-5BB9-4FAA-9B87-9A71D8F1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D6759-8CF0-42DC-BC50-49C07969A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DD2DB-F671-4875-AA39-A63DD33B3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8DEEE-5E95-440B-B7DF-A6B45A913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768AE-4712-4FC6-9139-0C3B9CC4E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ED3B7-4DF6-44A1-B9B3-69BD6204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E5FC5-EB92-49C7-8594-C71EB300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D0CB9-00A0-4221-8936-87C2560A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F905-5CA4-40A4-8DBD-DAC7314F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B4FC5-8575-49B8-A076-65E2A650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9D655-50AB-4CB0-B482-C72879F6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6DCFE-6AB7-4705-ADE7-90C931D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0F3AB-8166-440F-B75F-FF8A1CCA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A04B9-C438-4952-8FE1-D689AC76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6D1A0-CE44-4D26-8C4D-1BC4D898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0443-D1F4-4EA1-B07F-9A0477A1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C5A4-385D-4AED-8CEB-039F68A5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4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2D3F8-52D8-4E01-B277-B8E2AF13D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E9262-6940-4F7D-9AFB-C8C60BFD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CE3AE-D781-4610-BCFE-20F9D979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B4FE3-4CC4-416E-A481-37AFECA8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DBAF-C7B1-4B40-80A0-E9A0D077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275DE-16A6-4910-821B-CB6B391DC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4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77B58-1DB1-4F59-BE7C-A1EA553A2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73D26-09C2-46D6-875F-D4D76A1A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161D8-4CCA-4CF3-A0E3-9314094F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182D3-98D4-443C-B915-1884B89E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1A7EC-1469-425C-8BEF-AC195A0F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FC788-9E29-4C06-9766-48DFCB78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2A68-553B-4D30-A58F-F31062316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A978-9354-4160-A473-80B818F22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5F19-D5F2-4363-A3F6-A3B5E95E0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A1FA3-D826-4DC8-AEBD-58780F57F67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389849"/>
            <a:ext cx="1295400" cy="298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20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1A7EC-1469-425C-8BEF-AC195A0F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FC788-9E29-4C06-9766-48DFCB78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2A68-553B-4D30-A58F-F31062316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9247-647F-4BD6-A2E6-46737AD6AE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A978-9354-4160-A473-80B818F22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5F19-D5F2-4363-A3F6-A3B5E95E0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51236"/>
            <a:ext cx="7886700" cy="472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0030" marR="0" lvl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Edit Master text styles</a:t>
            </a:r>
          </a:p>
          <a:p>
            <a:pPr marL="240030" marR="0" lvl="1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Second level</a:t>
            </a:r>
          </a:p>
          <a:p>
            <a:pPr marL="240030" marR="0" lvl="2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Third level</a:t>
            </a:r>
          </a:p>
          <a:p>
            <a:pPr marL="240030" marR="0" lvl="3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Fourth level</a:t>
            </a:r>
          </a:p>
          <a:p>
            <a:pPr marL="240030" marR="0" lvl="4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89632"/>
            <a:chOff x="0" y="-1"/>
            <a:chExt cx="9144000" cy="309433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7466808" y="-1367760"/>
              <a:ext cx="309432" cy="3044952"/>
            </a:xfrm>
            <a:prstGeom prst="rect">
              <a:avLst/>
            </a:prstGeom>
            <a:solidFill>
              <a:srgbClr val="8FB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1367760" y="-1367760"/>
              <a:ext cx="309432" cy="3044952"/>
            </a:xfrm>
            <a:prstGeom prst="rect">
              <a:avLst/>
            </a:prstGeom>
            <a:solidFill>
              <a:srgbClr val="245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4411284" y="-1384223"/>
              <a:ext cx="309432" cy="3077876"/>
            </a:xfrm>
            <a:prstGeom prst="rect">
              <a:avLst/>
            </a:prstGeom>
            <a:solidFill>
              <a:srgbClr val="25AA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6807896"/>
            <a:ext cx="9144000" cy="50105"/>
          </a:xfrm>
          <a:prstGeom prst="rect">
            <a:avLst/>
          </a:prstGeom>
          <a:solidFill>
            <a:srgbClr val="F47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9AF22B-7B77-4E5A-88F0-D73AE8F0CC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1621" y="481508"/>
            <a:ext cx="1600200" cy="4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40030" marR="0" indent="-240030" algn="l" defTabSz="685800" rtl="0" eaLnBrk="1" fontAlgn="auto" latinLnBrk="0" hangingPunct="1">
        <a:lnSpc>
          <a:spcPct val="100000"/>
        </a:lnSpc>
        <a:spcBef>
          <a:spcPts val="525"/>
        </a:spcBef>
        <a:spcAft>
          <a:spcPts val="0"/>
        </a:spcAft>
        <a:buClr>
          <a:srgbClr val="005DAB"/>
        </a:buClr>
        <a:buSzPct val="60000"/>
        <a:buFont typeface="Wingdings"/>
        <a:buChar char=""/>
        <a:tabLst/>
        <a:defRPr sz="21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480060" marR="0" indent="-205740" algn="l" defTabSz="685800" rtl="0" eaLnBrk="1" fontAlgn="auto" latinLnBrk="0" hangingPunct="1">
        <a:lnSpc>
          <a:spcPct val="100000"/>
        </a:lnSpc>
        <a:spcBef>
          <a:spcPts val="413"/>
        </a:spcBef>
        <a:spcAft>
          <a:spcPts val="0"/>
        </a:spcAft>
        <a:buClr>
          <a:srgbClr val="444444"/>
        </a:buClr>
        <a:buSzPct val="70000"/>
        <a:buFont typeface="Wingdings 2"/>
        <a:buChar char=""/>
        <a:tabLst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68580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005DAB"/>
        </a:buClr>
        <a:buSzPct val="75000"/>
        <a:buFont typeface="Wingdings"/>
        <a:buChar char=""/>
        <a:tabLst/>
        <a:defRPr sz="15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028700" marR="0" indent="-171450" algn="l" defTabSz="6858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44444"/>
        </a:buClr>
        <a:buSzPct val="75000"/>
        <a:buFont typeface="Wingdings" panose="05000000000000000000" pitchFamily="2" charset="2"/>
        <a:buChar char="q"/>
        <a:tabLst/>
        <a:defRPr sz="135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1371600" marR="0" indent="-171450" algn="l" defTabSz="6858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005DAB"/>
        </a:buClr>
        <a:buSzPct val="65000"/>
        <a:buFont typeface="Wingdings"/>
        <a:buChar char=""/>
        <a:tabLst/>
        <a:defRPr sz="135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B3A8-9850-499A-8425-5DB9B04F67C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9E74-DA6C-46EA-95D6-1DCCD85C7C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61308-A450-4B0A-A2AA-9DFEFC4F3C24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56" y="6236494"/>
            <a:ext cx="1803797" cy="512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54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51236"/>
            <a:ext cx="7886700" cy="472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0030" marR="0" lvl="0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Edit Master text styles</a:t>
            </a:r>
          </a:p>
          <a:p>
            <a:pPr marL="240030" marR="0" lvl="1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Second level</a:t>
            </a:r>
          </a:p>
          <a:p>
            <a:pPr marL="240030" marR="0" lvl="2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Third level</a:t>
            </a:r>
          </a:p>
          <a:p>
            <a:pPr marL="240030" marR="0" lvl="3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Fourth level</a:t>
            </a:r>
          </a:p>
          <a:p>
            <a:pPr marL="240030" marR="0" lvl="4" indent="-240030" algn="l" defTabSz="6858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5DAB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175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543DD4DE-18BC-D246-911B-0B74A4EC21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4/9/2021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897530BA-23FA-F649-A95F-FFC9F10DF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89632"/>
            <a:chOff x="0" y="-1"/>
            <a:chExt cx="9144000" cy="309433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7466808" y="-1367760"/>
              <a:ext cx="309432" cy="3044952"/>
            </a:xfrm>
            <a:prstGeom prst="rect">
              <a:avLst/>
            </a:prstGeom>
            <a:solidFill>
              <a:srgbClr val="8FB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1367760" y="-1367760"/>
              <a:ext cx="309432" cy="3044952"/>
            </a:xfrm>
            <a:prstGeom prst="rect">
              <a:avLst/>
            </a:prstGeom>
            <a:solidFill>
              <a:srgbClr val="245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4411284" y="-1384223"/>
              <a:ext cx="309432" cy="3077876"/>
            </a:xfrm>
            <a:prstGeom prst="rect">
              <a:avLst/>
            </a:prstGeom>
            <a:solidFill>
              <a:srgbClr val="25AA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6807896"/>
            <a:ext cx="9144000" cy="50105"/>
          </a:xfrm>
          <a:prstGeom prst="rect">
            <a:avLst/>
          </a:prstGeom>
          <a:solidFill>
            <a:srgbClr val="F47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9AF22B-7B77-4E5A-88F0-D73AE8F0CC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1621" y="481508"/>
            <a:ext cx="1600200" cy="4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40030" marR="0" indent="-240030" algn="l" defTabSz="685800" rtl="0" eaLnBrk="1" fontAlgn="auto" latinLnBrk="0" hangingPunct="1">
        <a:lnSpc>
          <a:spcPct val="100000"/>
        </a:lnSpc>
        <a:spcBef>
          <a:spcPts val="525"/>
        </a:spcBef>
        <a:spcAft>
          <a:spcPts val="0"/>
        </a:spcAft>
        <a:buClr>
          <a:srgbClr val="005DAB"/>
        </a:buClr>
        <a:buSzPct val="60000"/>
        <a:buFont typeface="Wingdings"/>
        <a:buChar char=""/>
        <a:tabLst/>
        <a:defRPr sz="21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480060" marR="0" indent="-205740" algn="l" defTabSz="685800" rtl="0" eaLnBrk="1" fontAlgn="auto" latinLnBrk="0" hangingPunct="1">
        <a:lnSpc>
          <a:spcPct val="100000"/>
        </a:lnSpc>
        <a:spcBef>
          <a:spcPts val="413"/>
        </a:spcBef>
        <a:spcAft>
          <a:spcPts val="0"/>
        </a:spcAft>
        <a:buClr>
          <a:srgbClr val="444444"/>
        </a:buClr>
        <a:buSzPct val="70000"/>
        <a:buFont typeface="Wingdings 2"/>
        <a:buChar char=""/>
        <a:tabLst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68580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005DAB"/>
        </a:buClr>
        <a:buSzPct val="75000"/>
        <a:buFont typeface="Wingdings"/>
        <a:buChar char=""/>
        <a:tabLst/>
        <a:defRPr sz="15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028700" marR="0" indent="-171450" algn="l" defTabSz="6858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44444"/>
        </a:buClr>
        <a:buSzPct val="75000"/>
        <a:buFont typeface="Wingdings" panose="05000000000000000000" pitchFamily="2" charset="2"/>
        <a:buChar char="q"/>
        <a:tabLst/>
        <a:defRPr sz="135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1371600" marR="0" indent="-171450" algn="l" defTabSz="6858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005DAB"/>
        </a:buClr>
        <a:buSzPct val="65000"/>
        <a:buFont typeface="Wingdings"/>
        <a:buChar char=""/>
        <a:tabLst/>
        <a:defRPr sz="135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rassband.com/git-integration-for-jira/documentation/smart-commit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nam11.safelinks.protection.outlook.com/?url=https%3A%2F%2Fdocs.microsoft.com%2Fen-us%2Fazure%2Fdevops%2Forganizations%2Fprojects%2Fconnect-to-projects%3Fview%3Dazure-devops&amp;data=04%7C01%7Cbsmith%40onestreamsoftware.com%7C1da8f2afc35044d5e1fb08d8ef018311%7Cf9796dfaf91c40958663e77a96f2d645%7C0%7C0%7C637522137066027150%7CUnknown%7CTWFpbGZsb3d8eyJWIjoiMC4wLjAwMDAiLCJQIjoiV2luMzIiLCJBTiI6Ik1haWwiLCJXVCI6Mn0%3D%7C1000&amp;sdata=Z5nBTPEwP1TPGpIZnWnvNepjqRY1xjlCCRZvlwX8stw%3D&amp;reserved=0" TargetMode="External"/><Relationship Id="rId5" Type="http://schemas.openxmlformats.org/officeDocument/2006/relationships/hyperlink" Target="https://nam11.safelinks.protection.outlook.com/?url=https%3A%2F%2Fdocs.microsoft.com%2Fen-us%2Fazure%2Fdevops%2Frepos%2Fgit%2Fcreate-branch%3Fview%3Dazure-devops&amp;data=04%7C01%7Cbsmith%40onestreamsoftware.com%7C1da8f2afc35044d5e1fb08d8ef018311%7Cf9796dfaf91c40958663e77a96f2d645%7C0%7C0%7C637522137066027150%7CUnknown%7CTWFpbGZsb3d8eyJWIjoiMC4wLjAwMDAiLCJQIjoiV2luMzIiLCJBTiI6Ik1haWwiLCJXVCI6Mn0%3D%7C1000&amp;sdata=SKDab72c0DFmudW%2FVqvCJi3JXkpLIp4J6g0kO%2BRQttw%3D&amp;reserved=0" TargetMode="External"/><Relationship Id="rId4" Type="http://schemas.openxmlformats.org/officeDocument/2006/relationships/hyperlink" Target="https://nam11.safelinks.protection.outlook.com/?url=https%3A%2F%2Fdocs.microsoft.com%2Fen-us%2Fazure%2Fdevops%2Frepos%2Fgit%2Fcreate-new-repo%3Fview%3Dazure-devops&amp;data=04%7C01%7Cbsmith%40onestreamsoftware.com%7C1da8f2afc35044d5e1fb08d8ef018311%7Cf9796dfaf91c40958663e77a96f2d645%7C0%7C0%7C637522137066017195%7CUnknown%7CTWFpbGZsb3d8eyJWIjoiMC4wLjAwMDAiLCJQIjoiV2luMzIiLCJBTiI6Ik1haWwiLCJXVCI6Mn0%3D%7C1000&amp;sdata=KEOSwnz0UYBXdO3MREI3D3fUJJJv4Ja453up23avUIY%3D&amp;reserved=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29302-DC6A-5747-B9FD-CBD7F1CF41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5313" y="3681222"/>
            <a:ext cx="7967662" cy="2621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Regular" panose="020F0502020204030203" pitchFamily="34" charset="0"/>
              </a:rPr>
              <a:t>April 2021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21D3DC-FC03-44BD-B207-14C29D0DFCB1}"/>
              </a:ext>
            </a:extLst>
          </p:cNvPr>
          <p:cNvSpPr txBox="1">
            <a:spLocks/>
          </p:cNvSpPr>
          <p:nvPr/>
        </p:nvSpPr>
        <p:spPr>
          <a:xfrm>
            <a:off x="2123539" y="2400205"/>
            <a:ext cx="5191661" cy="11145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00" dirty="0">
              <a:solidFill>
                <a:schemeClr val="bg1">
                  <a:lumMod val="50000"/>
                </a:schemeClr>
              </a:solidFill>
              <a:latin typeface="Lato Regular" panose="020F0502020204030203" pitchFamily="34" charset="0"/>
            </a:endParaRPr>
          </a:p>
          <a:p>
            <a:r>
              <a:rPr lang="en-US" sz="67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 panose="020F0502020204030203" pitchFamily="34" charset="0"/>
              </a:rPr>
              <a:t>Azure DevOps Repositories: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4300" dirty="0">
              <a:solidFill>
                <a:schemeClr val="tx1">
                  <a:lumMod val="50000"/>
                  <a:lumOff val="50000"/>
                </a:schemeClr>
              </a:solidFill>
              <a:latin typeface="Lato Regular" panose="020F0502020204030203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3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 panose="020F0502020204030203" pitchFamily="34" charset="0"/>
              </a:rPr>
              <a:t>     Introduction to Repositories in Azure DevOps</a:t>
            </a:r>
          </a:p>
        </p:txBody>
      </p:sp>
    </p:spTree>
    <p:extLst>
      <p:ext uri="{BB962C8B-B14F-4D97-AF65-F5344CB8AC3E}">
        <p14:creationId xmlns:p14="http://schemas.microsoft.com/office/powerpoint/2010/main" val="409094838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1D9697-80C3-44B0-8E1A-5F841F1C7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E489B0-E861-45D5-A583-371651C7C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your first PR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9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1D9697-80C3-44B0-8E1A-5F841F1C7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 a commit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E489B0-E861-45D5-A583-371651C7C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your first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5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2B75-F733-4DFE-BC4A-21F97E54D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 in code often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1987A-B778-4A8F-B405-48BBB3789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Do not wait until the end of the week or day. </a:t>
            </a:r>
          </a:p>
          <a:p>
            <a:r>
              <a:rPr lang="en-US" sz="1400" dirty="0"/>
              <a:t>Check in, commit, pull every day all day</a:t>
            </a:r>
          </a:p>
        </p:txBody>
      </p:sp>
    </p:spTree>
    <p:extLst>
      <p:ext uri="{BB962C8B-B14F-4D97-AF65-F5344CB8AC3E}">
        <p14:creationId xmlns:p14="http://schemas.microsoft.com/office/powerpoint/2010/main" val="35219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1D9697-80C3-44B0-8E1A-5F841F1C7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8500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4FB0-4D42-49E6-BCD2-549A355D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04C5-4719-4B4A-A476-EE215D7B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https://bigbrassband.com/git-integration-for-jira/documentation/smart-commits.html</a:t>
            </a:r>
            <a:endParaRPr lang="en-US" sz="20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dirty="0">
                <a:solidFill>
                  <a:srgbClr val="0563C1"/>
                </a:solidFill>
                <a:effectLst/>
                <a:ea typeface="Calibri" panose="020F0502020204030204" pitchFamily="34" charset="0"/>
                <a:hlinkClick r:id="rId4"/>
              </a:rPr>
              <a:t>Create &amp; manage Git repositories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hlinkClick r:id="rId5"/>
              </a:rPr>
              <a:t>Create a new branch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hlinkClick r:id="rId6"/>
              </a:rPr>
              <a:t>Connect to an Azure DevOps project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0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59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E1F68-98FD-4F35-8941-4F92E259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3F892-9C35-4192-B207-FB8C25BF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Navigation</a:t>
            </a:r>
          </a:p>
          <a:p>
            <a:r>
              <a:rPr lang="en-US" dirty="0"/>
              <a:t>Repository Policies</a:t>
            </a:r>
          </a:p>
          <a:p>
            <a:r>
              <a:rPr lang="en-US" dirty="0"/>
              <a:t>Configuring Visual Studio</a:t>
            </a:r>
          </a:p>
          <a:p>
            <a:r>
              <a:rPr lang="en-US" dirty="0"/>
              <a:t>Configuring VS Code</a:t>
            </a:r>
          </a:p>
          <a:p>
            <a:r>
              <a:rPr lang="en-US" dirty="0"/>
              <a:t>Creating a new branch</a:t>
            </a:r>
          </a:p>
          <a:p>
            <a:r>
              <a:rPr lang="en-US" dirty="0"/>
              <a:t>Searching</a:t>
            </a:r>
          </a:p>
          <a:p>
            <a:r>
              <a:rPr lang="en-US" dirty="0"/>
              <a:t>Jira Integration</a:t>
            </a:r>
          </a:p>
          <a:p>
            <a:r>
              <a:rPr lang="en-US" dirty="0"/>
              <a:t>Pull Request</a:t>
            </a:r>
          </a:p>
          <a:p>
            <a:r>
              <a:rPr lang="en-US" dirty="0"/>
              <a:t>Tagging a commit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1021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1D9697-80C3-44B0-8E1A-5F841F1C7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Navigation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E489B0-E861-45D5-A583-371651C7C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around in DevOps</a:t>
            </a:r>
          </a:p>
        </p:txBody>
      </p:sp>
    </p:spTree>
    <p:extLst>
      <p:ext uri="{BB962C8B-B14F-4D97-AF65-F5344CB8AC3E}">
        <p14:creationId xmlns:p14="http://schemas.microsoft.com/office/powerpoint/2010/main" val="218981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1D9697-80C3-44B0-8E1A-5F841F1C7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 Policies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E489B0-E861-45D5-A583-371651C7C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Policy settings</a:t>
            </a:r>
          </a:p>
        </p:txBody>
      </p:sp>
    </p:spTree>
    <p:extLst>
      <p:ext uri="{BB962C8B-B14F-4D97-AF65-F5344CB8AC3E}">
        <p14:creationId xmlns:p14="http://schemas.microsoft.com/office/powerpoint/2010/main" val="48486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1D9697-80C3-44B0-8E1A-5F841F1C7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Configure Visual Studio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E489B0-E861-45D5-A583-371651C7C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Clone your repo</a:t>
            </a:r>
          </a:p>
        </p:txBody>
      </p:sp>
    </p:spTree>
    <p:extLst>
      <p:ext uri="{BB962C8B-B14F-4D97-AF65-F5344CB8AC3E}">
        <p14:creationId xmlns:p14="http://schemas.microsoft.com/office/powerpoint/2010/main" val="8911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1D9697-80C3-44B0-8E1A-5F841F1C7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Configure VS Code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E489B0-E861-45D5-A583-371651C7C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Clone your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1D9697-80C3-44B0-8E1A-5F841F1C7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Branch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E489B0-E861-45D5-A583-371651C7C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a new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1D9697-80C3-44B0-8E1A-5F841F1C7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E489B0-E861-45D5-A583-371651C7C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Search for a file</a:t>
            </a:r>
          </a:p>
        </p:txBody>
      </p:sp>
    </p:spTree>
    <p:extLst>
      <p:ext uri="{BB962C8B-B14F-4D97-AF65-F5344CB8AC3E}">
        <p14:creationId xmlns:p14="http://schemas.microsoft.com/office/powerpoint/2010/main" val="335067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1D9697-80C3-44B0-8E1A-5F841F1C7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Jira Integration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E489B0-E861-45D5-A583-371651C7C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 your comments and PR with Jira</a:t>
            </a:r>
          </a:p>
        </p:txBody>
      </p:sp>
    </p:spTree>
    <p:extLst>
      <p:ext uri="{BB962C8B-B14F-4D97-AF65-F5344CB8AC3E}">
        <p14:creationId xmlns:p14="http://schemas.microsoft.com/office/powerpoint/2010/main" val="26590557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tx2"/>
          </a:solidFill>
        </a:ln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51F1D83A25C74E8FAFFE335A6F6FA6" ma:contentTypeVersion="12" ma:contentTypeDescription="Create a new document." ma:contentTypeScope="" ma:versionID="850fafa8d3231e68be5a2fdb2b668ccb">
  <xsd:schema xmlns:xsd="http://www.w3.org/2001/XMLSchema" xmlns:xs="http://www.w3.org/2001/XMLSchema" xmlns:p="http://schemas.microsoft.com/office/2006/metadata/properties" xmlns:ns3="699b9604-f9af-4029-a05c-6f3d5512a075" xmlns:ns4="8136e6bd-82e9-4555-854c-cc57671caa08" targetNamespace="http://schemas.microsoft.com/office/2006/metadata/properties" ma:root="true" ma:fieldsID="673c0dddc2210a05bf34f1ba69888cf2" ns3:_="" ns4:_="">
    <xsd:import namespace="699b9604-f9af-4029-a05c-6f3d5512a075"/>
    <xsd:import namespace="8136e6bd-82e9-4555-854c-cc57671caa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9b9604-f9af-4029-a05c-6f3d5512a0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36e6bd-82e9-4555-854c-cc57671caa0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1151FF-7D09-45E9-BFB3-2D7078E5DD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7087A5-6212-4642-8C08-384D1976E7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4D8A0B-1C5C-4D60-89F5-711132E201FF}">
  <ds:schemaRefs>
    <ds:schemaRef ds:uri="699b9604-f9af-4029-a05c-6f3d5512a075"/>
    <ds:schemaRef ds:uri="8136e6bd-82e9-4555-854c-cc57671caa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8267</TotalTime>
  <Words>358</Words>
  <Application>Microsoft Office PowerPoint</Application>
  <PresentationFormat>On-screen Show (4:3)</PresentationFormat>
  <Paragraphs>95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Lato</vt:lpstr>
      <vt:lpstr>Lato Regular</vt:lpstr>
      <vt:lpstr>Lucida Console</vt:lpstr>
      <vt:lpstr>Monaco</vt:lpstr>
      <vt:lpstr>Segoe UI</vt:lpstr>
      <vt:lpstr>Segoe UI VSS (Regular)</vt:lpstr>
      <vt:lpstr>Tw Cen MT</vt:lpstr>
      <vt:lpstr>Wingdings</vt:lpstr>
      <vt:lpstr>Wingdings 2</vt:lpstr>
      <vt:lpstr>1_Office Theme</vt:lpstr>
      <vt:lpstr>3_Office Theme</vt:lpstr>
      <vt:lpstr>2_Custom Design</vt:lpstr>
      <vt:lpstr>5_Office Theme</vt:lpstr>
      <vt:lpstr>3_Custom Design</vt:lpstr>
      <vt:lpstr>PowerPoint Presentation</vt:lpstr>
      <vt:lpstr>Agenda</vt:lpstr>
      <vt:lpstr>General Navigation</vt:lpstr>
      <vt:lpstr>Repo Policies</vt:lpstr>
      <vt:lpstr>Configure Visual Studio</vt:lpstr>
      <vt:lpstr>Configure VS Code</vt:lpstr>
      <vt:lpstr>New Branch</vt:lpstr>
      <vt:lpstr>Search</vt:lpstr>
      <vt:lpstr>Jira Integration</vt:lpstr>
      <vt:lpstr>Pull Request</vt:lpstr>
      <vt:lpstr>Tagging a commit</vt:lpstr>
      <vt:lpstr>Check in code often</vt:lpstr>
      <vt:lpstr>Q&amp;A</vt:lpstr>
      <vt:lpstr>Links of interest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Smith</dc:creator>
  <cp:lastModifiedBy>Brian Smith</cp:lastModifiedBy>
  <cp:revision>1</cp:revision>
  <dcterms:created xsi:type="dcterms:W3CDTF">2021-02-25T16:22:16Z</dcterms:created>
  <dcterms:modified xsi:type="dcterms:W3CDTF">2021-04-12T13:21:59Z</dcterms:modified>
</cp:coreProperties>
</file>