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09" r:id="rId5"/>
    <p:sldMasterId id="2147483764" r:id="rId6"/>
    <p:sldMasterId id="2147483774" r:id="rId7"/>
    <p:sldMasterId id="2147483785" r:id="rId8"/>
  </p:sldMasterIdLst>
  <p:notesMasterIdLst>
    <p:notesMasterId r:id="rId45"/>
  </p:notesMasterIdLst>
  <p:sldIdLst>
    <p:sldId id="347" r:id="rId9"/>
    <p:sldId id="267" r:id="rId10"/>
    <p:sldId id="385" r:id="rId11"/>
    <p:sldId id="386" r:id="rId12"/>
    <p:sldId id="387" r:id="rId13"/>
    <p:sldId id="388" r:id="rId14"/>
    <p:sldId id="260" r:id="rId15"/>
    <p:sldId id="389" r:id="rId16"/>
    <p:sldId id="262" r:id="rId17"/>
    <p:sldId id="290" r:id="rId18"/>
    <p:sldId id="263" r:id="rId19"/>
    <p:sldId id="289" r:id="rId20"/>
    <p:sldId id="268" r:id="rId21"/>
    <p:sldId id="279" r:id="rId22"/>
    <p:sldId id="264" r:id="rId23"/>
    <p:sldId id="269" r:id="rId24"/>
    <p:sldId id="392" r:id="rId25"/>
    <p:sldId id="274" r:id="rId26"/>
    <p:sldId id="273" r:id="rId27"/>
    <p:sldId id="278" r:id="rId28"/>
    <p:sldId id="283" r:id="rId29"/>
    <p:sldId id="272" r:id="rId30"/>
    <p:sldId id="396" r:id="rId31"/>
    <p:sldId id="400" r:id="rId32"/>
    <p:sldId id="398" r:id="rId33"/>
    <p:sldId id="397" r:id="rId34"/>
    <p:sldId id="275" r:id="rId35"/>
    <p:sldId id="394" r:id="rId36"/>
    <p:sldId id="271" r:id="rId37"/>
    <p:sldId id="402" r:id="rId38"/>
    <p:sldId id="286" r:id="rId39"/>
    <p:sldId id="288" r:id="rId40"/>
    <p:sldId id="287" r:id="rId41"/>
    <p:sldId id="277" r:id="rId42"/>
    <p:sldId id="401" r:id="rId43"/>
    <p:sldId id="393" r:id="rId44"/>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11C065-B3F1-4479-8E2C-D92764BFA6A8}" v="61" dt="2021-02-25T16:25:15.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81751" autoAdjust="0"/>
  </p:normalViewPr>
  <p:slideViewPr>
    <p:cSldViewPr snapToGrid="0">
      <p:cViewPr varScale="1">
        <p:scale>
          <a:sx n="133" d="100"/>
          <a:sy n="133" d="100"/>
        </p:scale>
        <p:origin x="29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heme" Target="theme/theme1.xml"/><Relationship Id="rId8" Type="http://schemas.openxmlformats.org/officeDocument/2006/relationships/slideMaster" Target="slideMasters/slideMaster5.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mith" userId="b1d3ac8b-1aca-452c-baba-f12c9e85d6e4" providerId="ADAL" clId="{8E11C065-B3F1-4479-8E2C-D92764BFA6A8}"/>
    <pc:docChg chg="undo custSel mod addSld delSld modSld sldOrd">
      <pc:chgData name="Brian Smith" userId="b1d3ac8b-1aca-452c-baba-f12c9e85d6e4" providerId="ADAL" clId="{8E11C065-B3F1-4479-8E2C-D92764BFA6A8}" dt="2021-02-25T16:25:15.690" v="1565"/>
      <pc:docMkLst>
        <pc:docMk/>
      </pc:docMkLst>
      <pc:sldChg chg="modSp mod">
        <pc:chgData name="Brian Smith" userId="b1d3ac8b-1aca-452c-baba-f12c9e85d6e4" providerId="ADAL" clId="{8E11C065-B3F1-4479-8E2C-D92764BFA6A8}" dt="2021-02-25T13:49:23.826" v="1296" actId="20577"/>
        <pc:sldMkLst>
          <pc:docMk/>
          <pc:sldMk cId="1013332292" sldId="260"/>
        </pc:sldMkLst>
        <pc:spChg chg="mod">
          <ac:chgData name="Brian Smith" userId="b1d3ac8b-1aca-452c-baba-f12c9e85d6e4" providerId="ADAL" clId="{8E11C065-B3F1-4479-8E2C-D92764BFA6A8}" dt="2021-02-25T13:49:23.826" v="1296" actId="20577"/>
          <ac:spMkLst>
            <pc:docMk/>
            <pc:sldMk cId="1013332292" sldId="260"/>
            <ac:spMk id="32" creationId="{C5B09CDC-C104-462F-9F24-2D778EE15465}"/>
          </ac:spMkLst>
        </pc:spChg>
        <pc:picChg chg="mod">
          <ac:chgData name="Brian Smith" userId="b1d3ac8b-1aca-452c-baba-f12c9e85d6e4" providerId="ADAL" clId="{8E11C065-B3F1-4479-8E2C-D92764BFA6A8}" dt="2021-02-04T21:13:39.876" v="141" actId="1035"/>
          <ac:picMkLst>
            <pc:docMk/>
            <pc:sldMk cId="1013332292" sldId="260"/>
            <ac:picMk id="5" creationId="{F54A104C-B1C4-4347-824D-39869CB01783}"/>
          </ac:picMkLst>
        </pc:picChg>
      </pc:sldChg>
      <pc:sldChg chg="modSp mod">
        <pc:chgData name="Brian Smith" userId="b1d3ac8b-1aca-452c-baba-f12c9e85d6e4" providerId="ADAL" clId="{8E11C065-B3F1-4479-8E2C-D92764BFA6A8}" dt="2021-02-25T13:47:15.100" v="1277" actId="20577"/>
        <pc:sldMkLst>
          <pc:docMk/>
          <pc:sldMk cId="1299727250" sldId="262"/>
        </pc:sldMkLst>
        <pc:spChg chg="mod">
          <ac:chgData name="Brian Smith" userId="b1d3ac8b-1aca-452c-baba-f12c9e85d6e4" providerId="ADAL" clId="{8E11C065-B3F1-4479-8E2C-D92764BFA6A8}" dt="2021-02-25T13:47:15.100" v="1277" actId="20577"/>
          <ac:spMkLst>
            <pc:docMk/>
            <pc:sldMk cId="1299727250" sldId="262"/>
            <ac:spMk id="1032" creationId="{8FDE53F9-B386-428F-9DF0-4CE86CE00A06}"/>
          </ac:spMkLst>
        </pc:spChg>
      </pc:sldChg>
      <pc:sldChg chg="addSp delSp modSp mod modNotesTx">
        <pc:chgData name="Brian Smith" userId="b1d3ac8b-1aca-452c-baba-f12c9e85d6e4" providerId="ADAL" clId="{8E11C065-B3F1-4479-8E2C-D92764BFA6A8}" dt="2021-02-25T16:22:55.313" v="1551" actId="26606"/>
        <pc:sldMkLst>
          <pc:docMk/>
          <pc:sldMk cId="2274043081" sldId="263"/>
        </pc:sldMkLst>
        <pc:spChg chg="mod">
          <ac:chgData name="Brian Smith" userId="b1d3ac8b-1aca-452c-baba-f12c9e85d6e4" providerId="ADAL" clId="{8E11C065-B3F1-4479-8E2C-D92764BFA6A8}" dt="2021-02-25T16:22:55.313" v="1551" actId="26606"/>
          <ac:spMkLst>
            <pc:docMk/>
            <pc:sldMk cId="2274043081" sldId="263"/>
            <ac:spMk id="2" creationId="{F0294950-23A8-4722-A2DC-03283FE82926}"/>
          </ac:spMkLst>
        </pc:spChg>
        <pc:spChg chg="mod">
          <ac:chgData name="Brian Smith" userId="b1d3ac8b-1aca-452c-baba-f12c9e85d6e4" providerId="ADAL" clId="{8E11C065-B3F1-4479-8E2C-D92764BFA6A8}" dt="2021-02-25T16:22:55.313" v="1551" actId="26606"/>
          <ac:spMkLst>
            <pc:docMk/>
            <pc:sldMk cId="2274043081" sldId="263"/>
            <ac:spMk id="3" creationId="{21F49B82-F3D6-49E0-A91A-B26C903A40B7}"/>
          </ac:spMkLst>
        </pc:spChg>
        <pc:spChg chg="add del">
          <ac:chgData name="Brian Smith" userId="b1d3ac8b-1aca-452c-baba-f12c9e85d6e4" providerId="ADAL" clId="{8E11C065-B3F1-4479-8E2C-D92764BFA6A8}" dt="2021-02-25T16:22:55.313" v="1551" actId="26606"/>
          <ac:spMkLst>
            <pc:docMk/>
            <pc:sldMk cId="2274043081" sldId="263"/>
            <ac:spMk id="73" creationId="{9F79630B-0F0B-446E-A637-38FA8F61D10E}"/>
          </ac:spMkLst>
        </pc:spChg>
        <pc:spChg chg="add del">
          <ac:chgData name="Brian Smith" userId="b1d3ac8b-1aca-452c-baba-f12c9e85d6e4" providerId="ADAL" clId="{8E11C065-B3F1-4479-8E2C-D92764BFA6A8}" dt="2021-02-25T16:22:55.313" v="1551" actId="26606"/>
          <ac:spMkLst>
            <pc:docMk/>
            <pc:sldMk cId="2274043081" sldId="263"/>
            <ac:spMk id="75" creationId="{B3437C99-FC8E-4311-B48A-F0C4C329B154}"/>
          </ac:spMkLst>
        </pc:spChg>
        <pc:picChg chg="mod">
          <ac:chgData name="Brian Smith" userId="b1d3ac8b-1aca-452c-baba-f12c9e85d6e4" providerId="ADAL" clId="{8E11C065-B3F1-4479-8E2C-D92764BFA6A8}" dt="2021-02-25T16:22:55.313" v="1551" actId="26606"/>
          <ac:picMkLst>
            <pc:docMk/>
            <pc:sldMk cId="2274043081" sldId="263"/>
            <ac:picMk id="2052" creationId="{56655249-DDB6-4291-9635-1D3AB8923239}"/>
          </ac:picMkLst>
        </pc:picChg>
      </pc:sldChg>
      <pc:sldChg chg="ord modNotesTx">
        <pc:chgData name="Brian Smith" userId="b1d3ac8b-1aca-452c-baba-f12c9e85d6e4" providerId="ADAL" clId="{8E11C065-B3F1-4479-8E2C-D92764BFA6A8}" dt="2021-02-25T15:46:55.312" v="1496" actId="20577"/>
        <pc:sldMkLst>
          <pc:docMk/>
          <pc:sldMk cId="2332470232" sldId="264"/>
        </pc:sldMkLst>
      </pc:sldChg>
      <pc:sldChg chg="del modNotesTx">
        <pc:chgData name="Brian Smith" userId="b1d3ac8b-1aca-452c-baba-f12c9e85d6e4" providerId="ADAL" clId="{8E11C065-B3F1-4479-8E2C-D92764BFA6A8}" dt="2021-02-25T14:05:15.990" v="1396" actId="2696"/>
        <pc:sldMkLst>
          <pc:docMk/>
          <pc:sldMk cId="3304002436" sldId="265"/>
        </pc:sldMkLst>
      </pc:sldChg>
      <pc:sldChg chg="modSp mod">
        <pc:chgData name="Brian Smith" userId="b1d3ac8b-1aca-452c-baba-f12c9e85d6e4" providerId="ADAL" clId="{8E11C065-B3F1-4479-8E2C-D92764BFA6A8}" dt="2021-02-25T13:53:30.133" v="1358" actId="20577"/>
        <pc:sldMkLst>
          <pc:docMk/>
          <pc:sldMk cId="3334509709" sldId="268"/>
        </pc:sldMkLst>
        <pc:spChg chg="mod">
          <ac:chgData name="Brian Smith" userId="b1d3ac8b-1aca-452c-baba-f12c9e85d6e4" providerId="ADAL" clId="{8E11C065-B3F1-4479-8E2C-D92764BFA6A8}" dt="2021-02-25T13:53:30.133" v="1358" actId="20577"/>
          <ac:spMkLst>
            <pc:docMk/>
            <pc:sldMk cId="3334509709" sldId="268"/>
            <ac:spMk id="3" creationId="{3AE4A52C-693B-4205-A24A-C3BB80FF548B}"/>
          </ac:spMkLst>
        </pc:spChg>
      </pc:sldChg>
      <pc:sldChg chg="addSp modSp mod ord">
        <pc:chgData name="Brian Smith" userId="b1d3ac8b-1aca-452c-baba-f12c9e85d6e4" providerId="ADAL" clId="{8E11C065-B3F1-4479-8E2C-D92764BFA6A8}" dt="2021-02-25T15:32:28.098" v="1482" actId="1076"/>
        <pc:sldMkLst>
          <pc:docMk/>
          <pc:sldMk cId="1647058818" sldId="269"/>
        </pc:sldMkLst>
        <pc:spChg chg="mod">
          <ac:chgData name="Brian Smith" userId="b1d3ac8b-1aca-452c-baba-f12c9e85d6e4" providerId="ADAL" clId="{8E11C065-B3F1-4479-8E2C-D92764BFA6A8}" dt="2021-02-25T15:32:14.814" v="1479" actId="14100"/>
          <ac:spMkLst>
            <pc:docMk/>
            <pc:sldMk cId="1647058818" sldId="269"/>
            <ac:spMk id="2" creationId="{70BA42AA-9C96-4BB8-8371-FBC8E389489E}"/>
          </ac:spMkLst>
        </pc:spChg>
        <pc:spChg chg="mod">
          <ac:chgData name="Brian Smith" userId="b1d3ac8b-1aca-452c-baba-f12c9e85d6e4" providerId="ADAL" clId="{8E11C065-B3F1-4479-8E2C-D92764BFA6A8}" dt="2021-02-25T15:32:17.907" v="1480" actId="14100"/>
          <ac:spMkLst>
            <pc:docMk/>
            <pc:sldMk cId="1647058818" sldId="269"/>
            <ac:spMk id="3" creationId="{7380A059-092D-4509-A18F-75EEA73C0C34}"/>
          </ac:spMkLst>
        </pc:spChg>
        <pc:spChg chg="mod">
          <ac:chgData name="Brian Smith" userId="b1d3ac8b-1aca-452c-baba-f12c9e85d6e4" providerId="ADAL" clId="{8E11C065-B3F1-4479-8E2C-D92764BFA6A8}" dt="2021-02-25T15:32:28.098" v="1482" actId="1076"/>
          <ac:spMkLst>
            <pc:docMk/>
            <pc:sldMk cId="1647058818" sldId="269"/>
            <ac:spMk id="6" creationId="{C131D7FD-1E73-4A4D-802D-120F2E49919B}"/>
          </ac:spMkLst>
        </pc:spChg>
        <pc:spChg chg="mod">
          <ac:chgData name="Brian Smith" userId="b1d3ac8b-1aca-452c-baba-f12c9e85d6e4" providerId="ADAL" clId="{8E11C065-B3F1-4479-8E2C-D92764BFA6A8}" dt="2021-02-25T15:32:20.716" v="1481" actId="14100"/>
          <ac:spMkLst>
            <pc:docMk/>
            <pc:sldMk cId="1647058818" sldId="269"/>
            <ac:spMk id="7" creationId="{9E42C00D-0A00-4992-8F07-6E2135C0737F}"/>
          </ac:spMkLst>
        </pc:spChg>
        <pc:spChg chg="mod">
          <ac:chgData name="Brian Smith" userId="b1d3ac8b-1aca-452c-baba-f12c9e85d6e4" providerId="ADAL" clId="{8E11C065-B3F1-4479-8E2C-D92764BFA6A8}" dt="2021-02-25T15:32:28.098" v="1482" actId="1076"/>
          <ac:spMkLst>
            <pc:docMk/>
            <pc:sldMk cId="1647058818" sldId="269"/>
            <ac:spMk id="8" creationId="{F9C4FF99-2D43-4D02-9258-7B05ADBC6649}"/>
          </ac:spMkLst>
        </pc:spChg>
        <pc:picChg chg="add mod">
          <ac:chgData name="Brian Smith" userId="b1d3ac8b-1aca-452c-baba-f12c9e85d6e4" providerId="ADAL" clId="{8E11C065-B3F1-4479-8E2C-D92764BFA6A8}" dt="2021-02-25T15:32:00.087" v="1474" actId="1076"/>
          <ac:picMkLst>
            <pc:docMk/>
            <pc:sldMk cId="1647058818" sldId="269"/>
            <ac:picMk id="9" creationId="{2C983127-5084-43EB-9706-3F4149263212}"/>
          </ac:picMkLst>
        </pc:picChg>
      </pc:sldChg>
      <pc:sldChg chg="modSp mod">
        <pc:chgData name="Brian Smith" userId="b1d3ac8b-1aca-452c-baba-f12c9e85d6e4" providerId="ADAL" clId="{8E11C065-B3F1-4479-8E2C-D92764BFA6A8}" dt="2021-02-04T21:16:02.053" v="163" actId="403"/>
        <pc:sldMkLst>
          <pc:docMk/>
          <pc:sldMk cId="3648009797" sldId="271"/>
        </pc:sldMkLst>
        <pc:spChg chg="mod">
          <ac:chgData name="Brian Smith" userId="b1d3ac8b-1aca-452c-baba-f12c9e85d6e4" providerId="ADAL" clId="{8E11C065-B3F1-4479-8E2C-D92764BFA6A8}" dt="2021-02-04T21:16:02.053" v="163" actId="403"/>
          <ac:spMkLst>
            <pc:docMk/>
            <pc:sldMk cId="3648009797" sldId="271"/>
            <ac:spMk id="3" creationId="{80AA0019-3D6B-438C-8404-EB01E67949E0}"/>
          </ac:spMkLst>
        </pc:spChg>
      </pc:sldChg>
      <pc:sldChg chg="modSp mod">
        <pc:chgData name="Brian Smith" userId="b1d3ac8b-1aca-452c-baba-f12c9e85d6e4" providerId="ADAL" clId="{8E11C065-B3F1-4479-8E2C-D92764BFA6A8}" dt="2021-02-25T14:28:36.747" v="1415" actId="20577"/>
        <pc:sldMkLst>
          <pc:docMk/>
          <pc:sldMk cId="997830999" sldId="272"/>
        </pc:sldMkLst>
        <pc:spChg chg="mod">
          <ac:chgData name="Brian Smith" userId="b1d3ac8b-1aca-452c-baba-f12c9e85d6e4" providerId="ADAL" clId="{8E11C065-B3F1-4479-8E2C-D92764BFA6A8}" dt="2021-02-25T14:28:35.330" v="1413" actId="27636"/>
          <ac:spMkLst>
            <pc:docMk/>
            <pc:sldMk cId="997830999" sldId="272"/>
            <ac:spMk id="6" creationId="{E19D8DC5-9880-439E-862B-E05F867D9585}"/>
          </ac:spMkLst>
        </pc:spChg>
        <pc:spChg chg="mod">
          <ac:chgData name="Brian Smith" userId="b1d3ac8b-1aca-452c-baba-f12c9e85d6e4" providerId="ADAL" clId="{8E11C065-B3F1-4479-8E2C-D92764BFA6A8}" dt="2021-02-25T14:28:36.747" v="1415" actId="20577"/>
          <ac:spMkLst>
            <pc:docMk/>
            <pc:sldMk cId="997830999" sldId="272"/>
            <ac:spMk id="8" creationId="{7FB95992-AD69-43B5-8C97-917AAAA69F06}"/>
          </ac:spMkLst>
        </pc:spChg>
      </pc:sldChg>
      <pc:sldChg chg="addSp modSp mod modNotesTx">
        <pc:chgData name="Brian Smith" userId="b1d3ac8b-1aca-452c-baba-f12c9e85d6e4" providerId="ADAL" clId="{8E11C065-B3F1-4479-8E2C-D92764BFA6A8}" dt="2021-02-25T16:24:56.224" v="1564" actId="1076"/>
        <pc:sldMkLst>
          <pc:docMk/>
          <pc:sldMk cId="3275766807" sldId="273"/>
        </pc:sldMkLst>
        <pc:spChg chg="mod">
          <ac:chgData name="Brian Smith" userId="b1d3ac8b-1aca-452c-baba-f12c9e85d6e4" providerId="ADAL" clId="{8E11C065-B3F1-4479-8E2C-D92764BFA6A8}" dt="2021-02-25T16:24:36.766" v="1557" actId="1076"/>
          <ac:spMkLst>
            <pc:docMk/>
            <pc:sldMk cId="3275766807" sldId="273"/>
            <ac:spMk id="3" creationId="{9F033F82-9FF1-4D3C-BFCA-1A5CE37B794B}"/>
          </ac:spMkLst>
        </pc:spChg>
        <pc:spChg chg="mod">
          <ac:chgData name="Brian Smith" userId="b1d3ac8b-1aca-452c-baba-f12c9e85d6e4" providerId="ADAL" clId="{8E11C065-B3F1-4479-8E2C-D92764BFA6A8}" dt="2021-02-25T16:24:36.766" v="1557" actId="1076"/>
          <ac:spMkLst>
            <pc:docMk/>
            <pc:sldMk cId="3275766807" sldId="273"/>
            <ac:spMk id="6" creationId="{22CD1472-7714-40B2-996C-35867F4FBF5F}"/>
          </ac:spMkLst>
        </pc:spChg>
        <pc:spChg chg="mod">
          <ac:chgData name="Brian Smith" userId="b1d3ac8b-1aca-452c-baba-f12c9e85d6e4" providerId="ADAL" clId="{8E11C065-B3F1-4479-8E2C-D92764BFA6A8}" dt="2021-02-25T16:24:36.766" v="1557" actId="1076"/>
          <ac:spMkLst>
            <pc:docMk/>
            <pc:sldMk cId="3275766807" sldId="273"/>
            <ac:spMk id="7" creationId="{422CBCE2-3A60-49A4-9A02-2BBE0FFADF47}"/>
          </ac:spMkLst>
        </pc:spChg>
        <pc:spChg chg="mod">
          <ac:chgData name="Brian Smith" userId="b1d3ac8b-1aca-452c-baba-f12c9e85d6e4" providerId="ADAL" clId="{8E11C065-B3F1-4479-8E2C-D92764BFA6A8}" dt="2021-02-25T16:24:36.766" v="1557" actId="1076"/>
          <ac:spMkLst>
            <pc:docMk/>
            <pc:sldMk cId="3275766807" sldId="273"/>
            <ac:spMk id="8" creationId="{73F70B43-3882-46B7-A8AD-FB306ED5AFE8}"/>
          </ac:spMkLst>
        </pc:spChg>
        <pc:picChg chg="add mod">
          <ac:chgData name="Brian Smith" userId="b1d3ac8b-1aca-452c-baba-f12c9e85d6e4" providerId="ADAL" clId="{8E11C065-B3F1-4479-8E2C-D92764BFA6A8}" dt="2021-02-25T16:24:56.224" v="1564" actId="1076"/>
          <ac:picMkLst>
            <pc:docMk/>
            <pc:sldMk cId="3275766807" sldId="273"/>
            <ac:picMk id="9" creationId="{F3C1DCCD-FD51-43B1-B878-1BC407CD8FA4}"/>
          </ac:picMkLst>
        </pc:picChg>
      </pc:sldChg>
      <pc:sldChg chg="addSp modSp mod modNotesTx">
        <pc:chgData name="Brian Smith" userId="b1d3ac8b-1aca-452c-baba-f12c9e85d6e4" providerId="ADAL" clId="{8E11C065-B3F1-4479-8E2C-D92764BFA6A8}" dt="2021-02-25T16:24:09.516" v="1554" actId="1076"/>
        <pc:sldMkLst>
          <pc:docMk/>
          <pc:sldMk cId="1670313749" sldId="274"/>
        </pc:sldMkLst>
        <pc:spChg chg="mod">
          <ac:chgData name="Brian Smith" userId="b1d3ac8b-1aca-452c-baba-f12c9e85d6e4" providerId="ADAL" clId="{8E11C065-B3F1-4479-8E2C-D92764BFA6A8}" dt="2021-02-25T16:24:09.516" v="1554" actId="1076"/>
          <ac:spMkLst>
            <pc:docMk/>
            <pc:sldMk cId="1670313749" sldId="274"/>
            <ac:spMk id="2" creationId="{9D54A522-9425-4517-8A43-F15C2EAFBCE2}"/>
          </ac:spMkLst>
        </pc:spChg>
        <pc:spChg chg="mod">
          <ac:chgData name="Brian Smith" userId="b1d3ac8b-1aca-452c-baba-f12c9e85d6e4" providerId="ADAL" clId="{8E11C065-B3F1-4479-8E2C-D92764BFA6A8}" dt="2021-02-25T15:33:07.352" v="1494" actId="27636"/>
          <ac:spMkLst>
            <pc:docMk/>
            <pc:sldMk cId="1670313749" sldId="274"/>
            <ac:spMk id="3" creationId="{80AA0019-3D6B-438C-8404-EB01E67949E0}"/>
          </ac:spMkLst>
        </pc:spChg>
        <pc:picChg chg="add mod">
          <ac:chgData name="Brian Smith" userId="b1d3ac8b-1aca-452c-baba-f12c9e85d6e4" providerId="ADAL" clId="{8E11C065-B3F1-4479-8E2C-D92764BFA6A8}" dt="2021-02-25T15:33:11.367" v="1495" actId="1076"/>
          <ac:picMkLst>
            <pc:docMk/>
            <pc:sldMk cId="1670313749" sldId="274"/>
            <ac:picMk id="4" creationId="{19706D50-45BE-4FDB-8B83-E4E65514CB91}"/>
          </ac:picMkLst>
        </pc:picChg>
      </pc:sldChg>
      <pc:sldChg chg="modSp mod ord">
        <pc:chgData name="Brian Smith" userId="b1d3ac8b-1aca-452c-baba-f12c9e85d6e4" providerId="ADAL" clId="{8E11C065-B3F1-4479-8E2C-D92764BFA6A8}" dt="2021-02-25T15:10:21.564" v="1449" actId="20577"/>
        <pc:sldMkLst>
          <pc:docMk/>
          <pc:sldMk cId="642558586" sldId="275"/>
        </pc:sldMkLst>
        <pc:spChg chg="mod">
          <ac:chgData name="Brian Smith" userId="b1d3ac8b-1aca-452c-baba-f12c9e85d6e4" providerId="ADAL" clId="{8E11C065-B3F1-4479-8E2C-D92764BFA6A8}" dt="2021-02-25T15:10:21.564" v="1449" actId="20577"/>
          <ac:spMkLst>
            <pc:docMk/>
            <pc:sldMk cId="642558586" sldId="275"/>
            <ac:spMk id="3" creationId="{4D4A7CEE-917A-479D-9964-5CC09E540482}"/>
          </ac:spMkLst>
        </pc:spChg>
      </pc:sldChg>
      <pc:sldChg chg="modSp mod">
        <pc:chgData name="Brian Smith" userId="b1d3ac8b-1aca-452c-baba-f12c9e85d6e4" providerId="ADAL" clId="{8E11C065-B3F1-4479-8E2C-D92764BFA6A8}" dt="2021-02-24T13:49:42.899" v="389" actId="20577"/>
        <pc:sldMkLst>
          <pc:docMk/>
          <pc:sldMk cId="3175677104" sldId="277"/>
        </pc:sldMkLst>
        <pc:spChg chg="mod">
          <ac:chgData name="Brian Smith" userId="b1d3ac8b-1aca-452c-baba-f12c9e85d6e4" providerId="ADAL" clId="{8E11C065-B3F1-4479-8E2C-D92764BFA6A8}" dt="2021-02-24T13:49:42.899" v="389" actId="20577"/>
          <ac:spMkLst>
            <pc:docMk/>
            <pc:sldMk cId="3175677104" sldId="277"/>
            <ac:spMk id="3" creationId="{48D839DD-2890-4539-ACAF-1A0C133264BA}"/>
          </ac:spMkLst>
        </pc:spChg>
      </pc:sldChg>
      <pc:sldChg chg="ord">
        <pc:chgData name="Brian Smith" userId="b1d3ac8b-1aca-452c-baba-f12c9e85d6e4" providerId="ADAL" clId="{8E11C065-B3F1-4479-8E2C-D92764BFA6A8}" dt="2021-02-25T14:03:45.094" v="1373"/>
        <pc:sldMkLst>
          <pc:docMk/>
          <pc:sldMk cId="2150526313" sldId="278"/>
        </pc:sldMkLst>
      </pc:sldChg>
      <pc:sldChg chg="modSp mod">
        <pc:chgData name="Brian Smith" userId="b1d3ac8b-1aca-452c-baba-f12c9e85d6e4" providerId="ADAL" clId="{8E11C065-B3F1-4479-8E2C-D92764BFA6A8}" dt="2021-02-04T21:15:13.951" v="151" actId="2711"/>
        <pc:sldMkLst>
          <pc:docMk/>
          <pc:sldMk cId="3820872222" sldId="279"/>
        </pc:sldMkLst>
        <pc:spChg chg="mod">
          <ac:chgData name="Brian Smith" userId="b1d3ac8b-1aca-452c-baba-f12c9e85d6e4" providerId="ADAL" clId="{8E11C065-B3F1-4479-8E2C-D92764BFA6A8}" dt="2021-02-04T21:15:13.951" v="151" actId="2711"/>
          <ac:spMkLst>
            <pc:docMk/>
            <pc:sldMk cId="3820872222" sldId="279"/>
            <ac:spMk id="3" creationId="{498554D7-0A21-4E77-AD4C-15D7442A9799}"/>
          </ac:spMkLst>
        </pc:spChg>
      </pc:sldChg>
      <pc:sldChg chg="addSp modSp ord modNotesTx">
        <pc:chgData name="Brian Smith" userId="b1d3ac8b-1aca-452c-baba-f12c9e85d6e4" providerId="ADAL" clId="{8E11C065-B3F1-4479-8E2C-D92764BFA6A8}" dt="2021-02-25T16:25:15.690" v="1565"/>
        <pc:sldMkLst>
          <pc:docMk/>
          <pc:sldMk cId="1077790536" sldId="283"/>
        </pc:sldMkLst>
        <pc:spChg chg="add mod">
          <ac:chgData name="Brian Smith" userId="b1d3ac8b-1aca-452c-baba-f12c9e85d6e4" providerId="ADAL" clId="{8E11C065-B3F1-4479-8E2C-D92764BFA6A8}" dt="2021-02-25T16:25:15.690" v="1565"/>
          <ac:spMkLst>
            <pc:docMk/>
            <pc:sldMk cId="1077790536" sldId="283"/>
            <ac:spMk id="3" creationId="{497A83DB-2224-437C-9BB8-DAED138DFBE6}"/>
          </ac:spMkLst>
        </pc:spChg>
      </pc:sldChg>
      <pc:sldChg chg="modSp mod">
        <pc:chgData name="Brian Smith" userId="b1d3ac8b-1aca-452c-baba-f12c9e85d6e4" providerId="ADAL" clId="{8E11C065-B3F1-4479-8E2C-D92764BFA6A8}" dt="2021-02-24T13:50:51.346" v="440" actId="115"/>
        <pc:sldMkLst>
          <pc:docMk/>
          <pc:sldMk cId="2076218492" sldId="287"/>
        </pc:sldMkLst>
        <pc:spChg chg="mod">
          <ac:chgData name="Brian Smith" userId="b1d3ac8b-1aca-452c-baba-f12c9e85d6e4" providerId="ADAL" clId="{8E11C065-B3F1-4479-8E2C-D92764BFA6A8}" dt="2021-02-24T13:50:51.346" v="440" actId="115"/>
          <ac:spMkLst>
            <pc:docMk/>
            <pc:sldMk cId="2076218492" sldId="287"/>
            <ac:spMk id="3" creationId="{B36EB3ED-302E-4D7D-81DA-D3A9369C1B48}"/>
          </ac:spMkLst>
        </pc:spChg>
      </pc:sldChg>
      <pc:sldChg chg="addSp delSp modSp mod setBg">
        <pc:chgData name="Brian Smith" userId="b1d3ac8b-1aca-452c-baba-f12c9e85d6e4" providerId="ADAL" clId="{8E11C065-B3F1-4479-8E2C-D92764BFA6A8}" dt="2021-02-25T16:22:32.777" v="1545" actId="404"/>
        <pc:sldMkLst>
          <pc:docMk/>
          <pc:sldMk cId="2229145008" sldId="289"/>
        </pc:sldMkLst>
        <pc:spChg chg="mod">
          <ac:chgData name="Brian Smith" userId="b1d3ac8b-1aca-452c-baba-f12c9e85d6e4" providerId="ADAL" clId="{8E11C065-B3F1-4479-8E2C-D92764BFA6A8}" dt="2021-02-25T16:22:16.772" v="1541" actId="26606"/>
          <ac:spMkLst>
            <pc:docMk/>
            <pc:sldMk cId="2229145008" sldId="289"/>
            <ac:spMk id="2" creationId="{FAFA26C7-3908-4188-94C8-787B221800D4}"/>
          </ac:spMkLst>
        </pc:spChg>
        <pc:spChg chg="mod ord">
          <ac:chgData name="Brian Smith" userId="b1d3ac8b-1aca-452c-baba-f12c9e85d6e4" providerId="ADAL" clId="{8E11C065-B3F1-4479-8E2C-D92764BFA6A8}" dt="2021-02-25T16:22:32.777" v="1545" actId="404"/>
          <ac:spMkLst>
            <pc:docMk/>
            <pc:sldMk cId="2229145008" sldId="289"/>
            <ac:spMk id="3" creationId="{58492AC9-F141-412A-B61A-124721F7DC40}"/>
          </ac:spMkLst>
        </pc:spChg>
        <pc:spChg chg="add del">
          <ac:chgData name="Brian Smith" userId="b1d3ac8b-1aca-452c-baba-f12c9e85d6e4" providerId="ADAL" clId="{8E11C065-B3F1-4479-8E2C-D92764BFA6A8}" dt="2021-02-25T16:22:09.764" v="1536" actId="26606"/>
          <ac:spMkLst>
            <pc:docMk/>
            <pc:sldMk cId="2229145008" sldId="289"/>
            <ac:spMk id="6" creationId="{201CC55D-ED54-4C5C-95E6-10947BD1103B}"/>
          </ac:spMkLst>
        </pc:spChg>
        <pc:spChg chg="add del">
          <ac:chgData name="Brian Smith" userId="b1d3ac8b-1aca-452c-baba-f12c9e85d6e4" providerId="ADAL" clId="{8E11C065-B3F1-4479-8E2C-D92764BFA6A8}" dt="2021-02-25T16:22:09.764" v="1536" actId="26606"/>
          <ac:spMkLst>
            <pc:docMk/>
            <pc:sldMk cId="2229145008" sldId="289"/>
            <ac:spMk id="15" creationId="{3873B707-463F-40B0-8227-E8CC6C67EB25}"/>
          </ac:spMkLst>
        </pc:spChg>
        <pc:spChg chg="add del">
          <ac:chgData name="Brian Smith" userId="b1d3ac8b-1aca-452c-baba-f12c9e85d6e4" providerId="ADAL" clId="{8E11C065-B3F1-4479-8E2C-D92764BFA6A8}" dt="2021-02-25T16:22:09.764" v="1536" actId="26606"/>
          <ac:spMkLst>
            <pc:docMk/>
            <pc:sldMk cId="2229145008" sldId="289"/>
            <ac:spMk id="17" creationId="{C13237C8-E62C-4F0D-A318-BD6FB6C2D138}"/>
          </ac:spMkLst>
        </pc:spChg>
        <pc:spChg chg="add del">
          <ac:chgData name="Brian Smith" userId="b1d3ac8b-1aca-452c-baba-f12c9e85d6e4" providerId="ADAL" clId="{8E11C065-B3F1-4479-8E2C-D92764BFA6A8}" dt="2021-02-25T16:22:09.764" v="1536" actId="26606"/>
          <ac:spMkLst>
            <pc:docMk/>
            <pc:sldMk cId="2229145008" sldId="289"/>
            <ac:spMk id="19" creationId="{19C9EAEA-39D0-4B0E-A0EB-51E7B26740B1}"/>
          </ac:spMkLst>
        </pc:spChg>
        <pc:spChg chg="add del">
          <ac:chgData name="Brian Smith" userId="b1d3ac8b-1aca-452c-baba-f12c9e85d6e4" providerId="ADAL" clId="{8E11C065-B3F1-4479-8E2C-D92764BFA6A8}" dt="2021-02-25T16:22:12.525" v="1538" actId="26606"/>
          <ac:spMkLst>
            <pc:docMk/>
            <pc:sldMk cId="2229145008" sldId="289"/>
            <ac:spMk id="21" creationId="{2C61293E-6EBE-43EF-A52C-9BEBFD7679D4}"/>
          </ac:spMkLst>
        </pc:spChg>
        <pc:spChg chg="add del">
          <ac:chgData name="Brian Smith" userId="b1d3ac8b-1aca-452c-baba-f12c9e85d6e4" providerId="ADAL" clId="{8E11C065-B3F1-4479-8E2C-D92764BFA6A8}" dt="2021-02-25T16:22:12.525" v="1538" actId="26606"/>
          <ac:spMkLst>
            <pc:docMk/>
            <pc:sldMk cId="2229145008" sldId="289"/>
            <ac:spMk id="22" creationId="{21540236-BFD5-4A9D-8840-4703E7F76825}"/>
          </ac:spMkLst>
        </pc:spChg>
        <pc:spChg chg="add">
          <ac:chgData name="Brian Smith" userId="b1d3ac8b-1aca-452c-baba-f12c9e85d6e4" providerId="ADAL" clId="{8E11C065-B3F1-4479-8E2C-D92764BFA6A8}" dt="2021-02-25T16:22:16.772" v="1541" actId="26606"/>
          <ac:spMkLst>
            <pc:docMk/>
            <pc:sldMk cId="2229145008" sldId="289"/>
            <ac:spMk id="26" creationId="{9F79630B-0F0B-446E-A637-38FA8F61D10E}"/>
          </ac:spMkLst>
        </pc:spChg>
        <pc:spChg chg="add">
          <ac:chgData name="Brian Smith" userId="b1d3ac8b-1aca-452c-baba-f12c9e85d6e4" providerId="ADAL" clId="{8E11C065-B3F1-4479-8E2C-D92764BFA6A8}" dt="2021-02-25T16:22:16.772" v="1541" actId="26606"/>
          <ac:spMkLst>
            <pc:docMk/>
            <pc:sldMk cId="2229145008" sldId="289"/>
            <ac:spMk id="27" creationId="{B3437C99-FC8E-4311-B48A-F0C4C329B154}"/>
          </ac:spMkLst>
        </pc:spChg>
        <pc:grpChg chg="add del">
          <ac:chgData name="Brian Smith" userId="b1d3ac8b-1aca-452c-baba-f12c9e85d6e4" providerId="ADAL" clId="{8E11C065-B3F1-4479-8E2C-D92764BFA6A8}" dt="2021-02-25T16:22:09.764" v="1536" actId="26606"/>
          <ac:grpSpMkLst>
            <pc:docMk/>
            <pc:sldMk cId="2229145008" sldId="289"/>
            <ac:grpSpMk id="11" creationId="{1DE889C7-FAD6-4397-98E2-05D503484459}"/>
          </ac:grpSpMkLst>
        </pc:grpChg>
        <pc:picChg chg="add mod">
          <ac:chgData name="Brian Smith" userId="b1d3ac8b-1aca-452c-baba-f12c9e85d6e4" providerId="ADAL" clId="{8E11C065-B3F1-4479-8E2C-D92764BFA6A8}" dt="2021-02-25T16:22:16.772" v="1541" actId="26606"/>
          <ac:picMkLst>
            <pc:docMk/>
            <pc:sldMk cId="2229145008" sldId="289"/>
            <ac:picMk id="4" creationId="{AD5F9FBE-6D8C-48D4-ADF2-627E2EB9510A}"/>
          </ac:picMkLst>
        </pc:picChg>
        <pc:cxnChg chg="add del">
          <ac:chgData name="Brian Smith" userId="b1d3ac8b-1aca-452c-baba-f12c9e85d6e4" providerId="ADAL" clId="{8E11C065-B3F1-4479-8E2C-D92764BFA6A8}" dt="2021-02-25T16:22:02.623" v="1534" actId="26606"/>
          <ac:cxnSpMkLst>
            <pc:docMk/>
            <pc:sldMk cId="2229145008" sldId="289"/>
            <ac:cxnSpMk id="9" creationId="{A7F400EE-A8A5-48AF-B4D6-291B52C6F0B0}"/>
          </ac:cxnSpMkLst>
        </pc:cxnChg>
        <pc:cxnChg chg="add del">
          <ac:chgData name="Brian Smith" userId="b1d3ac8b-1aca-452c-baba-f12c9e85d6e4" providerId="ADAL" clId="{8E11C065-B3F1-4479-8E2C-D92764BFA6A8}" dt="2021-02-25T16:22:16.765" v="1540" actId="26606"/>
          <ac:cxnSpMkLst>
            <pc:docMk/>
            <pc:sldMk cId="2229145008" sldId="289"/>
            <ac:cxnSpMk id="24" creationId="{A7F400EE-A8A5-48AF-B4D6-291B52C6F0B0}"/>
          </ac:cxnSpMkLst>
        </pc:cxnChg>
      </pc:sldChg>
      <pc:sldChg chg="modSp mod">
        <pc:chgData name="Brian Smith" userId="b1d3ac8b-1aca-452c-baba-f12c9e85d6e4" providerId="ADAL" clId="{8E11C065-B3F1-4479-8E2C-D92764BFA6A8}" dt="2021-02-25T13:46:18.622" v="1267" actId="27636"/>
        <pc:sldMkLst>
          <pc:docMk/>
          <pc:sldMk cId="675103605" sldId="290"/>
        </pc:sldMkLst>
        <pc:spChg chg="mod">
          <ac:chgData name="Brian Smith" userId="b1d3ac8b-1aca-452c-baba-f12c9e85d6e4" providerId="ADAL" clId="{8E11C065-B3F1-4479-8E2C-D92764BFA6A8}" dt="2021-02-25T13:46:18.620" v="1266" actId="27636"/>
          <ac:spMkLst>
            <pc:docMk/>
            <pc:sldMk cId="675103605" sldId="290"/>
            <ac:spMk id="3" creationId="{987DB102-2576-4F94-8BCD-257A5A8C0FC0}"/>
          </ac:spMkLst>
        </pc:spChg>
        <pc:spChg chg="mod">
          <ac:chgData name="Brian Smith" userId="b1d3ac8b-1aca-452c-baba-f12c9e85d6e4" providerId="ADAL" clId="{8E11C065-B3F1-4479-8E2C-D92764BFA6A8}" dt="2021-02-25T13:46:18.622" v="1267" actId="27636"/>
          <ac:spMkLst>
            <pc:docMk/>
            <pc:sldMk cId="675103605" sldId="290"/>
            <ac:spMk id="7" creationId="{EF92746A-64F1-4F41-9C96-99E6623A6735}"/>
          </ac:spMkLst>
        </pc:spChg>
      </pc:sldChg>
      <pc:sldChg chg="modSp mod modNotesTx">
        <pc:chgData name="Brian Smith" userId="b1d3ac8b-1aca-452c-baba-f12c9e85d6e4" providerId="ADAL" clId="{8E11C065-B3F1-4479-8E2C-D92764BFA6A8}" dt="2021-02-25T16:13:13.676" v="1526" actId="20577"/>
        <pc:sldMkLst>
          <pc:docMk/>
          <pc:sldMk cId="1415752158" sldId="387"/>
        </pc:sldMkLst>
        <pc:spChg chg="mod">
          <ac:chgData name="Brian Smith" userId="b1d3ac8b-1aca-452c-baba-f12c9e85d6e4" providerId="ADAL" clId="{8E11C065-B3F1-4479-8E2C-D92764BFA6A8}" dt="2021-02-24T13:52:45.350" v="444" actId="27636"/>
          <ac:spMkLst>
            <pc:docMk/>
            <pc:sldMk cId="1415752158" sldId="387"/>
            <ac:spMk id="10" creationId="{5F199379-75F2-4C72-B867-30B592F5DFD3}"/>
          </ac:spMkLst>
        </pc:spChg>
      </pc:sldChg>
      <pc:sldChg chg="modSp mod">
        <pc:chgData name="Brian Smith" userId="b1d3ac8b-1aca-452c-baba-f12c9e85d6e4" providerId="ADAL" clId="{8E11C065-B3F1-4479-8E2C-D92764BFA6A8}" dt="2021-02-24T18:51:00.832" v="1024" actId="20577"/>
        <pc:sldMkLst>
          <pc:docMk/>
          <pc:sldMk cId="437391092" sldId="388"/>
        </pc:sldMkLst>
        <pc:spChg chg="mod">
          <ac:chgData name="Brian Smith" userId="b1d3ac8b-1aca-452c-baba-f12c9e85d6e4" providerId="ADAL" clId="{8E11C065-B3F1-4479-8E2C-D92764BFA6A8}" dt="2021-02-24T18:51:00.832" v="1024" actId="20577"/>
          <ac:spMkLst>
            <pc:docMk/>
            <pc:sldMk cId="437391092" sldId="388"/>
            <ac:spMk id="3" creationId="{62239AA7-706B-4522-8131-6E243240A2E8}"/>
          </ac:spMkLst>
        </pc:spChg>
      </pc:sldChg>
      <pc:sldChg chg="modSp mod">
        <pc:chgData name="Brian Smith" userId="b1d3ac8b-1aca-452c-baba-f12c9e85d6e4" providerId="ADAL" clId="{8E11C065-B3F1-4479-8E2C-D92764BFA6A8}" dt="2021-02-25T15:19:08.615" v="1467" actId="20577"/>
        <pc:sldMkLst>
          <pc:docMk/>
          <pc:sldMk cId="3636613061" sldId="389"/>
        </pc:sldMkLst>
        <pc:spChg chg="mod">
          <ac:chgData name="Brian Smith" userId="b1d3ac8b-1aca-452c-baba-f12c9e85d6e4" providerId="ADAL" clId="{8E11C065-B3F1-4479-8E2C-D92764BFA6A8}" dt="2021-02-25T15:19:08.615" v="1467" actId="20577"/>
          <ac:spMkLst>
            <pc:docMk/>
            <pc:sldMk cId="3636613061" sldId="389"/>
            <ac:spMk id="32" creationId="{C5B09CDC-C104-462F-9F24-2D778EE15465}"/>
          </ac:spMkLst>
        </pc:spChg>
      </pc:sldChg>
      <pc:sldChg chg="modSp mod">
        <pc:chgData name="Brian Smith" userId="b1d3ac8b-1aca-452c-baba-f12c9e85d6e4" providerId="ADAL" clId="{8E11C065-B3F1-4479-8E2C-D92764BFA6A8}" dt="2021-02-04T21:15:36.533" v="156" actId="403"/>
        <pc:sldMkLst>
          <pc:docMk/>
          <pc:sldMk cId="3724075987" sldId="392"/>
        </pc:sldMkLst>
        <pc:spChg chg="mod">
          <ac:chgData name="Brian Smith" userId="b1d3ac8b-1aca-452c-baba-f12c9e85d6e4" providerId="ADAL" clId="{8E11C065-B3F1-4479-8E2C-D92764BFA6A8}" dt="2021-02-04T21:15:36.533" v="156" actId="403"/>
          <ac:spMkLst>
            <pc:docMk/>
            <pc:sldMk cId="3724075987" sldId="392"/>
            <ac:spMk id="32" creationId="{C5B09CDC-C104-462F-9F24-2D778EE15465}"/>
          </ac:spMkLst>
        </pc:spChg>
      </pc:sldChg>
      <pc:sldChg chg="addSp modSp mod ord modNotesTx">
        <pc:chgData name="Brian Smith" userId="b1d3ac8b-1aca-452c-baba-f12c9e85d6e4" providerId="ADAL" clId="{8E11C065-B3F1-4479-8E2C-D92764BFA6A8}" dt="2021-02-25T15:14:17.262" v="1462" actId="1076"/>
        <pc:sldMkLst>
          <pc:docMk/>
          <pc:sldMk cId="2999096860" sldId="394"/>
        </pc:sldMkLst>
        <pc:spChg chg="add mod">
          <ac:chgData name="Brian Smith" userId="b1d3ac8b-1aca-452c-baba-f12c9e85d6e4" providerId="ADAL" clId="{8E11C065-B3F1-4479-8E2C-D92764BFA6A8}" dt="2021-02-25T15:14:17.262" v="1462" actId="1076"/>
          <ac:spMkLst>
            <pc:docMk/>
            <pc:sldMk cId="2999096860" sldId="394"/>
            <ac:spMk id="2" creationId="{59AD6E20-7837-42D1-8082-D4AEE6E63FCE}"/>
          </ac:spMkLst>
        </pc:spChg>
        <pc:picChg chg="mod">
          <ac:chgData name="Brian Smith" userId="b1d3ac8b-1aca-452c-baba-f12c9e85d6e4" providerId="ADAL" clId="{8E11C065-B3F1-4479-8E2C-D92764BFA6A8}" dt="2021-02-25T15:10:49.983" v="1454" actId="1076"/>
          <ac:picMkLst>
            <pc:docMk/>
            <pc:sldMk cId="2999096860" sldId="394"/>
            <ac:picMk id="5" creationId="{F3BF8B4A-E762-48F9-9827-FFAD23E7CD14}"/>
          </ac:picMkLst>
        </pc:picChg>
      </pc:sldChg>
      <pc:sldChg chg="addSp delSp modSp del mod">
        <pc:chgData name="Brian Smith" userId="b1d3ac8b-1aca-452c-baba-f12c9e85d6e4" providerId="ADAL" clId="{8E11C065-B3F1-4479-8E2C-D92764BFA6A8}" dt="2021-02-24T12:47:48.498" v="273" actId="2696"/>
        <pc:sldMkLst>
          <pc:docMk/>
          <pc:sldMk cId="3488116661" sldId="395"/>
        </pc:sldMkLst>
        <pc:picChg chg="add mod">
          <ac:chgData name="Brian Smith" userId="b1d3ac8b-1aca-452c-baba-f12c9e85d6e4" providerId="ADAL" clId="{8E11C065-B3F1-4479-8E2C-D92764BFA6A8}" dt="2021-02-24T12:47:29.998" v="269" actId="1076"/>
          <ac:picMkLst>
            <pc:docMk/>
            <pc:sldMk cId="3488116661" sldId="395"/>
            <ac:picMk id="2" creationId="{A22CFE18-A4F1-41B1-9CA4-FBC7BC8CA01C}"/>
          </ac:picMkLst>
        </pc:picChg>
        <pc:picChg chg="del">
          <ac:chgData name="Brian Smith" userId="b1d3ac8b-1aca-452c-baba-f12c9e85d6e4" providerId="ADAL" clId="{8E11C065-B3F1-4479-8E2C-D92764BFA6A8}" dt="2021-02-24T12:47:22.002" v="266" actId="478"/>
          <ac:picMkLst>
            <pc:docMk/>
            <pc:sldMk cId="3488116661" sldId="395"/>
            <ac:picMk id="5" creationId="{5FB09E7E-69DE-4A14-AA79-8D6097FA6D1B}"/>
          </ac:picMkLst>
        </pc:picChg>
      </pc:sldChg>
      <pc:sldChg chg="addSp delSp modSp del mod">
        <pc:chgData name="Brian Smith" userId="b1d3ac8b-1aca-452c-baba-f12c9e85d6e4" providerId="ADAL" clId="{8E11C065-B3F1-4479-8E2C-D92764BFA6A8}" dt="2021-02-24T18:43:14.068" v="803" actId="2696"/>
        <pc:sldMkLst>
          <pc:docMk/>
          <pc:sldMk cId="670103321" sldId="396"/>
        </pc:sldMkLst>
        <pc:spChg chg="mod">
          <ac:chgData name="Brian Smith" userId="b1d3ac8b-1aca-452c-baba-f12c9e85d6e4" providerId="ADAL" clId="{8E11C065-B3F1-4479-8E2C-D92764BFA6A8}" dt="2021-02-22T13:05:37.007" v="209" actId="27636"/>
          <ac:spMkLst>
            <pc:docMk/>
            <pc:sldMk cId="670103321" sldId="396"/>
            <ac:spMk id="2" creationId="{628D6B2E-822A-4D06-968B-C354478D65AB}"/>
          </ac:spMkLst>
        </pc:spChg>
        <pc:spChg chg="mod">
          <ac:chgData name="Brian Smith" userId="b1d3ac8b-1aca-452c-baba-f12c9e85d6e4" providerId="ADAL" clId="{8E11C065-B3F1-4479-8E2C-D92764BFA6A8}" dt="2021-02-24T13:57:06.516" v="584" actId="20577"/>
          <ac:spMkLst>
            <pc:docMk/>
            <pc:sldMk cId="670103321" sldId="396"/>
            <ac:spMk id="32" creationId="{C5B09CDC-C104-462F-9F24-2D778EE15465}"/>
          </ac:spMkLst>
        </pc:spChg>
        <pc:picChg chg="add mod">
          <ac:chgData name="Brian Smith" userId="b1d3ac8b-1aca-452c-baba-f12c9e85d6e4" providerId="ADAL" clId="{8E11C065-B3F1-4479-8E2C-D92764BFA6A8}" dt="2021-02-24T12:47:43.513" v="272" actId="1076"/>
          <ac:picMkLst>
            <pc:docMk/>
            <pc:sldMk cId="670103321" sldId="396"/>
            <ac:picMk id="4" creationId="{E137BB43-9C7B-40DD-A77C-F47754FBA2C4}"/>
          </ac:picMkLst>
        </pc:picChg>
        <pc:picChg chg="del">
          <ac:chgData name="Brian Smith" userId="b1d3ac8b-1aca-452c-baba-f12c9e85d6e4" providerId="ADAL" clId="{8E11C065-B3F1-4479-8E2C-D92764BFA6A8}" dt="2021-02-03T14:00:01.608" v="1" actId="478"/>
          <ac:picMkLst>
            <pc:docMk/>
            <pc:sldMk cId="670103321" sldId="396"/>
            <ac:picMk id="5" creationId="{F54A104C-B1C4-4347-824D-39869CB01783}"/>
          </ac:picMkLst>
        </pc:picChg>
      </pc:sldChg>
      <pc:sldChg chg="add ord">
        <pc:chgData name="Brian Smith" userId="b1d3ac8b-1aca-452c-baba-f12c9e85d6e4" providerId="ADAL" clId="{8E11C065-B3F1-4479-8E2C-D92764BFA6A8}" dt="2021-02-24T18:50:50.174" v="1020"/>
        <pc:sldMkLst>
          <pc:docMk/>
          <pc:sldMk cId="3091891569" sldId="396"/>
        </pc:sldMkLst>
      </pc:sldChg>
      <pc:sldChg chg="modSp del mod">
        <pc:chgData name="Brian Smith" userId="b1d3ac8b-1aca-452c-baba-f12c9e85d6e4" providerId="ADAL" clId="{8E11C065-B3F1-4479-8E2C-D92764BFA6A8}" dt="2021-02-24T18:44:13.607" v="806" actId="2696"/>
        <pc:sldMkLst>
          <pc:docMk/>
          <pc:sldMk cId="3287864494" sldId="397"/>
        </pc:sldMkLst>
        <pc:spChg chg="mod">
          <ac:chgData name="Brian Smith" userId="b1d3ac8b-1aca-452c-baba-f12c9e85d6e4" providerId="ADAL" clId="{8E11C065-B3F1-4479-8E2C-D92764BFA6A8}" dt="2021-02-04T21:12:01.784" v="98"/>
          <ac:spMkLst>
            <pc:docMk/>
            <pc:sldMk cId="3287864494" sldId="397"/>
            <ac:spMk id="2" creationId="{70BA42AA-9C96-4BB8-8371-FBC8E389489E}"/>
          </ac:spMkLst>
        </pc:spChg>
        <pc:spChg chg="mod">
          <ac:chgData name="Brian Smith" userId="b1d3ac8b-1aca-452c-baba-f12c9e85d6e4" providerId="ADAL" clId="{8E11C065-B3F1-4479-8E2C-D92764BFA6A8}" dt="2021-02-24T18:39:33.698" v="797" actId="20577"/>
          <ac:spMkLst>
            <pc:docMk/>
            <pc:sldMk cId="3287864494" sldId="397"/>
            <ac:spMk id="6" creationId="{E19D8DC5-9880-439E-862B-E05F867D9585}"/>
          </ac:spMkLst>
        </pc:spChg>
        <pc:spChg chg="mod">
          <ac:chgData name="Brian Smith" userId="b1d3ac8b-1aca-452c-baba-f12c9e85d6e4" providerId="ADAL" clId="{8E11C065-B3F1-4479-8E2C-D92764BFA6A8}" dt="2021-02-04T21:12:13.949" v="108" actId="20577"/>
          <ac:spMkLst>
            <pc:docMk/>
            <pc:sldMk cId="3287864494" sldId="397"/>
            <ac:spMk id="8" creationId="{7FB95992-AD69-43B5-8C97-917AAAA69F06}"/>
          </ac:spMkLst>
        </pc:spChg>
      </pc:sldChg>
      <pc:sldChg chg="modSp add mod ord">
        <pc:chgData name="Brian Smith" userId="b1d3ac8b-1aca-452c-baba-f12c9e85d6e4" providerId="ADAL" clId="{8E11C065-B3F1-4479-8E2C-D92764BFA6A8}" dt="2021-02-24T18:50:50.174" v="1020"/>
        <pc:sldMkLst>
          <pc:docMk/>
          <pc:sldMk cId="3484188497" sldId="397"/>
        </pc:sldMkLst>
        <pc:spChg chg="mod">
          <ac:chgData name="Brian Smith" userId="b1d3ac8b-1aca-452c-baba-f12c9e85d6e4" providerId="ADAL" clId="{8E11C065-B3F1-4479-8E2C-D92764BFA6A8}" dt="2021-02-24T18:48:04.407" v="949" actId="20577"/>
          <ac:spMkLst>
            <pc:docMk/>
            <pc:sldMk cId="3484188497" sldId="397"/>
            <ac:spMk id="6" creationId="{E19D8DC5-9880-439E-862B-E05F867D9585}"/>
          </ac:spMkLst>
        </pc:spChg>
        <pc:spChg chg="mod">
          <ac:chgData name="Brian Smith" userId="b1d3ac8b-1aca-452c-baba-f12c9e85d6e4" providerId="ADAL" clId="{8E11C065-B3F1-4479-8E2C-D92764BFA6A8}" dt="2021-02-24T18:50:35.023" v="1018" actId="313"/>
          <ac:spMkLst>
            <pc:docMk/>
            <pc:sldMk cId="3484188497" sldId="397"/>
            <ac:spMk id="8" creationId="{7FB95992-AD69-43B5-8C97-917AAAA69F06}"/>
          </ac:spMkLst>
        </pc:spChg>
      </pc:sldChg>
      <pc:sldChg chg="addSp delSp modSp add mod ord">
        <pc:chgData name="Brian Smith" userId="b1d3ac8b-1aca-452c-baba-f12c9e85d6e4" providerId="ADAL" clId="{8E11C065-B3F1-4479-8E2C-D92764BFA6A8}" dt="2021-02-24T18:50:50.174" v="1020"/>
        <pc:sldMkLst>
          <pc:docMk/>
          <pc:sldMk cId="2709987099" sldId="398"/>
        </pc:sldMkLst>
        <pc:spChg chg="mod">
          <ac:chgData name="Brian Smith" userId="b1d3ac8b-1aca-452c-baba-f12c9e85d6e4" providerId="ADAL" clId="{8E11C065-B3F1-4479-8E2C-D92764BFA6A8}" dt="2021-02-24T18:49:33.936" v="983" actId="20577"/>
          <ac:spMkLst>
            <pc:docMk/>
            <pc:sldMk cId="2709987099" sldId="398"/>
            <ac:spMk id="32" creationId="{C5B09CDC-C104-462F-9F24-2D778EE15465}"/>
          </ac:spMkLst>
        </pc:spChg>
        <pc:picChg chg="add mod">
          <ac:chgData name="Brian Smith" userId="b1d3ac8b-1aca-452c-baba-f12c9e85d6e4" providerId="ADAL" clId="{8E11C065-B3F1-4479-8E2C-D92764BFA6A8}" dt="2021-02-24T18:46:31.518" v="843" actId="1076"/>
          <ac:picMkLst>
            <pc:docMk/>
            <pc:sldMk cId="2709987099" sldId="398"/>
            <ac:picMk id="3" creationId="{5705567F-1461-4EA1-A361-070A53A99137}"/>
          </ac:picMkLst>
        </pc:picChg>
        <pc:picChg chg="add del mod">
          <ac:chgData name="Brian Smith" userId="b1d3ac8b-1aca-452c-baba-f12c9e85d6e4" providerId="ADAL" clId="{8E11C065-B3F1-4479-8E2C-D92764BFA6A8}" dt="2021-02-24T18:46:12.493" v="837" actId="478"/>
          <ac:picMkLst>
            <pc:docMk/>
            <pc:sldMk cId="2709987099" sldId="398"/>
            <ac:picMk id="4" creationId="{BB0AF7C9-EF61-4FC2-BB5C-6286E6CD68F1}"/>
          </ac:picMkLst>
        </pc:picChg>
      </pc:sldChg>
      <pc:sldChg chg="modSp add del mod">
        <pc:chgData name="Brian Smith" userId="b1d3ac8b-1aca-452c-baba-f12c9e85d6e4" providerId="ADAL" clId="{8E11C065-B3F1-4479-8E2C-D92764BFA6A8}" dt="2021-02-24T18:44:13.607" v="806" actId="2696"/>
        <pc:sldMkLst>
          <pc:docMk/>
          <pc:sldMk cId="2787116969" sldId="398"/>
        </pc:sldMkLst>
        <pc:spChg chg="mod">
          <ac:chgData name="Brian Smith" userId="b1d3ac8b-1aca-452c-baba-f12c9e85d6e4" providerId="ADAL" clId="{8E11C065-B3F1-4479-8E2C-D92764BFA6A8}" dt="2021-02-22T13:05:54.106" v="218" actId="20577"/>
          <ac:spMkLst>
            <pc:docMk/>
            <pc:sldMk cId="2787116969" sldId="398"/>
            <ac:spMk id="2" creationId="{628D6B2E-822A-4D06-968B-C354478D65AB}"/>
          </ac:spMkLst>
        </pc:spChg>
      </pc:sldChg>
      <pc:sldChg chg="add del setBg">
        <pc:chgData name="Brian Smith" userId="b1d3ac8b-1aca-452c-baba-f12c9e85d6e4" providerId="ADAL" clId="{8E11C065-B3F1-4479-8E2C-D92764BFA6A8}" dt="2021-02-24T18:48:53.104" v="959" actId="2696"/>
        <pc:sldMkLst>
          <pc:docMk/>
          <pc:sldMk cId="315102096" sldId="399"/>
        </pc:sldMkLst>
      </pc:sldChg>
      <pc:sldChg chg="addSp delSp modSp add del mod">
        <pc:chgData name="Brian Smith" userId="b1d3ac8b-1aca-452c-baba-f12c9e85d6e4" providerId="ADAL" clId="{8E11C065-B3F1-4479-8E2C-D92764BFA6A8}" dt="2021-02-24T18:44:13.607" v="806" actId="2696"/>
        <pc:sldMkLst>
          <pc:docMk/>
          <pc:sldMk cId="3472708505" sldId="399"/>
        </pc:sldMkLst>
        <pc:picChg chg="add mod">
          <ac:chgData name="Brian Smith" userId="b1d3ac8b-1aca-452c-baba-f12c9e85d6e4" providerId="ADAL" clId="{8E11C065-B3F1-4479-8E2C-D92764BFA6A8}" dt="2021-02-24T14:19:12.047" v="746" actId="1076"/>
          <ac:picMkLst>
            <pc:docMk/>
            <pc:sldMk cId="3472708505" sldId="399"/>
            <ac:picMk id="2" creationId="{F2D92202-9F7A-44B7-B4BD-7B6538DB4F81}"/>
          </ac:picMkLst>
        </pc:picChg>
        <pc:picChg chg="del">
          <ac:chgData name="Brian Smith" userId="b1d3ac8b-1aca-452c-baba-f12c9e85d6e4" providerId="ADAL" clId="{8E11C065-B3F1-4479-8E2C-D92764BFA6A8}" dt="2021-02-24T14:17:23.067" v="741" actId="478"/>
          <ac:picMkLst>
            <pc:docMk/>
            <pc:sldMk cId="3472708505" sldId="399"/>
            <ac:picMk id="5" creationId="{5FB09E7E-69DE-4A14-AA79-8D6097FA6D1B}"/>
          </ac:picMkLst>
        </pc:picChg>
      </pc:sldChg>
      <pc:sldChg chg="modSp add ord">
        <pc:chgData name="Brian Smith" userId="b1d3ac8b-1aca-452c-baba-f12c9e85d6e4" providerId="ADAL" clId="{8E11C065-B3F1-4479-8E2C-D92764BFA6A8}" dt="2021-02-24T18:50:50.174" v="1020"/>
        <pc:sldMkLst>
          <pc:docMk/>
          <pc:sldMk cId="354839168" sldId="400"/>
        </pc:sldMkLst>
        <pc:spChg chg="mod">
          <ac:chgData name="Brian Smith" userId="b1d3ac8b-1aca-452c-baba-f12c9e85d6e4" providerId="ADAL" clId="{8E11C065-B3F1-4479-8E2C-D92764BFA6A8}" dt="2021-02-24T18:44:00.016" v="805"/>
          <ac:spMkLst>
            <pc:docMk/>
            <pc:sldMk cId="354839168" sldId="400"/>
            <ac:spMk id="2" creationId="{70BA42AA-9C96-4BB8-8371-FBC8E389489E}"/>
          </ac:spMkLst>
        </pc:spChg>
      </pc:sldChg>
      <pc:sldChg chg="modSp add del mod modNotesTx">
        <pc:chgData name="Brian Smith" userId="b1d3ac8b-1aca-452c-baba-f12c9e85d6e4" providerId="ADAL" clId="{8E11C065-B3F1-4479-8E2C-D92764BFA6A8}" dt="2021-02-24T18:43:14.068" v="803" actId="2696"/>
        <pc:sldMkLst>
          <pc:docMk/>
          <pc:sldMk cId="3725469018" sldId="400"/>
        </pc:sldMkLst>
        <pc:spChg chg="mod">
          <ac:chgData name="Brian Smith" userId="b1d3ac8b-1aca-452c-baba-f12c9e85d6e4" providerId="ADAL" clId="{8E11C065-B3F1-4479-8E2C-D92764BFA6A8}" dt="2021-02-24T14:19:37.091" v="749" actId="20577"/>
          <ac:spMkLst>
            <pc:docMk/>
            <pc:sldMk cId="3725469018" sldId="400"/>
            <ac:spMk id="6" creationId="{E19D8DC5-9880-439E-862B-E05F867D9585}"/>
          </ac:spMkLst>
        </pc:spChg>
        <pc:spChg chg="mod">
          <ac:chgData name="Brian Smith" userId="b1d3ac8b-1aca-452c-baba-f12c9e85d6e4" providerId="ADAL" clId="{8E11C065-B3F1-4479-8E2C-D92764BFA6A8}" dt="2021-02-24T14:01:29.970" v="740" actId="20577"/>
          <ac:spMkLst>
            <pc:docMk/>
            <pc:sldMk cId="3725469018" sldId="400"/>
            <ac:spMk id="8" creationId="{7FB95992-AD69-43B5-8C97-917AAAA69F06}"/>
          </ac:spMkLst>
        </pc:spChg>
      </pc:sldChg>
      <pc:sldChg chg="modSp new mod modNotesTx">
        <pc:chgData name="Brian Smith" userId="b1d3ac8b-1aca-452c-baba-f12c9e85d6e4" providerId="ADAL" clId="{8E11C065-B3F1-4479-8E2C-D92764BFA6A8}" dt="2021-02-24T19:29:58.341" v="1242" actId="20577"/>
        <pc:sldMkLst>
          <pc:docMk/>
          <pc:sldMk cId="3471705627" sldId="401"/>
        </pc:sldMkLst>
        <pc:spChg chg="mod">
          <ac:chgData name="Brian Smith" userId="b1d3ac8b-1aca-452c-baba-f12c9e85d6e4" providerId="ADAL" clId="{8E11C065-B3F1-4479-8E2C-D92764BFA6A8}" dt="2021-02-22T18:34:13.761" v="249" actId="20577"/>
          <ac:spMkLst>
            <pc:docMk/>
            <pc:sldMk cId="3471705627" sldId="401"/>
            <ac:spMk id="2" creationId="{B0544FB0-4D42-49E6-BCD2-549A355D6DDC}"/>
          </ac:spMkLst>
        </pc:spChg>
        <pc:spChg chg="mod">
          <ac:chgData name="Brian Smith" userId="b1d3ac8b-1aca-452c-baba-f12c9e85d6e4" providerId="ADAL" clId="{8E11C065-B3F1-4479-8E2C-D92764BFA6A8}" dt="2021-02-24T19:28:22.397" v="1122" actId="20577"/>
          <ac:spMkLst>
            <pc:docMk/>
            <pc:sldMk cId="3471705627" sldId="401"/>
            <ac:spMk id="3" creationId="{B01604C5-4719-4B4A-A476-EE215D7B3B0A}"/>
          </ac:spMkLst>
        </pc:spChg>
      </pc:sldChg>
      <pc:sldChg chg="addSp modSp add">
        <pc:chgData name="Brian Smith" userId="b1d3ac8b-1aca-452c-baba-f12c9e85d6e4" providerId="ADAL" clId="{8E11C065-B3F1-4479-8E2C-D92764BFA6A8}" dt="2021-02-25T15:14:37.655" v="1463"/>
        <pc:sldMkLst>
          <pc:docMk/>
          <pc:sldMk cId="1152189016" sldId="402"/>
        </pc:sldMkLst>
        <pc:spChg chg="add mod">
          <ac:chgData name="Brian Smith" userId="b1d3ac8b-1aca-452c-baba-f12c9e85d6e4" providerId="ADAL" clId="{8E11C065-B3F1-4479-8E2C-D92764BFA6A8}" dt="2021-02-25T15:14:37.655" v="1463"/>
          <ac:spMkLst>
            <pc:docMk/>
            <pc:sldMk cId="1152189016" sldId="402"/>
            <ac:spMk id="3" creationId="{07A658AF-F325-4B6F-8E7A-D0FA3BF4DF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C9F23AB5-4A4C-4767-9F27-6A716D85787D}" type="datetimeFigureOut">
              <a:rPr lang="en-US" smtClean="0"/>
              <a:t>2/25/2021</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1513"/>
            <a:ext cx="5486400" cy="3668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6725"/>
          </a:xfrm>
          <a:prstGeom prst="rect">
            <a:avLst/>
          </a:prstGeom>
        </p:spPr>
        <p:txBody>
          <a:bodyPr vert="horz" lIns="91440" tIns="45720" rIns="91440" bIns="45720" rtlCol="0" anchor="b"/>
          <a:lstStyle>
            <a:lvl1pPr algn="r">
              <a:defRPr sz="1200"/>
            </a:lvl1pPr>
          </a:lstStyle>
          <a:p>
            <a:fld id="{BB7AEA6F-0FCE-430C-9F83-29C644CB45C6}" type="slidenum">
              <a:rPr lang="en-US" smtClean="0"/>
              <a:t>‹#›</a:t>
            </a:fld>
            <a:endParaRPr lang="en-US"/>
          </a:p>
        </p:txBody>
      </p:sp>
    </p:spTree>
    <p:extLst>
      <p:ext uri="{BB962C8B-B14F-4D97-AF65-F5344CB8AC3E}">
        <p14:creationId xmlns:p14="http://schemas.microsoft.com/office/powerpoint/2010/main" val="214305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learngitbranching.js.org/"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github.com/Readify/GitViz" TargetMode="External"/><Relationship Id="rId4" Type="http://schemas.openxmlformats.org/officeDocument/2006/relationships/hyperlink" Target="https://gource.i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nvie/gitflo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Branching Chaos adds overhead</a:t>
            </a:r>
          </a:p>
          <a:p>
            <a:endParaRPr lang="en-US" dirty="0"/>
          </a:p>
        </p:txBody>
      </p:sp>
      <p:sp>
        <p:nvSpPr>
          <p:cNvPr id="4" name="Slide Number Placeholder 3"/>
          <p:cNvSpPr>
            <a:spLocks noGrp="1"/>
          </p:cNvSpPr>
          <p:nvPr>
            <p:ph type="sldNum" sz="quarter" idx="5"/>
          </p:nvPr>
        </p:nvSpPr>
        <p:spPr/>
        <p:txBody>
          <a:bodyPr/>
          <a:lstStyle/>
          <a:p>
            <a:fld id="{BB7AEA6F-0FCE-430C-9F83-29C644CB45C6}" type="slidenum">
              <a:rPr lang="en-US" smtClean="0"/>
              <a:t>5</a:t>
            </a:fld>
            <a:endParaRPr lang="en-US"/>
          </a:p>
        </p:txBody>
      </p:sp>
    </p:spTree>
    <p:extLst>
      <p:ext uri="{BB962C8B-B14F-4D97-AF65-F5344CB8AC3E}">
        <p14:creationId xmlns:p14="http://schemas.microsoft.com/office/powerpoint/2010/main" val="193735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US" dirty="0">
                <a:effectLst/>
              </a:rPr>
              <a:t>n extension of GitHub Flow </a:t>
            </a:r>
          </a:p>
          <a:p>
            <a:endParaRPr lang="en-US" dirty="0">
              <a:effectLst/>
            </a:endParaRPr>
          </a:p>
          <a:p>
            <a:r>
              <a:rPr lang="en-US" dirty="0">
                <a:effectLst/>
              </a:rPr>
              <a:t>adds environment and release branches </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Excels for the use case where you have multiple different environments that you need to support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code is merged from one branch to the other, it is generally deployed to specific environments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Teams can cherry pick bugs, features, and fixes to move from main into the next branch</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offers maximum development speed with minimum formality.  No Pull Requests mean developers can deliver new functionality very quickly.</a:t>
            </a:r>
          </a:p>
          <a:p>
            <a:endParaRPr lang="en-US" dirty="0"/>
          </a:p>
        </p:txBody>
      </p:sp>
      <p:sp>
        <p:nvSpPr>
          <p:cNvPr id="4" name="Slide Number Placeholder 3"/>
          <p:cNvSpPr>
            <a:spLocks noGrp="1"/>
          </p:cNvSpPr>
          <p:nvPr>
            <p:ph type="sldNum" sz="quarter" idx="5"/>
          </p:nvPr>
        </p:nvSpPr>
        <p:spPr/>
        <p:txBody>
          <a:bodyPr/>
          <a:lstStyle/>
          <a:p>
            <a:fld id="{D8BB2D84-79E6-4A94-8814-ACD64586D7F8}" type="slidenum">
              <a:rPr lang="en-US" smtClean="0"/>
              <a:t>21</a:t>
            </a:fld>
            <a:endParaRPr lang="en-US"/>
          </a:p>
        </p:txBody>
      </p:sp>
    </p:spTree>
    <p:extLst>
      <p:ext uri="{BB962C8B-B14F-4D97-AF65-F5344CB8AC3E}">
        <p14:creationId xmlns:p14="http://schemas.microsoft.com/office/powerpoint/2010/main" val="2004181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offers maximum development speed with minimum formality.  No Pull Requests mean developers can deliver new functionality very quickly.</a:t>
            </a:r>
          </a:p>
        </p:txBody>
      </p:sp>
      <p:sp>
        <p:nvSpPr>
          <p:cNvPr id="4" name="Slide Number Placeholder 3"/>
          <p:cNvSpPr>
            <a:spLocks noGrp="1"/>
          </p:cNvSpPr>
          <p:nvPr>
            <p:ph type="sldNum" sz="quarter" idx="5"/>
          </p:nvPr>
        </p:nvSpPr>
        <p:spPr/>
        <p:txBody>
          <a:bodyPr/>
          <a:lstStyle/>
          <a:p>
            <a:fld id="{D8BB2D84-79E6-4A94-8814-ACD64586D7F8}" type="slidenum">
              <a:rPr lang="en-US" smtClean="0"/>
              <a:t>22</a:t>
            </a:fld>
            <a:endParaRPr lang="en-US"/>
          </a:p>
        </p:txBody>
      </p:sp>
    </p:spTree>
    <p:extLst>
      <p:ext uri="{BB962C8B-B14F-4D97-AF65-F5344CB8AC3E}">
        <p14:creationId xmlns:p14="http://schemas.microsoft.com/office/powerpoint/2010/main" val="3808871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BB2D84-79E6-4A94-8814-ACD64586D7F8}" type="slidenum">
              <a:rPr lang="en-US" smtClean="0"/>
              <a:t>24</a:t>
            </a:fld>
            <a:endParaRPr lang="en-US"/>
          </a:p>
        </p:txBody>
      </p:sp>
    </p:spTree>
    <p:extLst>
      <p:ext uri="{BB962C8B-B14F-4D97-AF65-F5344CB8AC3E}">
        <p14:creationId xmlns:p14="http://schemas.microsoft.com/office/powerpoint/2010/main" val="1493335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offers maximum development speed with minimum formality.  No Pull Requests mean developers can deliver new functionality very quickly.</a:t>
            </a:r>
          </a:p>
        </p:txBody>
      </p:sp>
      <p:sp>
        <p:nvSpPr>
          <p:cNvPr id="4" name="Slide Number Placeholder 3"/>
          <p:cNvSpPr>
            <a:spLocks noGrp="1"/>
          </p:cNvSpPr>
          <p:nvPr>
            <p:ph type="sldNum" sz="quarter" idx="5"/>
          </p:nvPr>
        </p:nvSpPr>
        <p:spPr/>
        <p:txBody>
          <a:bodyPr/>
          <a:lstStyle/>
          <a:p>
            <a:fld id="{D8BB2D84-79E6-4A94-8814-ACD64586D7F8}" type="slidenum">
              <a:rPr lang="en-US" smtClean="0"/>
              <a:t>26</a:t>
            </a:fld>
            <a:endParaRPr lang="en-US"/>
          </a:p>
        </p:txBody>
      </p:sp>
    </p:spTree>
    <p:extLst>
      <p:ext uri="{BB962C8B-B14F-4D97-AF65-F5344CB8AC3E}">
        <p14:creationId xmlns:p14="http://schemas.microsoft.com/office/powerpoint/2010/main" val="2826815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a:t>
            </a:r>
          </a:p>
          <a:p>
            <a:r>
              <a:rPr lang="en-US" dirty="0"/>
              <a:t>Hotfixes complete the full CI processes before being released</a:t>
            </a:r>
          </a:p>
          <a:p>
            <a:r>
              <a:rPr lang="en-US" dirty="0"/>
              <a:t>Follows Bitbucket built-in branch naming</a:t>
            </a:r>
          </a:p>
          <a:p>
            <a:r>
              <a:rPr lang="en-US" dirty="0"/>
              <a:t>BAD</a:t>
            </a:r>
          </a:p>
          <a:p>
            <a:r>
              <a:rPr lang="en-US" dirty="0"/>
              <a:t>hotfix and release branches can cause some overkill</a:t>
            </a:r>
          </a:p>
          <a:p>
            <a:r>
              <a:rPr lang="en-US" dirty="0"/>
              <a:t>Too excessive</a:t>
            </a:r>
          </a:p>
          <a:p>
            <a:r>
              <a:rPr lang="en-US" dirty="0"/>
              <a:t>Too complicated</a:t>
            </a:r>
          </a:p>
          <a:p>
            <a:endParaRPr lang="en-US" dirty="0"/>
          </a:p>
        </p:txBody>
      </p:sp>
      <p:sp>
        <p:nvSpPr>
          <p:cNvPr id="4" name="Slide Number Placeholder 3"/>
          <p:cNvSpPr>
            <a:spLocks noGrp="1"/>
          </p:cNvSpPr>
          <p:nvPr>
            <p:ph type="sldNum" sz="quarter" idx="5"/>
          </p:nvPr>
        </p:nvSpPr>
        <p:spPr/>
        <p:txBody>
          <a:bodyPr/>
          <a:lstStyle/>
          <a:p>
            <a:fld id="{BB7AEA6F-0FCE-430C-9F83-29C644CB45C6}" type="slidenum">
              <a:rPr lang="en-US" smtClean="0"/>
              <a:t>28</a:t>
            </a:fld>
            <a:endParaRPr lang="en-US"/>
          </a:p>
        </p:txBody>
      </p:sp>
    </p:spTree>
    <p:extLst>
      <p:ext uri="{BB962C8B-B14F-4D97-AF65-F5344CB8AC3E}">
        <p14:creationId xmlns:p14="http://schemas.microsoft.com/office/powerpoint/2010/main" val="3855655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mj-lt"/>
              </a:rPr>
              <a:t>Just an example of a way of defining your own workflow</a:t>
            </a:r>
          </a:p>
          <a:p>
            <a:endParaRPr lang="en-US" sz="1200" dirty="0">
              <a:effectLst/>
              <a:latin typeface="+mj-lt"/>
            </a:endParaRPr>
          </a:p>
          <a:p>
            <a:r>
              <a:rPr lang="en-US" sz="1200" dirty="0">
                <a:effectLst/>
                <a:latin typeface="+mj-lt"/>
              </a:rPr>
              <a:t>This will allow developers through their sprints and development cycles to branch off this new Development branch as their base, make their commits on their own </a:t>
            </a:r>
            <a:r>
              <a:rPr lang="en-US" sz="1200" b="1" u="sng" dirty="0">
                <a:effectLst/>
                <a:latin typeface="+mj-lt"/>
              </a:rPr>
              <a:t>feature</a:t>
            </a:r>
            <a:r>
              <a:rPr lang="en-US" sz="1200" dirty="0">
                <a:effectLst/>
                <a:latin typeface="+mj-lt"/>
              </a:rPr>
              <a:t> </a:t>
            </a:r>
            <a:r>
              <a:rPr lang="en-US" sz="1200" b="1" u="sng" dirty="0">
                <a:effectLst/>
                <a:latin typeface="+mj-lt"/>
              </a:rPr>
              <a:t>branch</a:t>
            </a:r>
            <a:r>
              <a:rPr lang="en-US" sz="1200" dirty="0">
                <a:effectLst/>
                <a:latin typeface="+mj-lt"/>
              </a:rPr>
              <a:t>, then merge back into development branch. </a:t>
            </a:r>
          </a:p>
          <a:p>
            <a:r>
              <a:rPr lang="en-US" sz="1200" dirty="0">
                <a:effectLst/>
                <a:latin typeface="+mj-lt"/>
              </a:rPr>
              <a:t>This will trigger all the CI checks, code reviews, merge strategies, everything that exists on this Development branch.</a:t>
            </a:r>
          </a:p>
          <a:p>
            <a:r>
              <a:rPr lang="en-US" sz="1200" dirty="0">
                <a:effectLst/>
                <a:latin typeface="+mj-lt"/>
              </a:rPr>
              <a:t>Once developers merge into development branch, a release manager will perform a code freeze and create a </a:t>
            </a:r>
            <a:r>
              <a:rPr lang="en-US" sz="1200" b="1" u="sng" dirty="0">
                <a:effectLst/>
                <a:latin typeface="+mj-lt"/>
              </a:rPr>
              <a:t>Pull Request</a:t>
            </a:r>
            <a:r>
              <a:rPr lang="en-US" sz="1200" dirty="0">
                <a:effectLst/>
                <a:latin typeface="+mj-lt"/>
              </a:rPr>
              <a:t> at this specific point in time from the development branch on to the master branch.</a:t>
            </a:r>
          </a:p>
          <a:p>
            <a:r>
              <a:rPr lang="en-US" sz="1200" dirty="0">
                <a:effectLst/>
                <a:latin typeface="+mj-lt"/>
              </a:rPr>
              <a:t>This allows developers to continue their next sprint on the development branch and continue to branch off.</a:t>
            </a:r>
          </a:p>
          <a:p>
            <a:endParaRPr lang="en-US" dirty="0"/>
          </a:p>
        </p:txBody>
      </p:sp>
      <p:sp>
        <p:nvSpPr>
          <p:cNvPr id="4" name="Slide Number Placeholder 3"/>
          <p:cNvSpPr>
            <a:spLocks noGrp="1"/>
          </p:cNvSpPr>
          <p:nvPr>
            <p:ph type="sldNum" sz="quarter" idx="5"/>
          </p:nvPr>
        </p:nvSpPr>
        <p:spPr/>
        <p:txBody>
          <a:bodyPr/>
          <a:lstStyle/>
          <a:p>
            <a:fld id="{D8BB2D84-79E6-4A94-8814-ACD64586D7F8}" type="slidenum">
              <a:rPr lang="en-US" smtClean="0"/>
              <a:t>29</a:t>
            </a:fld>
            <a:endParaRPr lang="en-US"/>
          </a:p>
        </p:txBody>
      </p:sp>
    </p:spTree>
    <p:extLst>
      <p:ext uri="{BB962C8B-B14F-4D97-AF65-F5344CB8AC3E}">
        <p14:creationId xmlns:p14="http://schemas.microsoft.com/office/powerpoint/2010/main" val="1287775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a:t>
            </a:r>
          </a:p>
          <a:p>
            <a:r>
              <a:rPr lang="en-US" dirty="0"/>
              <a:t>Hotfixes complete the full CI processes before being released</a:t>
            </a:r>
          </a:p>
          <a:p>
            <a:r>
              <a:rPr lang="en-US" dirty="0"/>
              <a:t>Follows Bitbucket built-in branch naming</a:t>
            </a:r>
          </a:p>
          <a:p>
            <a:r>
              <a:rPr lang="en-US" dirty="0"/>
              <a:t>BAD</a:t>
            </a:r>
          </a:p>
          <a:p>
            <a:r>
              <a:rPr lang="en-US" dirty="0"/>
              <a:t>hotfix and release branches can cause some overkill</a:t>
            </a:r>
          </a:p>
          <a:p>
            <a:r>
              <a:rPr lang="en-US" dirty="0"/>
              <a:t>Too excessive</a:t>
            </a:r>
          </a:p>
          <a:p>
            <a:r>
              <a:rPr lang="en-US" dirty="0"/>
              <a:t>Too complicated</a:t>
            </a:r>
          </a:p>
          <a:p>
            <a:endParaRPr lang="en-US" dirty="0"/>
          </a:p>
        </p:txBody>
      </p:sp>
      <p:sp>
        <p:nvSpPr>
          <p:cNvPr id="4" name="Slide Number Placeholder 3"/>
          <p:cNvSpPr>
            <a:spLocks noGrp="1"/>
          </p:cNvSpPr>
          <p:nvPr>
            <p:ph type="sldNum" sz="quarter" idx="5"/>
          </p:nvPr>
        </p:nvSpPr>
        <p:spPr/>
        <p:txBody>
          <a:bodyPr/>
          <a:lstStyle/>
          <a:p>
            <a:fld id="{BB7AEA6F-0FCE-430C-9F83-29C644CB45C6}" type="slidenum">
              <a:rPr lang="en-US" smtClean="0"/>
              <a:t>30</a:t>
            </a:fld>
            <a:endParaRPr lang="en-US"/>
          </a:p>
        </p:txBody>
      </p:sp>
    </p:spTree>
    <p:extLst>
      <p:ext uri="{BB962C8B-B14F-4D97-AF65-F5344CB8AC3E}">
        <p14:creationId xmlns:p14="http://schemas.microsoft.com/office/powerpoint/2010/main" val="28434425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https://semver.org/</a:t>
            </a:r>
          </a:p>
        </p:txBody>
      </p:sp>
      <p:sp>
        <p:nvSpPr>
          <p:cNvPr id="4" name="Slide Number Placeholder 3"/>
          <p:cNvSpPr>
            <a:spLocks noGrp="1"/>
          </p:cNvSpPr>
          <p:nvPr>
            <p:ph type="sldNum" sz="quarter" idx="5"/>
          </p:nvPr>
        </p:nvSpPr>
        <p:spPr/>
        <p:txBody>
          <a:bodyPr/>
          <a:lstStyle/>
          <a:p>
            <a:fld id="{D8BB2D84-79E6-4A94-8814-ACD64586D7F8}" type="slidenum">
              <a:rPr lang="en-US" smtClean="0"/>
              <a:t>33</a:t>
            </a:fld>
            <a:endParaRPr lang="en-US"/>
          </a:p>
        </p:txBody>
      </p:sp>
    </p:spTree>
    <p:extLst>
      <p:ext uri="{BB962C8B-B14F-4D97-AF65-F5344CB8AC3E}">
        <p14:creationId xmlns:p14="http://schemas.microsoft.com/office/powerpoint/2010/main" val="1256170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learngitbranching.js.org/</a:t>
            </a:r>
            <a:r>
              <a:rPr lang="en-US" dirty="0"/>
              <a:t> - Tutorials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gource.io/</a:t>
            </a:r>
            <a:r>
              <a:rPr lang="en-US" dirty="0"/>
              <a:t> - cool visualization tool to see 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hlinkClick r:id="rId5"/>
              </a:rPr>
              <a:t>GitViz</a:t>
            </a:r>
            <a:r>
              <a:rPr lang="en-US" dirty="0"/>
              <a:t> – Tool to help visualize branching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Semver</a:t>
            </a:r>
            <a:r>
              <a:rPr lang="en-US" dirty="0"/>
              <a:t> – overview </a:t>
            </a:r>
            <a:r>
              <a:rPr lang="en-US"/>
              <a:t>of </a:t>
            </a:r>
            <a:r>
              <a:rPr lang="en-US" sz="1200" b="1" i="0" kern="1200">
                <a:solidFill>
                  <a:schemeClr val="tx1"/>
                </a:solidFill>
                <a:effectLst/>
                <a:latin typeface="+mn-lt"/>
                <a:ea typeface="+mn-ea"/>
                <a:cs typeface="+mn-cs"/>
              </a:rPr>
              <a:t>Semantic Versioning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B7AEA6F-0FCE-430C-9F83-29C644CB45C6}" type="slidenum">
              <a:rPr lang="en-US" smtClean="0"/>
              <a:t>35</a:t>
            </a:fld>
            <a:endParaRPr lang="en-US"/>
          </a:p>
        </p:txBody>
      </p:sp>
    </p:spTree>
    <p:extLst>
      <p:ext uri="{BB962C8B-B14F-4D97-AF65-F5344CB8AC3E}">
        <p14:creationId xmlns:p14="http://schemas.microsoft.com/office/powerpoint/2010/main" val="1260099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Team does not know what changed until the branch is merged</a:t>
            </a:r>
          </a:p>
          <a:p>
            <a:r>
              <a:rPr lang="en-US" dirty="0"/>
              <a:t>Collaboration – Fork owner needs to add person as a contributor</a:t>
            </a:r>
          </a:p>
          <a:p>
            <a:endParaRPr lang="en-US" dirty="0"/>
          </a:p>
        </p:txBody>
      </p:sp>
      <p:sp>
        <p:nvSpPr>
          <p:cNvPr id="4" name="Slide Number Placeholder 3"/>
          <p:cNvSpPr>
            <a:spLocks noGrp="1"/>
          </p:cNvSpPr>
          <p:nvPr>
            <p:ph type="sldNum" sz="quarter" idx="5"/>
          </p:nvPr>
        </p:nvSpPr>
        <p:spPr/>
        <p:txBody>
          <a:bodyPr/>
          <a:lstStyle/>
          <a:p>
            <a:fld id="{D8BB2D84-79E6-4A94-8814-ACD64586D7F8}" type="slidenum">
              <a:rPr lang="en-US" smtClean="0"/>
              <a:t>10</a:t>
            </a:fld>
            <a:endParaRPr lang="en-US"/>
          </a:p>
        </p:txBody>
      </p:sp>
    </p:spTree>
    <p:extLst>
      <p:ext uri="{BB962C8B-B14F-4D97-AF65-F5344CB8AC3E}">
        <p14:creationId xmlns:p14="http://schemas.microsoft.com/office/powerpoint/2010/main" val="4746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This is one of the first major branching strategies that gained popularity</a:t>
            </a:r>
          </a:p>
          <a:p>
            <a:r>
              <a:rPr lang="en-US" sz="1800" dirty="0">
                <a:effectLst/>
                <a:latin typeface="Calibri" panose="020F0502020204030204" pitchFamily="34" charset="0"/>
              </a:rPr>
              <a:t>created in 2010</a:t>
            </a:r>
          </a:p>
          <a:p>
            <a:r>
              <a:rPr lang="en-US" sz="1800" dirty="0">
                <a:effectLst/>
                <a:latin typeface="Calibri" panose="020F0502020204030204" pitchFamily="34" charset="0"/>
              </a:rPr>
              <a:t>describes multiple branches for development, releases and the orchestration between them</a:t>
            </a:r>
          </a:p>
          <a:p>
            <a:endParaRPr lang="en-US" sz="1800" dirty="0">
              <a:effectLst/>
              <a:latin typeface="Calibri" panose="020F0502020204030204" pitchFamily="34" charset="0"/>
            </a:endParaRPr>
          </a:p>
          <a:p>
            <a:r>
              <a:rPr lang="en-US" sz="1800" dirty="0">
                <a:effectLst/>
                <a:latin typeface="Calibri" panose="020F0502020204030204" pitchFamily="34" charset="0"/>
              </a:rPr>
              <a:t>main branch is always </a:t>
            </a:r>
            <a:r>
              <a:rPr lang="en-US" sz="1800" b="1" u="sng" dirty="0">
                <a:effectLst/>
                <a:latin typeface="Calibri" panose="020F0502020204030204" pitchFamily="34" charset="0"/>
              </a:rPr>
              <a:t>production ready</a:t>
            </a:r>
          </a:p>
          <a:p>
            <a:endParaRPr lang="en-US" sz="1800" b="1" u="sng" dirty="0">
              <a:effectLst/>
              <a:latin typeface="Calibri" panose="020F0502020204030204" pitchFamily="34" charset="0"/>
            </a:endParaRPr>
          </a:p>
          <a:p>
            <a:r>
              <a:rPr lang="en-US" sz="1800" b="0" u="none" dirty="0">
                <a:effectLst/>
                <a:latin typeface="Calibri" panose="020F0502020204030204" pitchFamily="34" charset="0"/>
              </a:rPr>
              <a:t>Developers create feature branches from the develop branch.  Once they are done, the complete a Pull Request. The Pull Request starts the discussion.  Other developers can comment on changes, ask questions, and have discussions on the changes. Once agreed upon, the pull request is accepted and merged into the </a:t>
            </a:r>
            <a:r>
              <a:rPr lang="en-US" sz="1800" b="1" u="sng" dirty="0">
                <a:effectLst/>
                <a:latin typeface="Calibri" panose="020F0502020204030204" pitchFamily="34" charset="0"/>
              </a:rPr>
              <a:t>develop branch</a:t>
            </a:r>
            <a:r>
              <a:rPr lang="en-US" sz="1800" b="0" u="none" dirty="0">
                <a:effectLst/>
                <a:latin typeface="Calibri" panose="020F0502020204030204" pitchFamily="34" charset="0"/>
              </a:rPr>
              <a:t>.</a:t>
            </a:r>
          </a:p>
          <a:p>
            <a:r>
              <a:rPr lang="en-US" sz="1800" b="0" u="none" dirty="0">
                <a:effectLst/>
                <a:latin typeface="Calibri" panose="020F0502020204030204" pitchFamily="34" charset="0"/>
              </a:rPr>
              <a:t>Once it is decided the develop branch has reached maturity for release, a new </a:t>
            </a:r>
            <a:r>
              <a:rPr lang="en-US" sz="1800" b="1" u="sng" dirty="0">
                <a:effectLst/>
                <a:latin typeface="Calibri" panose="020F0502020204030204" pitchFamily="34" charset="0"/>
              </a:rPr>
              <a:t>release branch</a:t>
            </a:r>
            <a:r>
              <a:rPr lang="en-US" sz="1800" b="0" u="none" dirty="0">
                <a:effectLst/>
                <a:latin typeface="Calibri" panose="020F0502020204030204" pitchFamily="34" charset="0"/>
              </a:rPr>
              <a:t> is created.  At this point Continuous Integration begins.  Testing should uncover any bug and patches applied to this </a:t>
            </a:r>
            <a:r>
              <a:rPr lang="en-US" sz="1800" b="1" u="sng" dirty="0">
                <a:effectLst/>
                <a:latin typeface="Calibri" panose="020F0502020204030204" pitchFamily="34" charset="0"/>
              </a:rPr>
              <a:t>release branch</a:t>
            </a:r>
            <a:r>
              <a:rPr lang="en-US" sz="1800" b="0" u="none" dirty="0">
                <a:effectLst/>
                <a:latin typeface="Calibri" panose="020F0502020204030204" pitchFamily="34" charset="0"/>
              </a:rPr>
              <a:t>.</a:t>
            </a:r>
          </a:p>
          <a:p>
            <a:r>
              <a:rPr lang="en-US" sz="1800" b="0" u="none" dirty="0">
                <a:effectLst/>
                <a:latin typeface="Calibri" panose="020F0502020204030204" pitchFamily="34" charset="0"/>
              </a:rPr>
              <a:t>After testing has concluded, the </a:t>
            </a:r>
            <a:r>
              <a:rPr lang="en-US" sz="1800" b="1" u="sng" dirty="0">
                <a:effectLst/>
                <a:latin typeface="Calibri" panose="020F0502020204030204" pitchFamily="34" charset="0"/>
              </a:rPr>
              <a:t>release branch</a:t>
            </a:r>
            <a:r>
              <a:rPr lang="en-US" sz="1800" b="0" u="none" dirty="0">
                <a:effectLst/>
                <a:latin typeface="Calibri" panose="020F0502020204030204" pitchFamily="34" charset="0"/>
              </a:rPr>
              <a:t> is merged into the </a:t>
            </a:r>
            <a:r>
              <a:rPr lang="en-US" sz="1800" b="1" u="sng" dirty="0">
                <a:effectLst/>
                <a:latin typeface="Calibri" panose="020F0502020204030204" pitchFamily="34" charset="0"/>
              </a:rPr>
              <a:t>main branch</a:t>
            </a:r>
            <a:r>
              <a:rPr lang="en-US" sz="1800" b="0" u="none" dirty="0">
                <a:effectLst/>
                <a:latin typeface="Calibri" panose="020F0502020204030204" pitchFamily="34" charset="0"/>
              </a:rPr>
              <a:t> and tag it with the release version.  </a:t>
            </a:r>
          </a:p>
          <a:p>
            <a:r>
              <a:rPr lang="en-US" dirty="0"/>
              <a:t>While all of this is occurring, new features can be developed off of and on to the </a:t>
            </a:r>
            <a:r>
              <a:rPr lang="en-US" b="1" u="sng" dirty="0"/>
              <a:t>develop branch</a:t>
            </a:r>
            <a:endParaRPr lang="en-US" dirty="0"/>
          </a:p>
        </p:txBody>
      </p:sp>
      <p:sp>
        <p:nvSpPr>
          <p:cNvPr id="4" name="Slide Number Placeholder 3"/>
          <p:cNvSpPr>
            <a:spLocks noGrp="1"/>
          </p:cNvSpPr>
          <p:nvPr>
            <p:ph type="sldNum" sz="quarter" idx="5"/>
          </p:nvPr>
        </p:nvSpPr>
        <p:spPr/>
        <p:txBody>
          <a:bodyPr/>
          <a:lstStyle/>
          <a:p>
            <a:fld id="{D8BB2D84-79E6-4A94-8814-ACD64586D7F8}" type="slidenum">
              <a:rPr lang="en-US" smtClean="0"/>
              <a:t>11</a:t>
            </a:fld>
            <a:endParaRPr lang="en-US"/>
          </a:p>
        </p:txBody>
      </p:sp>
    </p:spTree>
    <p:extLst>
      <p:ext uri="{BB962C8B-B14F-4D97-AF65-F5344CB8AC3E}">
        <p14:creationId xmlns:p14="http://schemas.microsoft.com/office/powerpoint/2010/main" val="4871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BB2D84-79E6-4A94-8814-ACD64586D7F8}" type="slidenum">
              <a:rPr lang="en-US" smtClean="0"/>
              <a:t>13</a:t>
            </a:fld>
            <a:endParaRPr lang="en-US"/>
          </a:p>
        </p:txBody>
      </p:sp>
    </p:spTree>
    <p:extLst>
      <p:ext uri="{BB962C8B-B14F-4D97-AF65-F5344CB8AC3E}">
        <p14:creationId xmlns:p14="http://schemas.microsoft.com/office/powerpoint/2010/main" val="110350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Double Merging – once to develop, once to main</a:t>
            </a:r>
          </a:p>
          <a:p>
            <a:r>
              <a:rPr lang="en-US" dirty="0"/>
              <a:t>Scripts help, but must be set up on every machine for every developer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hlinkClick r:id="rId3"/>
              </a:rPr>
              <a:t>scripts and extensions</a:t>
            </a:r>
            <a:r>
              <a:rPr lang="en-US" sz="1200" dirty="0">
                <a:effectLst/>
                <a:latin typeface="Calibri" panose="020F0502020204030204" pitchFamily="34" charset="0"/>
              </a:rPr>
              <a:t> provided to help use/maintain Git Flow.</a:t>
            </a:r>
          </a:p>
          <a:p>
            <a:endParaRPr lang="en-US" dirty="0"/>
          </a:p>
        </p:txBody>
      </p:sp>
      <p:sp>
        <p:nvSpPr>
          <p:cNvPr id="4" name="Slide Number Placeholder 3"/>
          <p:cNvSpPr>
            <a:spLocks noGrp="1"/>
          </p:cNvSpPr>
          <p:nvPr>
            <p:ph type="sldNum" sz="quarter" idx="5"/>
          </p:nvPr>
        </p:nvSpPr>
        <p:spPr/>
        <p:txBody>
          <a:bodyPr/>
          <a:lstStyle/>
          <a:p>
            <a:fld id="{BB7AEA6F-0FCE-430C-9F83-29C644CB45C6}" type="slidenum">
              <a:rPr lang="en-US" smtClean="0"/>
              <a:t>14</a:t>
            </a:fld>
            <a:endParaRPr lang="en-US"/>
          </a:p>
        </p:txBody>
      </p:sp>
    </p:spTree>
    <p:extLst>
      <p:ext uri="{BB962C8B-B14F-4D97-AF65-F5344CB8AC3E}">
        <p14:creationId xmlns:p14="http://schemas.microsoft.com/office/powerpoint/2010/main" val="3849638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BB2D84-79E6-4A94-8814-ACD64586D7F8}" type="slidenum">
              <a:rPr lang="en-US" smtClean="0"/>
              <a:t>15</a:t>
            </a:fld>
            <a:endParaRPr lang="en-US"/>
          </a:p>
        </p:txBody>
      </p:sp>
    </p:spTree>
    <p:extLst>
      <p:ext uri="{BB962C8B-B14F-4D97-AF65-F5344CB8AC3E}">
        <p14:creationId xmlns:p14="http://schemas.microsoft.com/office/powerpoint/2010/main" val="2253529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offers maximum development speed with minimum formality.  No Pull Requests mean developers can deliver new functionality very quickly.</a:t>
            </a:r>
          </a:p>
        </p:txBody>
      </p:sp>
      <p:sp>
        <p:nvSpPr>
          <p:cNvPr id="4" name="Slide Number Placeholder 3"/>
          <p:cNvSpPr>
            <a:spLocks noGrp="1"/>
          </p:cNvSpPr>
          <p:nvPr>
            <p:ph type="sldNum" sz="quarter" idx="5"/>
          </p:nvPr>
        </p:nvSpPr>
        <p:spPr/>
        <p:txBody>
          <a:bodyPr/>
          <a:lstStyle/>
          <a:p>
            <a:fld id="{D8BB2D84-79E6-4A94-8814-ACD64586D7F8}" type="slidenum">
              <a:rPr lang="en-US" smtClean="0"/>
              <a:t>16</a:t>
            </a:fld>
            <a:endParaRPr lang="en-US"/>
          </a:p>
        </p:txBody>
      </p:sp>
    </p:spTree>
    <p:extLst>
      <p:ext uri="{BB962C8B-B14F-4D97-AF65-F5344CB8AC3E}">
        <p14:creationId xmlns:p14="http://schemas.microsoft.com/office/powerpoint/2010/main" val="3489798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a:p>
            <a:pPr marL="600075" lvl="1" indent="-257175">
              <a:buFont typeface="+mj-lt"/>
              <a:buAutoNum type="alphaUcPeriod"/>
            </a:pPr>
            <a:r>
              <a:rPr lang="en-US" dirty="0"/>
              <a:t>The main branch is stable and it is always safe to deploy or create new branches</a:t>
            </a:r>
          </a:p>
          <a:p>
            <a:pPr marL="600075" lvl="1" indent="-257175">
              <a:buFont typeface="+mj-lt"/>
              <a:buAutoNum type="alphaUcPeriod"/>
            </a:pPr>
            <a:r>
              <a:rPr lang="en-US" dirty="0"/>
              <a:t>It's incredibly rare that a branch gets rewound - if there is an issue, commits will be reverted or new commits will be introduced that fixes the issue, but the branch itself is almost never rolled back.</a:t>
            </a:r>
          </a:p>
          <a:p>
            <a:endParaRPr lang="en-US" dirty="0"/>
          </a:p>
          <a:p>
            <a:r>
              <a:rPr lang="en-US" dirty="0"/>
              <a:t>2. Descriptive name</a:t>
            </a:r>
          </a:p>
          <a:p>
            <a:r>
              <a:rPr lang="en-US" sz="1800" b="0" i="0" dirty="0">
                <a:effectLst/>
                <a:latin typeface="Calibri" panose="020F0502020204030204" pitchFamily="34" charset="0"/>
              </a:rPr>
              <a:t>This has several advantages – </a:t>
            </a:r>
          </a:p>
          <a:p>
            <a:r>
              <a:rPr lang="en-US" sz="1800" b="0" i="0" dirty="0">
                <a:effectLst/>
                <a:latin typeface="Calibri" panose="020F0502020204030204" pitchFamily="34" charset="0"/>
              </a:rPr>
              <a:t>	1 - When you fetch, you can see the topics that everyone else has been working on</a:t>
            </a:r>
          </a:p>
          <a:p>
            <a:r>
              <a:rPr lang="en-US" sz="1800" b="0" i="0" dirty="0">
                <a:effectLst/>
                <a:latin typeface="Calibri" panose="020F0502020204030204" pitchFamily="34" charset="0"/>
              </a:rPr>
              <a:t>	2 - If you abandon a branch for a while and go back to it later, it's fairly easy to remember what it was.</a:t>
            </a:r>
          </a:p>
          <a:p>
            <a:r>
              <a:rPr lang="en-US" sz="1800" b="0" i="0" dirty="0">
                <a:effectLst/>
                <a:latin typeface="Calibri" panose="020F0502020204030204" pitchFamily="34" charset="0"/>
              </a:rPr>
              <a:t>	It's almost like a list of upcoming features with current rough status.</a:t>
            </a:r>
          </a:p>
          <a:p>
            <a:r>
              <a:rPr lang="en-US" sz="1800" b="0" i="0" dirty="0">
                <a:effectLst/>
                <a:latin typeface="Calibri" panose="020F0502020204030204" pitchFamily="34" charset="0"/>
              </a:rPr>
              <a:t>	'Compare' button to see what the actual unified diff and commit list is that is unique to that branch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effectLst/>
                <a:latin typeface="Calibri" panose="020F0502020204030204" pitchFamily="34" charset="0"/>
              </a:rPr>
              <a:t>3. </a:t>
            </a:r>
            <a:r>
              <a:rPr lang="en-US" sz="1800" dirty="0">
                <a:latin typeface="Calibri" panose="020F0502020204030204" pitchFamily="34" charset="0"/>
              </a:rPr>
              <a:t>E</a:t>
            </a:r>
            <a:r>
              <a:rPr lang="en-US" sz="1800" dirty="0">
                <a:effectLst/>
                <a:latin typeface="Calibri" panose="020F0502020204030204" pitchFamily="34" charset="0"/>
              </a:rPr>
              <a:t>verything that is not main is simply something being worked on</a:t>
            </a:r>
            <a:endParaRPr lang="en-US" sz="2400" dirty="0"/>
          </a:p>
          <a:p>
            <a:r>
              <a:rPr lang="en-US" sz="1800" b="0" i="0" dirty="0">
                <a:effectLst/>
                <a:latin typeface="Calibri" panose="020F0502020204030204" pitchFamily="34" charset="0"/>
              </a:rPr>
              <a:t>4. Pull Requests are very important to the workflow process.  This begins the discussion process.  This is also your internal code review system</a:t>
            </a:r>
          </a:p>
          <a:p>
            <a:endParaRPr lang="en-US" sz="1800" b="0" i="0" dirty="0">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D8BB2D84-79E6-4A94-8814-ACD64586D7F8}" type="slidenum">
              <a:rPr lang="en-US" smtClean="0"/>
              <a:t>18</a:t>
            </a:fld>
            <a:endParaRPr lang="en-US"/>
          </a:p>
        </p:txBody>
      </p:sp>
    </p:spTree>
    <p:extLst>
      <p:ext uri="{BB962C8B-B14F-4D97-AF65-F5344CB8AC3E}">
        <p14:creationId xmlns:p14="http://schemas.microsoft.com/office/powerpoint/2010/main" val="358327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offers maximum development speed with minimum formality. </a:t>
            </a:r>
          </a:p>
          <a:p>
            <a:endParaRPr lang="en-US" dirty="0"/>
          </a:p>
          <a:p>
            <a:r>
              <a:rPr lang="en-US" dirty="0"/>
              <a:t>Before any other code can be integrated or worked on, developers need to spend time fixing any issues in the main branch</a:t>
            </a:r>
          </a:p>
          <a:p>
            <a:endParaRPr lang="en-US" dirty="0"/>
          </a:p>
          <a:p>
            <a:r>
              <a:rPr lang="en-US" sz="1200" b="0" i="0" kern="1200" dirty="0">
                <a:solidFill>
                  <a:schemeClr val="tx1"/>
                </a:solidFill>
                <a:effectLst/>
                <a:latin typeface="+mn-lt"/>
                <a:ea typeface="+mn-ea"/>
                <a:cs typeface="+mn-cs"/>
              </a:rPr>
              <a:t>With GitHub, you can deploy from a branch for final testing in production before merging to main.</a:t>
            </a:r>
          </a:p>
          <a:p>
            <a:r>
              <a:rPr lang="en-US" sz="1200" b="0" i="0" kern="1200" dirty="0">
                <a:solidFill>
                  <a:schemeClr val="tx1"/>
                </a:solidFill>
                <a:effectLst/>
                <a:latin typeface="+mn-lt"/>
                <a:ea typeface="+mn-ea"/>
                <a:cs typeface="+mn-cs"/>
              </a:rPr>
              <a:t>Once your pull request has been reviewed and the branch passes your tests, you can deploy your changes to verify them in production. If your branch causes issues, you can roll it back by deploying the existing main branch into production.</a:t>
            </a:r>
          </a:p>
          <a:p>
            <a:r>
              <a:rPr lang="en-US" sz="1200" b="0" i="0" kern="1200" dirty="0">
                <a:solidFill>
                  <a:schemeClr val="tx1"/>
                </a:solidFill>
                <a:effectLst/>
                <a:latin typeface="+mn-lt"/>
                <a:ea typeface="+mn-ea"/>
                <a:cs typeface="+mn-cs"/>
              </a:rPr>
              <a:t>Different teams may have different deployment strategies. For some, it may be best to deploy to a specially provisioned testing environment. For others, deploying directly to production may be the better choice based on the other elements in their workflow.</a:t>
            </a:r>
          </a:p>
          <a:p>
            <a:endParaRPr lang="en-US" dirty="0"/>
          </a:p>
        </p:txBody>
      </p:sp>
      <p:sp>
        <p:nvSpPr>
          <p:cNvPr id="4" name="Slide Number Placeholder 3"/>
          <p:cNvSpPr>
            <a:spLocks noGrp="1"/>
          </p:cNvSpPr>
          <p:nvPr>
            <p:ph type="sldNum" sz="quarter" idx="5"/>
          </p:nvPr>
        </p:nvSpPr>
        <p:spPr/>
        <p:txBody>
          <a:bodyPr/>
          <a:lstStyle/>
          <a:p>
            <a:fld id="{D8BB2D84-79E6-4A94-8814-ACD64586D7F8}" type="slidenum">
              <a:rPr lang="en-US" smtClean="0"/>
              <a:t>19</a:t>
            </a:fld>
            <a:endParaRPr lang="en-US"/>
          </a:p>
        </p:txBody>
      </p:sp>
    </p:spTree>
    <p:extLst>
      <p:ext uri="{BB962C8B-B14F-4D97-AF65-F5344CB8AC3E}">
        <p14:creationId xmlns:p14="http://schemas.microsoft.com/office/powerpoint/2010/main" val="3593372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35CD-5839-4EC9-BBBA-E5AAC37F5E4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46111BA-9526-4CCA-A8F4-F4F929A335BF}"/>
              </a:ext>
            </a:extLst>
          </p:cNvPr>
          <p:cNvSpPr>
            <a:spLocks noGrp="1"/>
          </p:cNvSpPr>
          <p:nvPr>
            <p:ph type="subTitle" idx="1"/>
          </p:nvPr>
        </p:nvSpPr>
        <p:spPr>
          <a:xfrm>
            <a:off x="1143000" y="3602038"/>
            <a:ext cx="6858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A9F7373-F6F3-4853-B3E0-564E271121F2}"/>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5" name="Footer Placeholder 4">
            <a:extLst>
              <a:ext uri="{FF2B5EF4-FFF2-40B4-BE49-F238E27FC236}">
                <a16:creationId xmlns:a16="http://schemas.microsoft.com/office/drawing/2014/main" id="{F89B2647-19C9-4BF4-8045-3A9A63130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6B7F1-E2F0-4AB0-966E-F6A6598BE281}"/>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48832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68C7-97E5-4463-9DDC-282BB5D81B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D3D7C2-F4C8-49C9-A2FA-A88082DDB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2879C-D542-445F-A4CE-A6E117290D8A}"/>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5" name="Footer Placeholder 4">
            <a:extLst>
              <a:ext uri="{FF2B5EF4-FFF2-40B4-BE49-F238E27FC236}">
                <a16:creationId xmlns:a16="http://schemas.microsoft.com/office/drawing/2014/main" id="{0F27A8A3-9A3A-41D1-99AC-8BBE333AA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93003-61DA-463F-86B4-5855FE20C1C1}"/>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36557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2E1A1-1B2C-48F8-9FF8-425A4E74D80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B15808-11EE-4EA8-9737-D066D0ED1C49}"/>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1F43D-FE4D-4466-9FD3-654ECFA22D71}"/>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5" name="Footer Placeholder 4">
            <a:extLst>
              <a:ext uri="{FF2B5EF4-FFF2-40B4-BE49-F238E27FC236}">
                <a16:creationId xmlns:a16="http://schemas.microsoft.com/office/drawing/2014/main" id="{7C79CAFE-3FA2-4C58-B021-63D0DC25D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3BA8B-F76D-425B-A90A-B069290DD762}"/>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705086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C7B6-A007-4EA5-841D-B136658B9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04879-152D-489B-9D04-33E92CDA9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7F7F-A162-4B19-A122-D55350F8DFD5}"/>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5" name="Footer Placeholder 4">
            <a:extLst>
              <a:ext uri="{FF2B5EF4-FFF2-40B4-BE49-F238E27FC236}">
                <a16:creationId xmlns:a16="http://schemas.microsoft.com/office/drawing/2014/main" id="{4269FEBF-3B4D-459D-A704-FD6CC21CF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E4D6C-029B-43D8-82C9-E583D011E5F0}"/>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617038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843D-847E-4E09-8A04-9455F4DFD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18E9B-7ABA-4D81-A03D-876AB0D6CDA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C42FD-B21A-4BFB-9447-2A34C3D5E4B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5E3B7-8467-47F2-9945-842CA30070F6}"/>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6" name="Footer Placeholder 5">
            <a:extLst>
              <a:ext uri="{FF2B5EF4-FFF2-40B4-BE49-F238E27FC236}">
                <a16:creationId xmlns:a16="http://schemas.microsoft.com/office/drawing/2014/main" id="{DFA1D6B9-3228-446D-AFFD-88A0307AD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29EFF-B954-45ED-8655-D077109D3979}"/>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657732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11" name="Rectangle 10"/>
          <p:cNvSpPr/>
          <p:nvPr/>
        </p:nvSpPr>
        <p:spPr>
          <a:xfrm>
            <a:off x="2234337" y="6292024"/>
            <a:ext cx="6909664" cy="474536"/>
          </a:xfrm>
          <a:prstGeom prst="rect">
            <a:avLst/>
          </a:prstGeom>
          <a:solidFill>
            <a:srgbClr val="005DAB"/>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Title 7"/>
          <p:cNvSpPr>
            <a:spLocks noGrp="1"/>
          </p:cNvSpPr>
          <p:nvPr>
            <p:ph type="ctrTitle" hasCustomPrompt="1"/>
          </p:nvPr>
        </p:nvSpPr>
        <p:spPr>
          <a:xfrm>
            <a:off x="1319051" y="2939813"/>
            <a:ext cx="6477000" cy="1447800"/>
          </a:xfrm>
          <a:prstGeom prst="rect">
            <a:avLst/>
          </a:prstGeom>
        </p:spPr>
        <p:txBody>
          <a:bodyPr anchor="ctr"/>
          <a:lstStyle>
            <a:lvl1pPr algn="ctr">
              <a:defRPr cap="none" baseline="0">
                <a:solidFill>
                  <a:schemeClr val="bg1"/>
                </a:solidFill>
              </a:defRPr>
            </a:lvl1pPr>
          </a:lstStyle>
          <a:p>
            <a:r>
              <a:rPr kumimoji="0" lang="en-US" dirty="0"/>
              <a:t>Click To Edit Master Title Style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8851" y="835799"/>
            <a:ext cx="4606299" cy="1353315"/>
          </a:xfrm>
          <a:prstGeom prst="rect">
            <a:avLst/>
          </a:prstGeom>
        </p:spPr>
      </p:pic>
      <p:sp>
        <p:nvSpPr>
          <p:cNvPr id="14" name="Rectangle 13"/>
          <p:cNvSpPr/>
          <p:nvPr/>
        </p:nvSpPr>
        <p:spPr>
          <a:xfrm>
            <a:off x="-3658" y="6292024"/>
            <a:ext cx="2237994" cy="474536"/>
          </a:xfrm>
          <a:prstGeom prst="rect">
            <a:avLst/>
          </a:prstGeom>
          <a:solidFill>
            <a:srgbClr val="000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5" y="6342534"/>
            <a:ext cx="1281296" cy="368575"/>
          </a:xfrm>
          <a:prstGeom prst="rect">
            <a:avLst/>
          </a:prstGeom>
        </p:spPr>
      </p:pic>
      <p:grpSp>
        <p:nvGrpSpPr>
          <p:cNvPr id="10" name="Group 9"/>
          <p:cNvGrpSpPr/>
          <p:nvPr/>
        </p:nvGrpSpPr>
        <p:grpSpPr>
          <a:xfrm>
            <a:off x="0" y="0"/>
            <a:ext cx="9144000" cy="89632"/>
            <a:chOff x="0" y="-1"/>
            <a:chExt cx="9144000" cy="309433"/>
          </a:xfrm>
        </p:grpSpPr>
        <p:sp>
          <p:nvSpPr>
            <p:cNvPr id="16" name="Rectangle 15"/>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7" name="Rectangle 16"/>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8" name="Rectangle 17"/>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grpSp>
      <p:sp>
        <p:nvSpPr>
          <p:cNvPr id="19" name="Rectangle 18"/>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388340741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a:effectLst/>
        </p:spPr>
        <p:txBody>
          <a:bodyPr anchor="b"/>
          <a:lstStyle>
            <a:lvl1pPr algn="ctr">
              <a:defRPr sz="4050">
                <a:solidFill>
                  <a:schemeClr val="tx1"/>
                </a:solidFill>
                <a:effectLst/>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a:extLst>
              <a:ext uri="{FF2B5EF4-FFF2-40B4-BE49-F238E27FC236}">
                <a16:creationId xmlns:a16="http://schemas.microsoft.com/office/drawing/2014/main" id="{7B090D88-AA45-42A2-A00B-A9BDB1429696}"/>
              </a:ext>
            </a:extLst>
          </p:cNvPr>
          <p:cNvGrpSpPr/>
          <p:nvPr/>
        </p:nvGrpSpPr>
        <p:grpSpPr>
          <a:xfrm>
            <a:off x="1" y="0"/>
            <a:ext cx="9143999" cy="89632"/>
            <a:chOff x="1" y="-1"/>
            <a:chExt cx="9143999" cy="309433"/>
          </a:xfrm>
        </p:grpSpPr>
        <p:sp>
          <p:nvSpPr>
            <p:cNvPr id="8" name="Rectangle 7">
              <a:extLst>
                <a:ext uri="{FF2B5EF4-FFF2-40B4-BE49-F238E27FC236}">
                  <a16:creationId xmlns:a16="http://schemas.microsoft.com/office/drawing/2014/main" id="{F53CC96C-80FA-4434-B162-771E1FC60554}"/>
                </a:ext>
              </a:extLst>
            </p:cNvPr>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AB9E290-BD7C-4A15-9F04-653916B182F9}"/>
                </a:ext>
              </a:extLst>
            </p:cNvPr>
            <p:cNvSpPr/>
            <p:nvPr/>
          </p:nvSpPr>
          <p:spPr>
            <a:xfrm rot="5400000" flipH="1">
              <a:off x="1367761"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A33FF1E-CC37-4197-A6D7-772F6AD30955}"/>
                </a:ext>
              </a:extLst>
            </p:cNvPr>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7886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Sub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20815"/>
            <a:ext cx="6858000" cy="1289148"/>
          </a:xfrm>
          <a:prstGeom prst="rect">
            <a:avLst/>
          </a:prstGeom>
        </p:spPr>
        <p:txBody>
          <a:bodyPr anchor="b"/>
          <a:lstStyle>
            <a:lvl1pPr algn="ctr">
              <a:defRPr sz="4500"/>
            </a:lvl1pPr>
          </a:lstStyle>
          <a:p>
            <a:r>
              <a:rPr lang="en-US" dirty="0"/>
              <a:t>Subtitle</a:t>
            </a:r>
          </a:p>
        </p:txBody>
      </p:sp>
      <p:sp>
        <p:nvSpPr>
          <p:cNvPr id="3" name="Subtitle 2"/>
          <p:cNvSpPr>
            <a:spLocks noGrp="1"/>
          </p:cNvSpPr>
          <p:nvPr>
            <p:ph type="subTitle" idx="1"/>
          </p:nvPr>
        </p:nvSpPr>
        <p:spPr>
          <a:xfrm>
            <a:off x="1143000" y="3602039"/>
            <a:ext cx="6858000" cy="48482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17" name="Rectangle 16">
            <a:extLst>
              <a:ext uri="{FF2B5EF4-FFF2-40B4-BE49-F238E27FC236}">
                <a16:creationId xmlns:a16="http://schemas.microsoft.com/office/drawing/2014/main" id="{ACD71968-C304-48CE-969F-0C4C8D7CC609}"/>
              </a:ext>
            </a:extLst>
          </p:cNvPr>
          <p:cNvSpPr/>
          <p:nvPr/>
        </p:nvSpPr>
        <p:spPr>
          <a:xfrm>
            <a:off x="0" y="4086862"/>
            <a:ext cx="9144000" cy="45719"/>
          </a:xfrm>
          <a:prstGeom prst="rect">
            <a:avLst/>
          </a:prstGeom>
          <a:solidFill>
            <a:srgbClr val="F4772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03270F8B-6E01-412A-8FF7-A9FAE38761CB}"/>
              </a:ext>
            </a:extLst>
          </p:cNvPr>
          <p:cNvGrpSpPr/>
          <p:nvPr/>
        </p:nvGrpSpPr>
        <p:grpSpPr>
          <a:xfrm>
            <a:off x="0" y="2220816"/>
            <a:ext cx="9144000" cy="89633"/>
            <a:chOff x="0" y="0"/>
            <a:chExt cx="9144000" cy="309435"/>
          </a:xfrm>
        </p:grpSpPr>
        <p:sp>
          <p:nvSpPr>
            <p:cNvPr id="19" name="Rectangle 18">
              <a:extLst>
                <a:ext uri="{FF2B5EF4-FFF2-40B4-BE49-F238E27FC236}">
                  <a16:creationId xmlns:a16="http://schemas.microsoft.com/office/drawing/2014/main" id="{CAF51C48-EAE8-4314-93C4-798F89B7E2BA}"/>
                </a:ext>
              </a:extLst>
            </p:cNvPr>
            <p:cNvSpPr/>
            <p:nvPr/>
          </p:nvSpPr>
          <p:spPr>
            <a:xfrm rot="5400000" flipH="1">
              <a:off x="7466808" y="-1367760"/>
              <a:ext cx="309432" cy="3044952"/>
            </a:xfrm>
            <a:prstGeom prst="rect">
              <a:avLst/>
            </a:prstGeom>
            <a:solidFill>
              <a:srgbClr val="8FB13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BA6FF1-450C-4669-880C-2DF256213128}"/>
                </a:ext>
              </a:extLst>
            </p:cNvPr>
            <p:cNvSpPr/>
            <p:nvPr/>
          </p:nvSpPr>
          <p:spPr>
            <a:xfrm rot="5400000" flipH="1">
              <a:off x="1367760" y="-1367760"/>
              <a:ext cx="309432" cy="3044952"/>
            </a:xfrm>
            <a:prstGeom prst="rect">
              <a:avLst/>
            </a:prstGeom>
            <a:solidFill>
              <a:srgbClr val="245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7A1C637-DA7E-4B01-B316-CEEC586DD674}"/>
                </a:ext>
              </a:extLst>
            </p:cNvPr>
            <p:cNvSpPr/>
            <p:nvPr/>
          </p:nvSpPr>
          <p:spPr>
            <a:xfrm rot="5400000" flipH="1">
              <a:off x="4420229" y="-1375274"/>
              <a:ext cx="309430" cy="3059987"/>
            </a:xfrm>
            <a:prstGeom prst="rect">
              <a:avLst/>
            </a:prstGeom>
            <a:solidFill>
              <a:srgbClr val="25AAE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8327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3" name="Content Placeholder 2"/>
          <p:cNvSpPr>
            <a:spLocks noGrp="1"/>
          </p:cNvSpPr>
          <p:nvPr>
            <p:ph idx="1" hasCustomPrompt="1"/>
          </p:nvPr>
        </p:nvSpPr>
        <p:spPr>
          <a:xfrm>
            <a:off x="628650" y="1451236"/>
            <a:ext cx="7886700"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240329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8" name="Title 1">
            <a:extLst>
              <a:ext uri="{FF2B5EF4-FFF2-40B4-BE49-F238E27FC236}">
                <a16:creationId xmlns:a16="http://schemas.microsoft.com/office/drawing/2014/main" id="{AC643F68-E302-4170-B6CD-BEEF4D7C764A}"/>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10" name="Content Placeholder 2">
            <a:extLst>
              <a:ext uri="{FF2B5EF4-FFF2-40B4-BE49-F238E27FC236}">
                <a16:creationId xmlns:a16="http://schemas.microsoft.com/office/drawing/2014/main" id="{194763B6-3A95-4863-8D47-F81B11166099}"/>
              </a:ext>
            </a:extLst>
          </p:cNvPr>
          <p:cNvSpPr>
            <a:spLocks noGrp="1"/>
          </p:cNvSpPr>
          <p:nvPr>
            <p:ph idx="1" hasCustomPrompt="1"/>
          </p:nvPr>
        </p:nvSpPr>
        <p:spPr>
          <a:xfrm>
            <a:off x="628650" y="1451236"/>
            <a:ext cx="3847754"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11" name="Content Placeholder 2">
            <a:extLst>
              <a:ext uri="{FF2B5EF4-FFF2-40B4-BE49-F238E27FC236}">
                <a16:creationId xmlns:a16="http://schemas.microsoft.com/office/drawing/2014/main" id="{7797F242-888C-42F1-8B9B-84E4CA99FC92}"/>
              </a:ext>
            </a:extLst>
          </p:cNvPr>
          <p:cNvSpPr>
            <a:spLocks noGrp="1"/>
          </p:cNvSpPr>
          <p:nvPr>
            <p:ph idx="13" hasCustomPrompt="1"/>
          </p:nvPr>
        </p:nvSpPr>
        <p:spPr>
          <a:xfrm>
            <a:off x="4657206" y="1451235"/>
            <a:ext cx="3858145"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Tree>
    <p:extLst>
      <p:ext uri="{BB962C8B-B14F-4D97-AF65-F5344CB8AC3E}">
        <p14:creationId xmlns:p14="http://schemas.microsoft.com/office/powerpoint/2010/main" val="1560818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hasCustomPrompt="1"/>
          </p:nvPr>
        </p:nvSpPr>
        <p:spPr>
          <a:xfrm>
            <a:off x="629842" y="2505075"/>
            <a:ext cx="3868340"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baseline="0">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hasCustomPrompt="1"/>
          </p:nvPr>
        </p:nvSpPr>
        <p:spPr>
          <a:xfrm>
            <a:off x="4629150" y="2505075"/>
            <a:ext cx="3887391"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7" name="Date Placeholder 6"/>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79384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C7B6-A007-4EA5-841D-B136658B9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04879-152D-489B-9D04-33E92CDA9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7F7F-A162-4B19-A122-D55350F8DFD5}"/>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5" name="Footer Placeholder 4">
            <a:extLst>
              <a:ext uri="{FF2B5EF4-FFF2-40B4-BE49-F238E27FC236}">
                <a16:creationId xmlns:a16="http://schemas.microsoft.com/office/drawing/2014/main" id="{4269FEBF-3B4D-459D-A704-FD6CC21CF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E4D6C-029B-43D8-82C9-E583D011E5F0}"/>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617038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6" name="Title 1">
            <a:extLst>
              <a:ext uri="{FF2B5EF4-FFF2-40B4-BE49-F238E27FC236}">
                <a16:creationId xmlns:a16="http://schemas.microsoft.com/office/drawing/2014/main" id="{F9F4B051-2BC5-4213-82B1-66B324C2CF9E}"/>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58023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1217668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D746CC12-2F5C-4BEF-B502-B8FEBA7D0F9C}"/>
              </a:ext>
            </a:extLst>
          </p:cNvPr>
          <p:cNvPicPr>
            <a:picLocks noChangeAspect="1"/>
          </p:cNvPicPr>
          <p:nvPr/>
        </p:nvPicPr>
        <p:blipFill>
          <a:blip r:embed="rId2"/>
          <a:stretch>
            <a:fillRect/>
          </a:stretch>
        </p:blipFill>
        <p:spPr>
          <a:xfrm>
            <a:off x="3630086" y="2026535"/>
            <a:ext cx="1883828" cy="2505673"/>
          </a:xfrm>
          <a:prstGeom prst="rect">
            <a:avLst/>
          </a:prstGeom>
        </p:spPr>
      </p:pic>
    </p:spTree>
    <p:extLst>
      <p:ext uri="{BB962C8B-B14F-4D97-AF65-F5344CB8AC3E}">
        <p14:creationId xmlns:p14="http://schemas.microsoft.com/office/powerpoint/2010/main" val="215301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5"/>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70"/>
            <a:ext cx="7886700" cy="1500187"/>
          </a:xfrm>
        </p:spPr>
        <p:txBody>
          <a:bodyPr/>
          <a:lstStyle>
            <a:lvl1pPr marL="0" indent="0">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EB3A8-9850-499A-8425-5DB9B04F67CA}" type="datetimeFigureOut">
              <a:rPr lang="en-US" smtClean="0"/>
              <a:t>2/25/2021</a:t>
            </a:fld>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6323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36F15619-8524-49A8-A0FB-F315FBA0F044}"/>
              </a:ext>
            </a:extLst>
          </p:cNvPr>
          <p:cNvSpPr>
            <a:spLocks noGrp="1"/>
          </p:cNvSpPr>
          <p:nvPr>
            <p:ph type="dt" sz="half" idx="10"/>
          </p:nvPr>
        </p:nvSpPr>
        <p:spPr/>
        <p:txBody>
          <a:bodyPr/>
          <a:lstStyle/>
          <a:p>
            <a:fld id="{FB1EB3A8-9850-499A-8425-5DB9B04F67CA}" type="datetimeFigureOut">
              <a:rPr lang="en-US" smtClean="0"/>
              <a:t>2/25/2021</a:t>
            </a:fld>
            <a:endParaRPr lang="en-US"/>
          </a:p>
        </p:txBody>
      </p:sp>
      <p:sp>
        <p:nvSpPr>
          <p:cNvPr id="8" name="Footer Placeholder 7">
            <a:extLst>
              <a:ext uri="{FF2B5EF4-FFF2-40B4-BE49-F238E27FC236}">
                <a16:creationId xmlns:a16="http://schemas.microsoft.com/office/drawing/2014/main" id="{AE02CDBF-451B-44AB-A0D0-272A4D8CC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9DA6EB-51CE-4341-ACE1-14F1BEC5632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325146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Main Title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271F74-2798-7A44-BAE5-624ABE311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724"/>
            <a:ext cx="9148970" cy="6854277"/>
          </a:xfrm>
          <a:prstGeom prst="rect">
            <a:avLst/>
          </a:prstGeom>
        </p:spPr>
      </p:pic>
      <p:sp>
        <p:nvSpPr>
          <p:cNvPr id="5" name="Rectangle 4">
            <a:extLst>
              <a:ext uri="{FF2B5EF4-FFF2-40B4-BE49-F238E27FC236}">
                <a16:creationId xmlns:a16="http://schemas.microsoft.com/office/drawing/2014/main" id="{49E10437-E9ED-0440-A708-4055731C1E50}"/>
              </a:ext>
            </a:extLst>
          </p:cNvPr>
          <p:cNvSpPr/>
          <p:nvPr userDrawn="1"/>
        </p:nvSpPr>
        <p:spPr>
          <a:xfrm>
            <a:off x="0" y="5763494"/>
            <a:ext cx="9144000" cy="1094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 name="Straight Connector 5">
            <a:extLst>
              <a:ext uri="{FF2B5EF4-FFF2-40B4-BE49-F238E27FC236}">
                <a16:creationId xmlns:a16="http://schemas.microsoft.com/office/drawing/2014/main" id="{BC630310-EA35-724D-81B4-E383D2B2CB30}"/>
              </a:ext>
            </a:extLst>
          </p:cNvPr>
          <p:cNvCxnSpPr/>
          <p:nvPr userDrawn="1"/>
        </p:nvCxnSpPr>
        <p:spPr>
          <a:xfrm>
            <a:off x="4114800" y="2448321"/>
            <a:ext cx="914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A2D971-C19F-E64E-96ED-4AF050762E09}"/>
              </a:ext>
            </a:extLst>
          </p:cNvPr>
          <p:cNvSpPr txBox="1"/>
          <p:nvPr userDrawn="1"/>
        </p:nvSpPr>
        <p:spPr>
          <a:xfrm>
            <a:off x="1882777" y="6179090"/>
            <a:ext cx="5378450" cy="138499"/>
          </a:xfrm>
          <a:prstGeom prst="rect">
            <a:avLst/>
          </a:prstGeom>
          <a:noFill/>
        </p:spPr>
        <p:txBody>
          <a:bodyPr wrap="square" lIns="0" tIns="0" rIns="0" bIns="0" rtlCol="0">
            <a:spAutoFit/>
          </a:bodyPr>
          <a:lstStyle/>
          <a:p>
            <a:pPr algn="ctr"/>
            <a:r>
              <a:rPr lang="en-US" sz="900" spc="70" dirty="0">
                <a:solidFill>
                  <a:schemeClr val="bg1"/>
                </a:solidFill>
                <a:latin typeface="Lato" panose="020F0502020204030203" pitchFamily="34" charset="0"/>
              </a:rPr>
              <a:t>© Copyright OneStream Software | All Rights Reserved</a:t>
            </a:r>
          </a:p>
        </p:txBody>
      </p:sp>
      <p:pic>
        <p:nvPicPr>
          <p:cNvPr id="8" name="Picture 7">
            <a:extLst>
              <a:ext uri="{FF2B5EF4-FFF2-40B4-BE49-F238E27FC236}">
                <a16:creationId xmlns:a16="http://schemas.microsoft.com/office/drawing/2014/main" id="{6632BD1A-3EB7-B147-B41E-18E0191E9D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80459" y="1583064"/>
            <a:ext cx="1579245" cy="462112"/>
          </a:xfrm>
          <a:prstGeom prst="rect">
            <a:avLst/>
          </a:prstGeom>
        </p:spPr>
      </p:pic>
      <p:sp>
        <p:nvSpPr>
          <p:cNvPr id="9" name="Text Placeholder 9">
            <a:extLst>
              <a:ext uri="{FF2B5EF4-FFF2-40B4-BE49-F238E27FC236}">
                <a16:creationId xmlns:a16="http://schemas.microsoft.com/office/drawing/2014/main" id="{D98D1BEE-A9F3-4C4A-94CC-C958F9EECC8E}"/>
              </a:ext>
            </a:extLst>
          </p:cNvPr>
          <p:cNvSpPr>
            <a:spLocks noGrp="1"/>
          </p:cNvSpPr>
          <p:nvPr>
            <p:ph type="body" sz="quarter" idx="18" hasCustomPrompt="1"/>
          </p:nvPr>
        </p:nvSpPr>
        <p:spPr>
          <a:xfrm>
            <a:off x="595315" y="2722486"/>
            <a:ext cx="7953374" cy="511013"/>
          </a:xfrm>
          <a:prstGeom prst="rect">
            <a:avLst/>
          </a:prstGeom>
        </p:spPr>
        <p:txBody>
          <a:bodyPr lIns="0" tIns="0" rIns="0" bIns="0"/>
          <a:lstStyle>
            <a:lvl1pPr marL="0" indent="0" algn="ctr">
              <a:lnSpc>
                <a:spcPct val="100000"/>
              </a:lnSpc>
              <a:spcBef>
                <a:spcPts val="0"/>
              </a:spcBef>
              <a:buNone/>
              <a:defRPr sz="3600" b="0" i="0" cap="none" spc="50" baseline="0">
                <a:solidFill>
                  <a:schemeClr val="accent1"/>
                </a:solidFill>
                <a:latin typeface="Lato Regular"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0E70EA30-1397-0047-8828-842B4A2F4EB9}"/>
              </a:ext>
            </a:extLst>
          </p:cNvPr>
          <p:cNvSpPr>
            <a:spLocks noGrp="1"/>
          </p:cNvSpPr>
          <p:nvPr>
            <p:ph type="body" sz="quarter" idx="19"/>
          </p:nvPr>
        </p:nvSpPr>
        <p:spPr>
          <a:xfrm>
            <a:off x="493396" y="3717281"/>
            <a:ext cx="7953374" cy="188459"/>
          </a:xfrm>
          <a:prstGeom prst="rect">
            <a:avLst/>
          </a:prstGeom>
        </p:spPr>
        <p:txBody>
          <a:bodyPr lIns="0" tIns="0" rIns="0" bIns="0"/>
          <a:lstStyle>
            <a:lvl1pPr marL="0" indent="0" algn="ctr">
              <a:lnSpc>
                <a:spcPts val="1200"/>
              </a:lnSpc>
              <a:spcBef>
                <a:spcPts val="0"/>
              </a:spcBef>
              <a:buNone/>
              <a:defRPr sz="1400" b="0" cap="none" spc="0" baseline="0">
                <a:solidFill>
                  <a:schemeClr val="tx2"/>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518745979"/>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11" name="Rectangle 10"/>
          <p:cNvSpPr/>
          <p:nvPr/>
        </p:nvSpPr>
        <p:spPr>
          <a:xfrm>
            <a:off x="2234337" y="6292024"/>
            <a:ext cx="6909664" cy="474536"/>
          </a:xfrm>
          <a:prstGeom prst="rect">
            <a:avLst/>
          </a:prstGeom>
          <a:solidFill>
            <a:srgbClr val="005DAB"/>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Title 7"/>
          <p:cNvSpPr>
            <a:spLocks noGrp="1"/>
          </p:cNvSpPr>
          <p:nvPr>
            <p:ph type="ctrTitle" hasCustomPrompt="1"/>
          </p:nvPr>
        </p:nvSpPr>
        <p:spPr>
          <a:xfrm>
            <a:off x="1319051" y="2939813"/>
            <a:ext cx="6477000" cy="1447800"/>
          </a:xfrm>
          <a:prstGeom prst="rect">
            <a:avLst/>
          </a:prstGeom>
        </p:spPr>
        <p:txBody>
          <a:bodyPr anchor="ctr"/>
          <a:lstStyle>
            <a:lvl1pPr algn="ctr">
              <a:defRPr cap="none" baseline="0">
                <a:solidFill>
                  <a:schemeClr val="bg1"/>
                </a:solidFill>
              </a:defRPr>
            </a:lvl1pPr>
          </a:lstStyle>
          <a:p>
            <a:r>
              <a:rPr kumimoji="0" lang="en-US" dirty="0"/>
              <a:t>Click To Edit Master Title Style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8851" y="835799"/>
            <a:ext cx="4606299" cy="1353315"/>
          </a:xfrm>
          <a:prstGeom prst="rect">
            <a:avLst/>
          </a:prstGeom>
        </p:spPr>
      </p:pic>
      <p:sp>
        <p:nvSpPr>
          <p:cNvPr id="14" name="Rectangle 13"/>
          <p:cNvSpPr/>
          <p:nvPr/>
        </p:nvSpPr>
        <p:spPr>
          <a:xfrm>
            <a:off x="-3658" y="6292024"/>
            <a:ext cx="2237994" cy="474536"/>
          </a:xfrm>
          <a:prstGeom prst="rect">
            <a:avLst/>
          </a:prstGeom>
          <a:solidFill>
            <a:srgbClr val="000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5" y="6342534"/>
            <a:ext cx="1281296" cy="368575"/>
          </a:xfrm>
          <a:prstGeom prst="rect">
            <a:avLst/>
          </a:prstGeom>
        </p:spPr>
      </p:pic>
      <p:grpSp>
        <p:nvGrpSpPr>
          <p:cNvPr id="10" name="Group 9"/>
          <p:cNvGrpSpPr/>
          <p:nvPr/>
        </p:nvGrpSpPr>
        <p:grpSpPr>
          <a:xfrm>
            <a:off x="0" y="0"/>
            <a:ext cx="9144000" cy="89632"/>
            <a:chOff x="0" y="-1"/>
            <a:chExt cx="9144000" cy="309433"/>
          </a:xfrm>
        </p:grpSpPr>
        <p:sp>
          <p:nvSpPr>
            <p:cNvPr id="16" name="Rectangle 15"/>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7" name="Rectangle 16"/>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8" name="Rectangle 17"/>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grpSp>
      <p:sp>
        <p:nvSpPr>
          <p:cNvPr id="19" name="Rectangle 18"/>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3444766084"/>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a:effectLst/>
        </p:spPr>
        <p:txBody>
          <a:bodyPr anchor="b"/>
          <a:lstStyle>
            <a:lvl1pPr algn="ctr">
              <a:defRPr sz="4050">
                <a:solidFill>
                  <a:schemeClr val="tx1"/>
                </a:solidFill>
                <a:effectLst/>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a:extLst>
              <a:ext uri="{FF2B5EF4-FFF2-40B4-BE49-F238E27FC236}">
                <a16:creationId xmlns:a16="http://schemas.microsoft.com/office/drawing/2014/main" id="{7B090D88-AA45-42A2-A00B-A9BDB1429696}"/>
              </a:ext>
            </a:extLst>
          </p:cNvPr>
          <p:cNvGrpSpPr/>
          <p:nvPr/>
        </p:nvGrpSpPr>
        <p:grpSpPr>
          <a:xfrm>
            <a:off x="1" y="0"/>
            <a:ext cx="9143999" cy="89632"/>
            <a:chOff x="1" y="-1"/>
            <a:chExt cx="9143999" cy="309433"/>
          </a:xfrm>
        </p:grpSpPr>
        <p:sp>
          <p:nvSpPr>
            <p:cNvPr id="8" name="Rectangle 7">
              <a:extLst>
                <a:ext uri="{FF2B5EF4-FFF2-40B4-BE49-F238E27FC236}">
                  <a16:creationId xmlns:a16="http://schemas.microsoft.com/office/drawing/2014/main" id="{F53CC96C-80FA-4434-B162-771E1FC60554}"/>
                </a:ext>
              </a:extLst>
            </p:cNvPr>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AB9E290-BD7C-4A15-9F04-653916B182F9}"/>
                </a:ext>
              </a:extLst>
            </p:cNvPr>
            <p:cNvSpPr/>
            <p:nvPr/>
          </p:nvSpPr>
          <p:spPr>
            <a:xfrm rot="5400000" flipH="1">
              <a:off x="1367761"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A33FF1E-CC37-4197-A6D7-772F6AD30955}"/>
                </a:ext>
              </a:extLst>
            </p:cNvPr>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1296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Sub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20815"/>
            <a:ext cx="6858000" cy="1289148"/>
          </a:xfrm>
          <a:prstGeom prst="rect">
            <a:avLst/>
          </a:prstGeom>
        </p:spPr>
        <p:txBody>
          <a:bodyPr anchor="b"/>
          <a:lstStyle>
            <a:lvl1pPr algn="ctr">
              <a:defRPr sz="4500"/>
            </a:lvl1pPr>
          </a:lstStyle>
          <a:p>
            <a:r>
              <a:rPr lang="en-US" dirty="0"/>
              <a:t>Subtitle</a:t>
            </a:r>
          </a:p>
        </p:txBody>
      </p:sp>
      <p:sp>
        <p:nvSpPr>
          <p:cNvPr id="3" name="Subtitle 2"/>
          <p:cNvSpPr>
            <a:spLocks noGrp="1"/>
          </p:cNvSpPr>
          <p:nvPr>
            <p:ph type="subTitle" idx="1"/>
          </p:nvPr>
        </p:nvSpPr>
        <p:spPr>
          <a:xfrm>
            <a:off x="1143000" y="3602039"/>
            <a:ext cx="6858000" cy="48482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17" name="Rectangle 16">
            <a:extLst>
              <a:ext uri="{FF2B5EF4-FFF2-40B4-BE49-F238E27FC236}">
                <a16:creationId xmlns:a16="http://schemas.microsoft.com/office/drawing/2014/main" id="{ACD71968-C304-48CE-969F-0C4C8D7CC609}"/>
              </a:ext>
            </a:extLst>
          </p:cNvPr>
          <p:cNvSpPr/>
          <p:nvPr/>
        </p:nvSpPr>
        <p:spPr>
          <a:xfrm>
            <a:off x="0" y="4086862"/>
            <a:ext cx="9144000" cy="45719"/>
          </a:xfrm>
          <a:prstGeom prst="rect">
            <a:avLst/>
          </a:prstGeom>
          <a:solidFill>
            <a:srgbClr val="F4772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03270F8B-6E01-412A-8FF7-A9FAE38761CB}"/>
              </a:ext>
            </a:extLst>
          </p:cNvPr>
          <p:cNvGrpSpPr/>
          <p:nvPr/>
        </p:nvGrpSpPr>
        <p:grpSpPr>
          <a:xfrm>
            <a:off x="0" y="2220816"/>
            <a:ext cx="9144000" cy="89633"/>
            <a:chOff x="0" y="0"/>
            <a:chExt cx="9144000" cy="309435"/>
          </a:xfrm>
        </p:grpSpPr>
        <p:sp>
          <p:nvSpPr>
            <p:cNvPr id="19" name="Rectangle 18">
              <a:extLst>
                <a:ext uri="{FF2B5EF4-FFF2-40B4-BE49-F238E27FC236}">
                  <a16:creationId xmlns:a16="http://schemas.microsoft.com/office/drawing/2014/main" id="{CAF51C48-EAE8-4314-93C4-798F89B7E2BA}"/>
                </a:ext>
              </a:extLst>
            </p:cNvPr>
            <p:cNvSpPr/>
            <p:nvPr/>
          </p:nvSpPr>
          <p:spPr>
            <a:xfrm rot="5400000" flipH="1">
              <a:off x="7466808" y="-1367760"/>
              <a:ext cx="309432" cy="3044952"/>
            </a:xfrm>
            <a:prstGeom prst="rect">
              <a:avLst/>
            </a:prstGeom>
            <a:solidFill>
              <a:srgbClr val="8FB13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BA6FF1-450C-4669-880C-2DF256213128}"/>
                </a:ext>
              </a:extLst>
            </p:cNvPr>
            <p:cNvSpPr/>
            <p:nvPr/>
          </p:nvSpPr>
          <p:spPr>
            <a:xfrm rot="5400000" flipH="1">
              <a:off x="1367760" y="-1367760"/>
              <a:ext cx="309432" cy="3044952"/>
            </a:xfrm>
            <a:prstGeom prst="rect">
              <a:avLst/>
            </a:prstGeom>
            <a:solidFill>
              <a:srgbClr val="245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7A1C637-DA7E-4B01-B316-CEEC586DD674}"/>
                </a:ext>
              </a:extLst>
            </p:cNvPr>
            <p:cNvSpPr/>
            <p:nvPr/>
          </p:nvSpPr>
          <p:spPr>
            <a:xfrm rot="5400000" flipH="1">
              <a:off x="4420229" y="-1375274"/>
              <a:ext cx="309430" cy="3059987"/>
            </a:xfrm>
            <a:prstGeom prst="rect">
              <a:avLst/>
            </a:prstGeom>
            <a:solidFill>
              <a:srgbClr val="25AAE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96641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3" name="Content Placeholder 2"/>
          <p:cNvSpPr>
            <a:spLocks noGrp="1"/>
          </p:cNvSpPr>
          <p:nvPr>
            <p:ph idx="1" hasCustomPrompt="1"/>
          </p:nvPr>
        </p:nvSpPr>
        <p:spPr>
          <a:xfrm>
            <a:off x="628650" y="1451236"/>
            <a:ext cx="7886700"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92132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3258-6C9C-4B0B-B95A-5B04ADF18A63}"/>
              </a:ext>
            </a:extLst>
          </p:cNvPr>
          <p:cNvSpPr>
            <a:spLocks noGrp="1"/>
          </p:cNvSpPr>
          <p:nvPr>
            <p:ph type="title"/>
          </p:nvPr>
        </p:nvSpPr>
        <p:spPr>
          <a:xfrm>
            <a:off x="623888" y="1709753"/>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17132C8-A318-4016-90DB-F8D6AEEF9A59}"/>
              </a:ext>
            </a:extLst>
          </p:cNvPr>
          <p:cNvSpPr>
            <a:spLocks noGrp="1"/>
          </p:cNvSpPr>
          <p:nvPr>
            <p:ph type="body" idx="1"/>
          </p:nvPr>
        </p:nvSpPr>
        <p:spPr>
          <a:xfrm>
            <a:off x="623888" y="4589478"/>
            <a:ext cx="78867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32476-FCA3-43C8-8987-855661BB0A1E}"/>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5" name="Footer Placeholder 4">
            <a:extLst>
              <a:ext uri="{FF2B5EF4-FFF2-40B4-BE49-F238E27FC236}">
                <a16:creationId xmlns:a16="http://schemas.microsoft.com/office/drawing/2014/main" id="{39A08DA9-B0E0-496E-BC13-7E6B11B91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A9044-5C4A-48F3-83D2-CF86B2F1942C}"/>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8565748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8" name="Title 1">
            <a:extLst>
              <a:ext uri="{FF2B5EF4-FFF2-40B4-BE49-F238E27FC236}">
                <a16:creationId xmlns:a16="http://schemas.microsoft.com/office/drawing/2014/main" id="{AC643F68-E302-4170-B6CD-BEEF4D7C764A}"/>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10" name="Content Placeholder 2">
            <a:extLst>
              <a:ext uri="{FF2B5EF4-FFF2-40B4-BE49-F238E27FC236}">
                <a16:creationId xmlns:a16="http://schemas.microsoft.com/office/drawing/2014/main" id="{194763B6-3A95-4863-8D47-F81B11166099}"/>
              </a:ext>
            </a:extLst>
          </p:cNvPr>
          <p:cNvSpPr>
            <a:spLocks noGrp="1"/>
          </p:cNvSpPr>
          <p:nvPr>
            <p:ph idx="1" hasCustomPrompt="1"/>
          </p:nvPr>
        </p:nvSpPr>
        <p:spPr>
          <a:xfrm>
            <a:off x="628650" y="1451236"/>
            <a:ext cx="3847754"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11" name="Content Placeholder 2">
            <a:extLst>
              <a:ext uri="{FF2B5EF4-FFF2-40B4-BE49-F238E27FC236}">
                <a16:creationId xmlns:a16="http://schemas.microsoft.com/office/drawing/2014/main" id="{7797F242-888C-42F1-8B9B-84E4CA99FC92}"/>
              </a:ext>
            </a:extLst>
          </p:cNvPr>
          <p:cNvSpPr>
            <a:spLocks noGrp="1"/>
          </p:cNvSpPr>
          <p:nvPr>
            <p:ph idx="13" hasCustomPrompt="1"/>
          </p:nvPr>
        </p:nvSpPr>
        <p:spPr>
          <a:xfrm>
            <a:off x="4657206" y="1451235"/>
            <a:ext cx="3858145"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Tree>
    <p:extLst>
      <p:ext uri="{BB962C8B-B14F-4D97-AF65-F5344CB8AC3E}">
        <p14:creationId xmlns:p14="http://schemas.microsoft.com/office/powerpoint/2010/main" val="26254908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hasCustomPrompt="1"/>
          </p:nvPr>
        </p:nvSpPr>
        <p:spPr>
          <a:xfrm>
            <a:off x="629842" y="2505075"/>
            <a:ext cx="3868340"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baseline="0">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hasCustomPrompt="1"/>
          </p:nvPr>
        </p:nvSpPr>
        <p:spPr>
          <a:xfrm>
            <a:off x="4629150" y="2505075"/>
            <a:ext cx="3887391"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7" name="Date Placeholder 6"/>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371329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6" name="Title 1">
            <a:extLst>
              <a:ext uri="{FF2B5EF4-FFF2-40B4-BE49-F238E27FC236}">
                <a16:creationId xmlns:a16="http://schemas.microsoft.com/office/drawing/2014/main" id="{F9F4B051-2BC5-4213-82B1-66B324C2CF9E}"/>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56265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192073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D746CC12-2F5C-4BEF-B502-B8FEBA7D0F9C}"/>
              </a:ext>
            </a:extLst>
          </p:cNvPr>
          <p:cNvPicPr>
            <a:picLocks noChangeAspect="1"/>
          </p:cNvPicPr>
          <p:nvPr/>
        </p:nvPicPr>
        <p:blipFill>
          <a:blip r:embed="rId2"/>
          <a:stretch>
            <a:fillRect/>
          </a:stretch>
        </p:blipFill>
        <p:spPr>
          <a:xfrm>
            <a:off x="3630086" y="2026535"/>
            <a:ext cx="1883828" cy="2505673"/>
          </a:xfrm>
          <a:prstGeom prst="rect">
            <a:avLst/>
          </a:prstGeom>
        </p:spPr>
      </p:pic>
    </p:spTree>
    <p:extLst>
      <p:ext uri="{BB962C8B-B14F-4D97-AF65-F5344CB8AC3E}">
        <p14:creationId xmlns:p14="http://schemas.microsoft.com/office/powerpoint/2010/main" val="158413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843D-847E-4E09-8A04-9455F4DFD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18E9B-7ABA-4D81-A03D-876AB0D6CDA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C42FD-B21A-4BFB-9447-2A34C3D5E4B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5E3B7-8467-47F2-9945-842CA30070F6}"/>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6" name="Footer Placeholder 5">
            <a:extLst>
              <a:ext uri="{FF2B5EF4-FFF2-40B4-BE49-F238E27FC236}">
                <a16:creationId xmlns:a16="http://schemas.microsoft.com/office/drawing/2014/main" id="{DFA1D6B9-3228-446D-AFFD-88A0307AD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29EFF-B954-45ED-8655-D077109D3979}"/>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255980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E464-5BB9-4FAA-9B87-9A71D8F1D27E}"/>
              </a:ext>
            </a:extLst>
          </p:cNvPr>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D6759-8CF0-42DC-BC50-49C07969ACD0}"/>
              </a:ext>
            </a:extLst>
          </p:cNvPr>
          <p:cNvSpPr>
            <a:spLocks noGrp="1"/>
          </p:cNvSpPr>
          <p:nvPr>
            <p:ph type="body" idx="1"/>
          </p:nvPr>
        </p:nvSpPr>
        <p:spPr>
          <a:xfrm>
            <a:off x="629842" y="1681163"/>
            <a:ext cx="3868340"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42DD2DB-F671-4875-AA39-A63DD33B3A4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D8DEEE-5E95-440B-B7DF-A6B45A913E85}"/>
              </a:ext>
            </a:extLst>
          </p:cNvPr>
          <p:cNvSpPr>
            <a:spLocks noGrp="1"/>
          </p:cNvSpPr>
          <p:nvPr>
            <p:ph type="body" sz="quarter" idx="3"/>
          </p:nvPr>
        </p:nvSpPr>
        <p:spPr>
          <a:xfrm>
            <a:off x="4629152" y="1681163"/>
            <a:ext cx="3887391"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768AE-4712-4FC6-9139-0C3B9CC4E69B}"/>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CED3B7-4DF6-44A1-B9B3-69BD6204DAF9}"/>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8" name="Footer Placeholder 7">
            <a:extLst>
              <a:ext uri="{FF2B5EF4-FFF2-40B4-BE49-F238E27FC236}">
                <a16:creationId xmlns:a16="http://schemas.microsoft.com/office/drawing/2014/main" id="{4CCE5FC5-EB92-49C7-8594-C71EB300A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D0CB9-00A0-4221-8936-87C2560A20FD}"/>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44807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F905-5CA4-40A4-8DBD-DAC7314F0E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B4FC5-8575-49B8-A076-65E2A6508E14}"/>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4" name="Footer Placeholder 3">
            <a:extLst>
              <a:ext uri="{FF2B5EF4-FFF2-40B4-BE49-F238E27FC236}">
                <a16:creationId xmlns:a16="http://schemas.microsoft.com/office/drawing/2014/main" id="{DCF9D655-50AB-4CB0-B482-C72879F6A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A6DCFE-6AB7-4705-ADE7-90C931D5DA76}"/>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0833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0F3AB-8166-440F-B75F-FF8A1CCADE31}"/>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3" name="Footer Placeholder 2">
            <a:extLst>
              <a:ext uri="{FF2B5EF4-FFF2-40B4-BE49-F238E27FC236}">
                <a16:creationId xmlns:a16="http://schemas.microsoft.com/office/drawing/2014/main" id="{4E6A04B9-C438-4952-8FE1-D689AC768A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E6D1A0-CE44-4D26-8C4D-1BC4D89806F6}"/>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82842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0443-D1F4-4EA1-B07F-9A0477A1673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A29C5A4-385D-4AED-8CEB-039F68A5DF8C}"/>
              </a:ext>
            </a:extLst>
          </p:cNvPr>
          <p:cNvSpPr>
            <a:spLocks noGrp="1"/>
          </p:cNvSpPr>
          <p:nvPr>
            <p:ph idx="1"/>
          </p:nvPr>
        </p:nvSpPr>
        <p:spPr>
          <a:xfrm>
            <a:off x="3887391" y="98744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32D3F8-52D8-4E01-B277-B8E2AF13D663}"/>
              </a:ext>
            </a:extLst>
          </p:cNvPr>
          <p:cNvSpPr>
            <a:spLocks noGrp="1"/>
          </p:cNvSpPr>
          <p:nvPr>
            <p:ph type="body" sz="half" idx="2"/>
          </p:nvPr>
        </p:nvSpPr>
        <p:spPr>
          <a:xfrm>
            <a:off x="629841" y="2057400"/>
            <a:ext cx="2949178"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a:extLst>
              <a:ext uri="{FF2B5EF4-FFF2-40B4-BE49-F238E27FC236}">
                <a16:creationId xmlns:a16="http://schemas.microsoft.com/office/drawing/2014/main" id="{51CE9262-6940-4F7D-9AFB-C8C60BFD435A}"/>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6" name="Footer Placeholder 5">
            <a:extLst>
              <a:ext uri="{FF2B5EF4-FFF2-40B4-BE49-F238E27FC236}">
                <a16:creationId xmlns:a16="http://schemas.microsoft.com/office/drawing/2014/main" id="{E99CE3AE-D781-4610-BCFE-20F9D9798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B4FE3-4CC4-416E-A481-37AFECA81A1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412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DBAF-C7B1-4B40-80A0-E9A0D077067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36275DE-16A6-4910-821B-CB6B391DC392}"/>
              </a:ext>
            </a:extLst>
          </p:cNvPr>
          <p:cNvSpPr>
            <a:spLocks noGrp="1"/>
          </p:cNvSpPr>
          <p:nvPr>
            <p:ph type="pic" idx="1"/>
          </p:nvPr>
        </p:nvSpPr>
        <p:spPr>
          <a:xfrm>
            <a:off x="3887391" y="987440"/>
            <a:ext cx="4629150" cy="4873625"/>
          </a:xfrm>
        </p:spPr>
        <p:txBody>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endParaRPr lang="en-US"/>
          </a:p>
        </p:txBody>
      </p:sp>
      <p:sp>
        <p:nvSpPr>
          <p:cNvPr id="4" name="Text Placeholder 3">
            <a:extLst>
              <a:ext uri="{FF2B5EF4-FFF2-40B4-BE49-F238E27FC236}">
                <a16:creationId xmlns:a16="http://schemas.microsoft.com/office/drawing/2014/main" id="{B9B77B58-1DB1-4F59-BE7C-A1EA553A2C91}"/>
              </a:ext>
            </a:extLst>
          </p:cNvPr>
          <p:cNvSpPr>
            <a:spLocks noGrp="1"/>
          </p:cNvSpPr>
          <p:nvPr>
            <p:ph type="body" sz="half" idx="2"/>
          </p:nvPr>
        </p:nvSpPr>
        <p:spPr>
          <a:xfrm>
            <a:off x="629841" y="2057400"/>
            <a:ext cx="2949178"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a:extLst>
              <a:ext uri="{FF2B5EF4-FFF2-40B4-BE49-F238E27FC236}">
                <a16:creationId xmlns:a16="http://schemas.microsoft.com/office/drawing/2014/main" id="{96673D26-09C2-46D6-875F-D4D76A1A589F}"/>
              </a:ext>
            </a:extLst>
          </p:cNvPr>
          <p:cNvSpPr>
            <a:spLocks noGrp="1"/>
          </p:cNvSpPr>
          <p:nvPr>
            <p:ph type="dt" sz="half" idx="10"/>
          </p:nvPr>
        </p:nvSpPr>
        <p:spPr/>
        <p:txBody>
          <a:bodyPr/>
          <a:lstStyle/>
          <a:p>
            <a:fld id="{82139247-647F-4BD6-A2E6-46737AD6AEB0}" type="datetimeFigureOut">
              <a:rPr lang="en-US" smtClean="0"/>
              <a:t>2/25/2021</a:t>
            </a:fld>
            <a:endParaRPr lang="en-US"/>
          </a:p>
        </p:txBody>
      </p:sp>
      <p:sp>
        <p:nvSpPr>
          <p:cNvPr id="6" name="Footer Placeholder 5">
            <a:extLst>
              <a:ext uri="{FF2B5EF4-FFF2-40B4-BE49-F238E27FC236}">
                <a16:creationId xmlns:a16="http://schemas.microsoft.com/office/drawing/2014/main" id="{F54161D8-4CCA-4CF3-A0E3-9314094F5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182D3-98D4-443C-B915-1884B89EA49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235241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2.jpg"/><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2.jpg"/><Relationship Id="rId5" Type="http://schemas.openxmlformats.org/officeDocument/2006/relationships/slideLayout" Target="../slideLayouts/slideLayout30.xml"/><Relationship Id="rId10" Type="http://schemas.openxmlformats.org/officeDocument/2006/relationships/theme" Target="../theme/theme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1A7EC-1469-425C-8BEF-AC195A0F3DFA}"/>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FC788-9E29-4C06-9766-48DFCB789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72A68-553B-4D30-A58F-F310623165D6}"/>
              </a:ext>
            </a:extLst>
          </p:cNvPr>
          <p:cNvSpPr>
            <a:spLocks noGrp="1"/>
          </p:cNvSpPr>
          <p:nvPr>
            <p:ph type="dt" sz="half" idx="2"/>
          </p:nvPr>
        </p:nvSpPr>
        <p:spPr>
          <a:xfrm>
            <a:off x="628650" y="635636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139247-647F-4BD6-A2E6-46737AD6AEB0}" type="datetimeFigureOut">
              <a:rPr lang="en-US" smtClean="0"/>
              <a:t>2/25/2021</a:t>
            </a:fld>
            <a:endParaRPr lang="en-US"/>
          </a:p>
        </p:txBody>
      </p:sp>
      <p:sp>
        <p:nvSpPr>
          <p:cNvPr id="5" name="Footer Placeholder 4">
            <a:extLst>
              <a:ext uri="{FF2B5EF4-FFF2-40B4-BE49-F238E27FC236}">
                <a16:creationId xmlns:a16="http://schemas.microsoft.com/office/drawing/2014/main" id="{7863A978-9354-4160-A473-80B818F2293C}"/>
              </a:ext>
            </a:extLst>
          </p:cNvPr>
          <p:cNvSpPr>
            <a:spLocks noGrp="1"/>
          </p:cNvSpPr>
          <p:nvPr>
            <p:ph type="ftr" sz="quarter" idx="3"/>
          </p:nvPr>
        </p:nvSpPr>
        <p:spPr>
          <a:xfrm>
            <a:off x="3028950" y="635636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3DB5F19-D5F2-4363-A3F6-A3B5E95E02EF}"/>
              </a:ext>
            </a:extLst>
          </p:cNvPr>
          <p:cNvSpPr>
            <a:spLocks noGrp="1"/>
          </p:cNvSpPr>
          <p:nvPr>
            <p:ph type="sldNum" sz="quarter" idx="4"/>
          </p:nvPr>
        </p:nvSpPr>
        <p:spPr>
          <a:xfrm>
            <a:off x="6457950" y="635636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439E74-DA6C-46EA-95D6-1DCCD85C7C9B}" type="slidenum">
              <a:rPr lang="en-US" smtClean="0"/>
              <a:t>‹#›</a:t>
            </a:fld>
            <a:endParaRPr lang="en-US"/>
          </a:p>
        </p:txBody>
      </p:sp>
      <p:pic>
        <p:nvPicPr>
          <p:cNvPr id="7" name="Picture 6">
            <a:extLst>
              <a:ext uri="{FF2B5EF4-FFF2-40B4-BE49-F238E27FC236}">
                <a16:creationId xmlns:a16="http://schemas.microsoft.com/office/drawing/2014/main" id="{12CA1FA3-D826-4DC8-AEBD-58780F57F676}"/>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924300" y="6389849"/>
            <a:ext cx="1295400" cy="298132"/>
          </a:xfrm>
          <a:prstGeom prst="rect">
            <a:avLst/>
          </a:prstGeom>
          <a:noFill/>
          <a:ln>
            <a:noFill/>
          </a:ln>
        </p:spPr>
      </p:pic>
    </p:spTree>
    <p:extLst>
      <p:ext uri="{BB962C8B-B14F-4D97-AF65-F5344CB8AC3E}">
        <p14:creationId xmlns:p14="http://schemas.microsoft.com/office/powerpoint/2010/main" val="34872046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1A7EC-1469-425C-8BEF-AC195A0F3DFA}"/>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FC788-9E29-4C06-9766-48DFCB789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72A68-553B-4D30-A58F-F310623165D6}"/>
              </a:ext>
            </a:extLst>
          </p:cNvPr>
          <p:cNvSpPr>
            <a:spLocks noGrp="1"/>
          </p:cNvSpPr>
          <p:nvPr>
            <p:ph type="dt" sz="half" idx="2"/>
          </p:nvPr>
        </p:nvSpPr>
        <p:spPr>
          <a:xfrm>
            <a:off x="628650" y="635636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139247-647F-4BD6-A2E6-46737AD6AEB0}" type="datetimeFigureOut">
              <a:rPr lang="en-US" smtClean="0"/>
              <a:t>2/25/2021</a:t>
            </a:fld>
            <a:endParaRPr lang="en-US"/>
          </a:p>
        </p:txBody>
      </p:sp>
      <p:sp>
        <p:nvSpPr>
          <p:cNvPr id="5" name="Footer Placeholder 4">
            <a:extLst>
              <a:ext uri="{FF2B5EF4-FFF2-40B4-BE49-F238E27FC236}">
                <a16:creationId xmlns:a16="http://schemas.microsoft.com/office/drawing/2014/main" id="{7863A978-9354-4160-A473-80B818F2293C}"/>
              </a:ext>
            </a:extLst>
          </p:cNvPr>
          <p:cNvSpPr>
            <a:spLocks noGrp="1"/>
          </p:cNvSpPr>
          <p:nvPr>
            <p:ph type="ftr" sz="quarter" idx="3"/>
          </p:nvPr>
        </p:nvSpPr>
        <p:spPr>
          <a:xfrm>
            <a:off x="3028950" y="635636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B5F19-D5F2-4363-A3F6-A3B5E95E02EF}"/>
              </a:ext>
            </a:extLst>
          </p:cNvPr>
          <p:cNvSpPr>
            <a:spLocks noGrp="1"/>
          </p:cNvSpPr>
          <p:nvPr>
            <p:ph type="sldNum" sz="quarter" idx="4"/>
          </p:nvPr>
        </p:nvSpPr>
        <p:spPr>
          <a:xfrm>
            <a:off x="6457950" y="635636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439E74-DA6C-46EA-95D6-1DCCD85C7C9B}" type="slidenum">
              <a:rPr lang="en-US" smtClean="0"/>
              <a:t>‹#›</a:t>
            </a:fld>
            <a:endParaRPr lang="en-US"/>
          </a:p>
        </p:txBody>
      </p:sp>
    </p:spTree>
    <p:extLst>
      <p:ext uri="{BB962C8B-B14F-4D97-AF65-F5344CB8AC3E}">
        <p14:creationId xmlns:p14="http://schemas.microsoft.com/office/powerpoint/2010/main" val="1583514255"/>
      </p:ext>
    </p:extLst>
  </p:cSld>
  <p:clrMap bg1="lt1" tx1="dk1" bg2="lt2" tx2="dk2" accent1="accent1" accent2="accent2" accent3="accent3" accent4="accent4" accent5="accent5" accent6="accent6" hlink="hlink" folHlink="folHlink"/>
  <p:sldLayoutIdLst>
    <p:sldLayoutId id="2147483715" r:id="rId1"/>
    <p:sldLayoutId id="2147483713" r:id="rId2"/>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451236"/>
            <a:ext cx="7886700" cy="4725727"/>
          </a:xfrm>
          <a:prstGeom prst="rect">
            <a:avLst/>
          </a:prstGeom>
        </p:spPr>
        <p:txBody>
          <a:bodyPr vert="horz" lIns="91440" tIns="45720" rIns="91440" bIns="45720" rtlCol="0">
            <a:normAutofit/>
          </a:body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Edit Master text styles</a:t>
            </a:r>
          </a:p>
          <a:p>
            <a:pPr marL="240030" marR="0" lvl="1"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Second level</a:t>
            </a:r>
          </a:p>
          <a:p>
            <a:pPr marL="240030" marR="0" lvl="2"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Third level</a:t>
            </a:r>
          </a:p>
          <a:p>
            <a:pPr marL="240030" marR="0" lvl="3"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Fourth level</a:t>
            </a:r>
          </a:p>
          <a:p>
            <a:pPr marL="240030" marR="0" lvl="4"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p:cNvGrpSpPr/>
          <p:nvPr/>
        </p:nvGrpSpPr>
        <p:grpSpPr>
          <a:xfrm>
            <a:off x="0" y="0"/>
            <a:ext cx="9144000" cy="89632"/>
            <a:chOff x="0" y="-1"/>
            <a:chExt cx="9144000" cy="309433"/>
          </a:xfrm>
        </p:grpSpPr>
        <p:sp>
          <p:nvSpPr>
            <p:cNvPr id="8" name="Rectangle 7"/>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Rectangle 14"/>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8F9AF22B-7B77-4E5A-88F0-D73AE8F0CCAF}"/>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7271621" y="481508"/>
            <a:ext cx="1600200" cy="469392"/>
          </a:xfrm>
          <a:prstGeom prst="rect">
            <a:avLst/>
          </a:prstGeom>
        </p:spPr>
      </p:pic>
    </p:spTree>
    <p:extLst>
      <p:ext uri="{BB962C8B-B14F-4D97-AF65-F5344CB8AC3E}">
        <p14:creationId xmlns:p14="http://schemas.microsoft.com/office/powerpoint/2010/main" val="35422190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Lst>
  <p:txStyles>
    <p:titleStyle>
      <a:lvl1pPr algn="l" defTabSz="685800" rtl="0" eaLnBrk="1" latinLnBrk="0" hangingPunct="1">
        <a:lnSpc>
          <a:spcPct val="90000"/>
        </a:lnSpc>
        <a:spcBef>
          <a:spcPct val="0"/>
        </a:spcBef>
        <a:buNone/>
        <a:defRPr sz="3300" kern="1200">
          <a:solidFill>
            <a:schemeClr val="tx1"/>
          </a:solidFill>
          <a:latin typeface="Tw Cen MT" panose="020B0602020104020603" pitchFamily="34" charset="0"/>
          <a:ea typeface="+mj-ea"/>
          <a:cs typeface="+mj-cs"/>
        </a:defRPr>
      </a:lvl1pPr>
    </p:titleStyle>
    <p:body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sz="2100" kern="1200">
          <a:solidFill>
            <a:schemeClr val="tx1"/>
          </a:solidFill>
          <a:latin typeface="Tw Cen MT" panose="020B0602020104020603" pitchFamily="34" charset="0"/>
          <a:ea typeface="+mn-ea"/>
          <a:cs typeface="+mn-cs"/>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sz="1800" kern="1200">
          <a:solidFill>
            <a:schemeClr val="tx1"/>
          </a:solidFill>
          <a:latin typeface="Tw Cen MT" panose="020B0602020104020603" pitchFamily="34" charset="0"/>
          <a:ea typeface="+mn-ea"/>
          <a:cs typeface="+mn-cs"/>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sz="1500" kern="1200">
          <a:solidFill>
            <a:schemeClr val="tx1"/>
          </a:solidFill>
          <a:latin typeface="Tw Cen MT" panose="020B0602020104020603" pitchFamily="34" charset="0"/>
          <a:ea typeface="+mn-ea"/>
          <a:cs typeface="+mn-cs"/>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sz="1350" kern="1200">
          <a:solidFill>
            <a:schemeClr val="tx1"/>
          </a:solidFill>
          <a:latin typeface="Tw Cen MT" panose="020B0602020104020603" pitchFamily="34" charset="0"/>
          <a:ea typeface="+mn-ea"/>
          <a:cs typeface="+mn-cs"/>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sz="135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B1EB3A8-9850-499A-8425-5DB9B04F67CA}" type="datetimeFigureOut">
              <a:rPr lang="en-US" smtClean="0"/>
              <a:t>2/25/2021</a:t>
            </a:fld>
            <a:endParaRPr lang="en-US"/>
          </a:p>
        </p:txBody>
      </p:sp>
      <p:sp>
        <p:nvSpPr>
          <p:cNvPr id="5" name="Footer Placeholder 4"/>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439E74-DA6C-46EA-95D6-1DCCD85C7C9B}" type="slidenum">
              <a:rPr lang="en-US" smtClean="0"/>
              <a:t>‹#›</a:t>
            </a:fld>
            <a:endParaRPr lang="en-US"/>
          </a:p>
        </p:txBody>
      </p:sp>
      <p:pic>
        <p:nvPicPr>
          <p:cNvPr id="7" name="Picture 6">
            <a:extLst>
              <a:ext uri="{FF2B5EF4-FFF2-40B4-BE49-F238E27FC236}">
                <a16:creationId xmlns:a16="http://schemas.microsoft.com/office/drawing/2014/main" id="{71D61308-A450-4B0A-A2AA-9DFEFC4F3C24}"/>
              </a:ext>
            </a:extLst>
          </p:cNvPr>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711556" y="6236494"/>
            <a:ext cx="1803797" cy="512762"/>
          </a:xfrm>
          <a:prstGeom prst="rect">
            <a:avLst/>
          </a:prstGeom>
          <a:noFill/>
          <a:ln>
            <a:noFill/>
          </a:ln>
        </p:spPr>
      </p:pic>
    </p:spTree>
    <p:extLst>
      <p:ext uri="{BB962C8B-B14F-4D97-AF65-F5344CB8AC3E}">
        <p14:creationId xmlns:p14="http://schemas.microsoft.com/office/powerpoint/2010/main" val="123154403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451236"/>
            <a:ext cx="7886700" cy="4725727"/>
          </a:xfrm>
          <a:prstGeom prst="rect">
            <a:avLst/>
          </a:prstGeom>
        </p:spPr>
        <p:txBody>
          <a:bodyPr vert="horz" lIns="91440" tIns="45720" rIns="91440" bIns="45720" rtlCol="0">
            <a:normAutofit/>
          </a:body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Edit Master text styles</a:t>
            </a:r>
          </a:p>
          <a:p>
            <a:pPr marL="240030" marR="0" lvl="1"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Second level</a:t>
            </a:r>
          </a:p>
          <a:p>
            <a:pPr marL="240030" marR="0" lvl="2"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Third level</a:t>
            </a:r>
          </a:p>
          <a:p>
            <a:pPr marL="240030" marR="0" lvl="3"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Fourth level</a:t>
            </a:r>
          </a:p>
          <a:p>
            <a:pPr marL="240030" marR="0" lvl="4"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543DD4DE-18BC-D246-911B-0B74A4EC2124}" type="datetimeFigureOut">
              <a:rPr lang="en-US" smtClean="0">
                <a:solidFill>
                  <a:prstClr val="black">
                    <a:tint val="75000"/>
                  </a:prstClr>
                </a:solidFill>
              </a:rPr>
              <a:pPr defTabSz="685800">
                <a:defRPr/>
              </a:pPr>
              <a:t>2/25/2021</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p:cNvGrpSpPr/>
          <p:nvPr/>
        </p:nvGrpSpPr>
        <p:grpSpPr>
          <a:xfrm>
            <a:off x="0" y="0"/>
            <a:ext cx="9144000" cy="89632"/>
            <a:chOff x="0" y="-1"/>
            <a:chExt cx="9144000" cy="309433"/>
          </a:xfrm>
        </p:grpSpPr>
        <p:sp>
          <p:nvSpPr>
            <p:cNvPr id="8" name="Rectangle 7"/>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Rectangle 14"/>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8F9AF22B-7B77-4E5A-88F0-D73AE8F0CCAF}"/>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7271621" y="481508"/>
            <a:ext cx="1600200" cy="469392"/>
          </a:xfrm>
          <a:prstGeom prst="rect">
            <a:avLst/>
          </a:prstGeom>
        </p:spPr>
      </p:pic>
    </p:spTree>
    <p:extLst>
      <p:ext uri="{BB962C8B-B14F-4D97-AF65-F5344CB8AC3E}">
        <p14:creationId xmlns:p14="http://schemas.microsoft.com/office/powerpoint/2010/main" val="26882659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Lst>
  <p:txStyles>
    <p:titleStyle>
      <a:lvl1pPr algn="l" defTabSz="685800" rtl="0" eaLnBrk="1" latinLnBrk="0" hangingPunct="1">
        <a:lnSpc>
          <a:spcPct val="90000"/>
        </a:lnSpc>
        <a:spcBef>
          <a:spcPct val="0"/>
        </a:spcBef>
        <a:buNone/>
        <a:defRPr sz="3300" kern="1200">
          <a:solidFill>
            <a:schemeClr val="tx1"/>
          </a:solidFill>
          <a:latin typeface="Tw Cen MT" panose="020B0602020104020603" pitchFamily="34" charset="0"/>
          <a:ea typeface="+mj-ea"/>
          <a:cs typeface="+mj-cs"/>
        </a:defRPr>
      </a:lvl1pPr>
    </p:titleStyle>
    <p:body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sz="2100" kern="1200">
          <a:solidFill>
            <a:schemeClr val="tx1"/>
          </a:solidFill>
          <a:latin typeface="Tw Cen MT" panose="020B0602020104020603" pitchFamily="34" charset="0"/>
          <a:ea typeface="+mn-ea"/>
          <a:cs typeface="+mn-cs"/>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sz="1800" kern="1200">
          <a:solidFill>
            <a:schemeClr val="tx1"/>
          </a:solidFill>
          <a:latin typeface="Tw Cen MT" panose="020B0602020104020603" pitchFamily="34" charset="0"/>
          <a:ea typeface="+mn-ea"/>
          <a:cs typeface="+mn-cs"/>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sz="1500" kern="1200">
          <a:solidFill>
            <a:schemeClr val="tx1"/>
          </a:solidFill>
          <a:latin typeface="Tw Cen MT" panose="020B0602020104020603" pitchFamily="34" charset="0"/>
          <a:ea typeface="+mn-ea"/>
          <a:cs typeface="+mn-cs"/>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sz="1350" kern="1200">
          <a:solidFill>
            <a:schemeClr val="tx1"/>
          </a:solidFill>
          <a:latin typeface="Tw Cen MT" panose="020B0602020104020603" pitchFamily="34" charset="0"/>
          <a:ea typeface="+mn-ea"/>
          <a:cs typeface="+mn-cs"/>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sz="135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hyperlink" Target="https://learngitbranching.js.org/" TargetMode="Externa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hyperlink" Target="https://semver.org/" TargetMode="External"/><Relationship Id="rId5" Type="http://schemas.openxmlformats.org/officeDocument/2006/relationships/hyperlink" Target="https://github.com/Readify/GitViz" TargetMode="External"/><Relationship Id="rId4" Type="http://schemas.openxmlformats.org/officeDocument/2006/relationships/hyperlink" Target="https://gource.io/"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929302-DC6A-5747-B9FD-CBD7F1CF4126}"/>
              </a:ext>
            </a:extLst>
          </p:cNvPr>
          <p:cNvSpPr>
            <a:spLocks noGrp="1"/>
          </p:cNvSpPr>
          <p:nvPr>
            <p:ph type="body" sz="quarter" idx="19"/>
          </p:nvPr>
        </p:nvSpPr>
        <p:spPr>
          <a:xfrm>
            <a:off x="595313" y="3681222"/>
            <a:ext cx="7967662" cy="262128"/>
          </a:xfrm>
        </p:spPr>
        <p:txBody>
          <a:bodyPr>
            <a:normAutofit/>
          </a:bodyPr>
          <a:lstStyle/>
          <a:p>
            <a:r>
              <a:rPr lang="en-US" dirty="0">
                <a:solidFill>
                  <a:schemeClr val="bg1">
                    <a:lumMod val="50000"/>
                  </a:schemeClr>
                </a:solidFill>
                <a:latin typeface="Lato Regular" panose="020F0502020204030203" pitchFamily="34" charset="0"/>
              </a:rPr>
              <a:t>February 2021</a:t>
            </a:r>
          </a:p>
        </p:txBody>
      </p:sp>
      <p:sp>
        <p:nvSpPr>
          <p:cNvPr id="6" name="Title 1">
            <a:extLst>
              <a:ext uri="{FF2B5EF4-FFF2-40B4-BE49-F238E27FC236}">
                <a16:creationId xmlns:a16="http://schemas.microsoft.com/office/drawing/2014/main" id="{FE21D3DC-FC03-44BD-B207-14C29D0DFCB1}"/>
              </a:ext>
            </a:extLst>
          </p:cNvPr>
          <p:cNvSpPr txBox="1">
            <a:spLocks/>
          </p:cNvSpPr>
          <p:nvPr/>
        </p:nvSpPr>
        <p:spPr>
          <a:xfrm>
            <a:off x="2123539" y="2400205"/>
            <a:ext cx="5191661" cy="1114520"/>
          </a:xfrm>
          <a:prstGeom prst="rect">
            <a:avLst/>
          </a:prstGeom>
        </p:spPr>
        <p:txBody>
          <a:bodyPr vert="horz" lIns="91440" tIns="45720" rIns="91440" bIns="45720" rtlCol="0" anchor="b">
            <a:normAutofit fontScale="3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300" dirty="0">
              <a:solidFill>
                <a:schemeClr val="bg1">
                  <a:lumMod val="50000"/>
                </a:schemeClr>
              </a:solidFill>
              <a:latin typeface="Lato Regular" panose="020F0502020204030203" pitchFamily="34" charset="0"/>
            </a:endParaRPr>
          </a:p>
          <a:p>
            <a:r>
              <a:rPr lang="en-US" sz="6700" dirty="0">
                <a:solidFill>
                  <a:schemeClr val="tx1">
                    <a:lumMod val="50000"/>
                    <a:lumOff val="50000"/>
                  </a:schemeClr>
                </a:solidFill>
                <a:latin typeface="Lato Regular" panose="020F0502020204030203" pitchFamily="34" charset="0"/>
              </a:rPr>
              <a:t>Branching Strategies: </a:t>
            </a:r>
          </a:p>
          <a:p>
            <a:pPr>
              <a:spcBef>
                <a:spcPts val="0"/>
              </a:spcBef>
              <a:spcAft>
                <a:spcPts val="600"/>
              </a:spcAft>
            </a:pPr>
            <a:endParaRPr lang="en-US" sz="4300" dirty="0">
              <a:solidFill>
                <a:schemeClr val="tx1">
                  <a:lumMod val="50000"/>
                  <a:lumOff val="50000"/>
                </a:schemeClr>
              </a:solidFill>
              <a:latin typeface="Lato Regular" panose="020F0502020204030203" pitchFamily="34" charset="0"/>
            </a:endParaRPr>
          </a:p>
          <a:p>
            <a:pPr>
              <a:spcBef>
                <a:spcPts val="600"/>
              </a:spcBef>
              <a:spcAft>
                <a:spcPts val="600"/>
              </a:spcAft>
            </a:pPr>
            <a:r>
              <a:rPr lang="en-US" sz="5300" dirty="0">
                <a:solidFill>
                  <a:schemeClr val="tx1">
                    <a:lumMod val="50000"/>
                    <a:lumOff val="50000"/>
                  </a:schemeClr>
                </a:solidFill>
                <a:latin typeface="Lato Regular" panose="020F0502020204030203" pitchFamily="34" charset="0"/>
              </a:rPr>
              <a:t>     Introduction to branching strategies</a:t>
            </a:r>
          </a:p>
        </p:txBody>
      </p:sp>
    </p:spTree>
    <p:extLst>
      <p:ext uri="{BB962C8B-B14F-4D97-AF65-F5344CB8AC3E}">
        <p14:creationId xmlns:p14="http://schemas.microsoft.com/office/powerpoint/2010/main" val="409094838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D106-BE55-405F-9C1A-484314887C65}"/>
              </a:ext>
            </a:extLst>
          </p:cNvPr>
          <p:cNvSpPr>
            <a:spLocks noGrp="1"/>
          </p:cNvSpPr>
          <p:nvPr>
            <p:ph type="title"/>
          </p:nvPr>
        </p:nvSpPr>
        <p:spPr/>
        <p:txBody>
          <a:bodyPr/>
          <a:lstStyle/>
          <a:p>
            <a:r>
              <a:rPr lang="en-US" dirty="0"/>
              <a:t>Forking Workflow</a:t>
            </a:r>
          </a:p>
        </p:txBody>
      </p:sp>
      <p:sp>
        <p:nvSpPr>
          <p:cNvPr id="5" name="Text Placeholder 4">
            <a:extLst>
              <a:ext uri="{FF2B5EF4-FFF2-40B4-BE49-F238E27FC236}">
                <a16:creationId xmlns:a16="http://schemas.microsoft.com/office/drawing/2014/main" id="{DB91D9F0-12C7-4A99-8563-09FAB8E089C9}"/>
              </a:ext>
            </a:extLst>
          </p:cNvPr>
          <p:cNvSpPr>
            <a:spLocks noGrp="1"/>
          </p:cNvSpPr>
          <p:nvPr>
            <p:ph type="body" idx="1"/>
          </p:nvPr>
        </p:nvSpPr>
        <p:spPr/>
        <p:txBody>
          <a:bodyPr/>
          <a:lstStyle/>
          <a:p>
            <a:r>
              <a:rPr lang="en-US" dirty="0"/>
              <a:t>Advantages</a:t>
            </a:r>
          </a:p>
        </p:txBody>
      </p:sp>
      <p:sp>
        <p:nvSpPr>
          <p:cNvPr id="3" name="Content Placeholder 2">
            <a:extLst>
              <a:ext uri="{FF2B5EF4-FFF2-40B4-BE49-F238E27FC236}">
                <a16:creationId xmlns:a16="http://schemas.microsoft.com/office/drawing/2014/main" id="{987DB102-2576-4F94-8BCD-257A5A8C0FC0}"/>
              </a:ext>
            </a:extLst>
          </p:cNvPr>
          <p:cNvSpPr>
            <a:spLocks noGrp="1"/>
          </p:cNvSpPr>
          <p:nvPr>
            <p:ph sz="half" idx="2"/>
          </p:nvPr>
        </p:nvSpPr>
        <p:spPr/>
        <p:txBody>
          <a:bodyPr>
            <a:normAutofit fontScale="92500"/>
          </a:bodyPr>
          <a:lstStyle/>
          <a:p>
            <a:r>
              <a:rPr lang="en-US" dirty="0"/>
              <a:t>Keeps branches separated</a:t>
            </a:r>
          </a:p>
          <a:p>
            <a:r>
              <a:rPr lang="en-US" dirty="0"/>
              <a:t>Reduces clutter in central repo</a:t>
            </a:r>
          </a:p>
          <a:p>
            <a:r>
              <a:rPr lang="en-US" dirty="0"/>
              <a:t>Works best in an external contributor scenario</a:t>
            </a:r>
          </a:p>
        </p:txBody>
      </p:sp>
      <p:sp>
        <p:nvSpPr>
          <p:cNvPr id="6" name="Text Placeholder 5">
            <a:extLst>
              <a:ext uri="{FF2B5EF4-FFF2-40B4-BE49-F238E27FC236}">
                <a16:creationId xmlns:a16="http://schemas.microsoft.com/office/drawing/2014/main" id="{019C6F0D-B1F2-44F0-934D-10C22A06D387}"/>
              </a:ext>
            </a:extLst>
          </p:cNvPr>
          <p:cNvSpPr>
            <a:spLocks noGrp="1"/>
          </p:cNvSpPr>
          <p:nvPr>
            <p:ph type="body" sz="quarter" idx="3"/>
          </p:nvPr>
        </p:nvSpPr>
        <p:spPr/>
        <p:txBody>
          <a:bodyPr/>
          <a:lstStyle/>
          <a:p>
            <a:r>
              <a:rPr lang="en-US" dirty="0"/>
              <a:t>Disadvantages</a:t>
            </a:r>
          </a:p>
        </p:txBody>
      </p:sp>
      <p:sp>
        <p:nvSpPr>
          <p:cNvPr id="7" name="Content Placeholder 6">
            <a:extLst>
              <a:ext uri="{FF2B5EF4-FFF2-40B4-BE49-F238E27FC236}">
                <a16:creationId xmlns:a16="http://schemas.microsoft.com/office/drawing/2014/main" id="{EF92746A-64F1-4F41-9C96-99E6623A6735}"/>
              </a:ext>
            </a:extLst>
          </p:cNvPr>
          <p:cNvSpPr>
            <a:spLocks noGrp="1"/>
          </p:cNvSpPr>
          <p:nvPr>
            <p:ph sz="quarter" idx="4"/>
          </p:nvPr>
        </p:nvSpPr>
        <p:spPr/>
        <p:txBody>
          <a:bodyPr>
            <a:normAutofit fontScale="92500"/>
          </a:bodyPr>
          <a:lstStyle/>
          <a:p>
            <a:r>
              <a:rPr lang="en-US" dirty="0"/>
              <a:t>Cannot push directly to main branch</a:t>
            </a:r>
          </a:p>
          <a:p>
            <a:r>
              <a:rPr lang="en-US" dirty="0"/>
              <a:t>Very hard to keep in sync with the central repo</a:t>
            </a:r>
          </a:p>
          <a:p>
            <a:r>
              <a:rPr lang="en-US" dirty="0"/>
              <a:t>Cannot view all works in progress</a:t>
            </a:r>
          </a:p>
          <a:p>
            <a:r>
              <a:rPr lang="en-US" dirty="0"/>
              <a:t>Difficult to collaborate</a:t>
            </a:r>
          </a:p>
          <a:p>
            <a:r>
              <a:rPr lang="en-US" dirty="0"/>
              <a:t>Fork owner needs to add person as a contributor</a:t>
            </a:r>
          </a:p>
          <a:p>
            <a:r>
              <a:rPr lang="en-US" dirty="0"/>
              <a:t>Team does not know what changed until the branch is merged</a:t>
            </a:r>
          </a:p>
        </p:txBody>
      </p:sp>
    </p:spTree>
    <p:extLst>
      <p:ext uri="{BB962C8B-B14F-4D97-AF65-F5344CB8AC3E}">
        <p14:creationId xmlns:p14="http://schemas.microsoft.com/office/powerpoint/2010/main" val="67510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4950-23A8-4722-A2DC-03283FE82926}"/>
              </a:ext>
            </a:extLst>
          </p:cNvPr>
          <p:cNvSpPr>
            <a:spLocks noGrp="1"/>
          </p:cNvSpPr>
          <p:nvPr>
            <p:ph type="title"/>
          </p:nvPr>
        </p:nvSpPr>
        <p:spPr/>
        <p:txBody>
          <a:bodyPr anchor="ctr">
            <a:normAutofit/>
          </a:bodyPr>
          <a:lstStyle/>
          <a:p>
            <a:r>
              <a:rPr lang="en-US" sz="3500"/>
              <a:t>Gitflow</a:t>
            </a:r>
          </a:p>
        </p:txBody>
      </p:sp>
      <p:sp>
        <p:nvSpPr>
          <p:cNvPr id="3" name="Content Placeholder 2">
            <a:extLst>
              <a:ext uri="{FF2B5EF4-FFF2-40B4-BE49-F238E27FC236}">
                <a16:creationId xmlns:a16="http://schemas.microsoft.com/office/drawing/2014/main" id="{21F49B82-F3D6-49E0-A91A-B26C903A40B7}"/>
              </a:ext>
            </a:extLst>
          </p:cNvPr>
          <p:cNvSpPr>
            <a:spLocks noGrp="1"/>
          </p:cNvSpPr>
          <p:nvPr>
            <p:ph idx="1"/>
          </p:nvPr>
        </p:nvSpPr>
        <p:spPr>
          <a:xfrm>
            <a:off x="628650" y="1451236"/>
            <a:ext cx="3854691" cy="4725727"/>
          </a:xfrm>
        </p:spPr>
        <p:txBody>
          <a:bodyPr anchor="ctr">
            <a:normAutofit/>
          </a:bodyPr>
          <a:lstStyle/>
          <a:p>
            <a:pPr>
              <a:lnSpc>
                <a:spcPct val="90000"/>
              </a:lnSpc>
            </a:pPr>
            <a:r>
              <a:rPr lang="en-US" sz="1600"/>
              <a:t>Builds upon the feature-branch workflow</a:t>
            </a:r>
          </a:p>
          <a:p>
            <a:pPr>
              <a:lnSpc>
                <a:spcPct val="90000"/>
              </a:lnSpc>
            </a:pPr>
            <a:r>
              <a:rPr lang="en-US" sz="1600"/>
              <a:t>Utilizes 2 parallel and long running branches; </a:t>
            </a:r>
            <a:r>
              <a:rPr lang="en-US" sz="1600" b="1" u="sng"/>
              <a:t>Main</a:t>
            </a:r>
            <a:r>
              <a:rPr lang="en-US" sz="1600"/>
              <a:t> and </a:t>
            </a:r>
            <a:r>
              <a:rPr lang="en-US" sz="1600" b="1" u="sng"/>
              <a:t>Develop </a:t>
            </a:r>
          </a:p>
          <a:p>
            <a:pPr>
              <a:lnSpc>
                <a:spcPct val="90000"/>
              </a:lnSpc>
            </a:pPr>
            <a:r>
              <a:rPr lang="en-US" sz="1600"/>
              <a:t>All supporting branches are short-lived</a:t>
            </a:r>
          </a:p>
          <a:p>
            <a:pPr>
              <a:lnSpc>
                <a:spcPct val="90000"/>
              </a:lnSpc>
            </a:pPr>
            <a:r>
              <a:rPr lang="en-US" sz="1600"/>
              <a:t>The most </a:t>
            </a:r>
            <a:r>
              <a:rPr lang="en-US" sz="1600" b="1" u="sng"/>
              <a:t>complex</a:t>
            </a:r>
            <a:r>
              <a:rPr lang="en-US" sz="1600"/>
              <a:t> workflow model</a:t>
            </a:r>
          </a:p>
          <a:p>
            <a:pPr>
              <a:lnSpc>
                <a:spcPct val="90000"/>
              </a:lnSpc>
            </a:pPr>
            <a:r>
              <a:rPr lang="en-US" sz="1600"/>
              <a:t>Great for large software projects</a:t>
            </a:r>
          </a:p>
          <a:p>
            <a:pPr>
              <a:lnSpc>
                <a:spcPct val="90000"/>
              </a:lnSpc>
            </a:pPr>
            <a:r>
              <a:rPr lang="en-US" sz="1600"/>
              <a:t>3 Supporting Branches are used</a:t>
            </a:r>
          </a:p>
          <a:p>
            <a:pPr lvl="1">
              <a:lnSpc>
                <a:spcPct val="90000"/>
              </a:lnSpc>
            </a:pPr>
            <a:r>
              <a:rPr lang="en-US" sz="1600" b="1" u="sng"/>
              <a:t>Feature</a:t>
            </a:r>
            <a:r>
              <a:rPr lang="en-US" sz="1600"/>
              <a:t> – New Features for the upcoming release</a:t>
            </a:r>
          </a:p>
          <a:p>
            <a:pPr lvl="1">
              <a:lnSpc>
                <a:spcPct val="90000"/>
              </a:lnSpc>
            </a:pPr>
            <a:r>
              <a:rPr lang="en-US" sz="1600" b="1" u="sng"/>
              <a:t>Hotfix</a:t>
            </a:r>
            <a:r>
              <a:rPr lang="en-US" sz="1600"/>
              <a:t> – Immediately act upon an undesired status of main</a:t>
            </a:r>
          </a:p>
          <a:p>
            <a:pPr lvl="1">
              <a:lnSpc>
                <a:spcPct val="90000"/>
              </a:lnSpc>
            </a:pPr>
            <a:r>
              <a:rPr lang="en-US" sz="1600" b="1" u="sng"/>
              <a:t>Release</a:t>
            </a:r>
            <a:r>
              <a:rPr lang="en-US" sz="1600"/>
              <a:t> – Support the preparation of new production releases</a:t>
            </a:r>
            <a:endParaRPr lang="en-US" sz="1600" dirty="0"/>
          </a:p>
        </p:txBody>
      </p:sp>
      <p:pic>
        <p:nvPicPr>
          <p:cNvPr id="2052" name="Picture 4">
            <a:extLst>
              <a:ext uri="{FF2B5EF4-FFF2-40B4-BE49-F238E27FC236}">
                <a16:creationId xmlns:a16="http://schemas.microsoft.com/office/drawing/2014/main" id="{56655249-DDB6-4291-9635-1D3AB89232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34" r="10157" b="-2"/>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04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1" y="-1"/>
            <a:ext cx="9144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A26C7-3908-4188-94C8-787B221800D4}"/>
              </a:ext>
            </a:extLst>
          </p:cNvPr>
          <p:cNvSpPr>
            <a:spLocks noGrp="1"/>
          </p:cNvSpPr>
          <p:nvPr>
            <p:ph type="title"/>
          </p:nvPr>
        </p:nvSpPr>
        <p:spPr>
          <a:xfrm>
            <a:off x="852776" y="609600"/>
            <a:ext cx="2696758" cy="1330839"/>
          </a:xfrm>
        </p:spPr>
        <p:txBody>
          <a:bodyPr>
            <a:normAutofit/>
          </a:bodyPr>
          <a:lstStyle/>
          <a:p>
            <a:r>
              <a:rPr lang="en-US"/>
              <a:t>GitFlow</a:t>
            </a:r>
            <a:endParaRPr lang="en-US" dirty="0"/>
          </a:p>
        </p:txBody>
      </p:sp>
      <p:sp>
        <p:nvSpPr>
          <p:cNvPr id="3" name="Content Placeholder 2">
            <a:extLst>
              <a:ext uri="{FF2B5EF4-FFF2-40B4-BE49-F238E27FC236}">
                <a16:creationId xmlns:a16="http://schemas.microsoft.com/office/drawing/2014/main" id="{58492AC9-F141-412A-B61A-124721F7DC40}"/>
              </a:ext>
            </a:extLst>
          </p:cNvPr>
          <p:cNvSpPr>
            <a:spLocks noGrp="1"/>
          </p:cNvSpPr>
          <p:nvPr>
            <p:ph idx="1"/>
          </p:nvPr>
        </p:nvSpPr>
        <p:spPr>
          <a:xfrm>
            <a:off x="360000" y="1454400"/>
            <a:ext cx="2861831" cy="4648288"/>
          </a:xfrm>
        </p:spPr>
        <p:txBody>
          <a:bodyPr>
            <a:normAutofit/>
          </a:bodyPr>
          <a:lstStyle/>
          <a:p>
            <a:pPr>
              <a:lnSpc>
                <a:spcPct val="90000"/>
              </a:lnSpc>
              <a:buFont typeface="+mj-lt"/>
              <a:buAutoNum type="arabicPeriod"/>
            </a:pPr>
            <a:r>
              <a:rPr lang="en-US" sz="1400" b="1" u="sng" dirty="0"/>
              <a:t>Develop</a:t>
            </a:r>
            <a:r>
              <a:rPr lang="en-US" sz="1400" dirty="0"/>
              <a:t> branch is created from </a:t>
            </a:r>
            <a:r>
              <a:rPr lang="en-US" sz="1400" b="1" u="sng" dirty="0"/>
              <a:t>main</a:t>
            </a:r>
          </a:p>
          <a:p>
            <a:pPr>
              <a:lnSpc>
                <a:spcPct val="90000"/>
              </a:lnSpc>
              <a:buFont typeface="+mj-lt"/>
              <a:buAutoNum type="arabicPeriod"/>
            </a:pPr>
            <a:r>
              <a:rPr lang="en-US" sz="1400" b="1" u="sng" dirty="0"/>
              <a:t>Release</a:t>
            </a:r>
            <a:r>
              <a:rPr lang="en-US" sz="1400" dirty="0"/>
              <a:t> branch is created from </a:t>
            </a:r>
            <a:r>
              <a:rPr lang="en-US" sz="1400" b="1" u="sng" dirty="0"/>
              <a:t>develop</a:t>
            </a:r>
          </a:p>
          <a:p>
            <a:pPr>
              <a:lnSpc>
                <a:spcPct val="90000"/>
              </a:lnSpc>
              <a:buFont typeface="+mj-lt"/>
              <a:buAutoNum type="arabicPeriod"/>
            </a:pPr>
            <a:r>
              <a:rPr lang="en-US" sz="1400" b="1" u="sng" dirty="0"/>
              <a:t>Feature</a:t>
            </a:r>
            <a:r>
              <a:rPr lang="en-US" sz="1400" dirty="0"/>
              <a:t> branches are created from </a:t>
            </a:r>
            <a:r>
              <a:rPr lang="en-US" sz="1400" b="1" u="sng" dirty="0"/>
              <a:t>develop</a:t>
            </a:r>
          </a:p>
          <a:p>
            <a:pPr>
              <a:lnSpc>
                <a:spcPct val="90000"/>
              </a:lnSpc>
              <a:buFont typeface="+mj-lt"/>
              <a:buAutoNum type="arabicPeriod"/>
            </a:pPr>
            <a:r>
              <a:rPr lang="en-US" sz="1400" dirty="0"/>
              <a:t>When a </a:t>
            </a:r>
            <a:r>
              <a:rPr lang="en-US" sz="1400" b="1" u="sng" dirty="0"/>
              <a:t>feature</a:t>
            </a:r>
            <a:r>
              <a:rPr lang="en-US" sz="1400" dirty="0"/>
              <a:t> is completed it is merged into the </a:t>
            </a:r>
            <a:r>
              <a:rPr lang="en-US" sz="1400" b="1" u="sng" dirty="0"/>
              <a:t>develop</a:t>
            </a:r>
            <a:r>
              <a:rPr lang="en-US" sz="1400" dirty="0"/>
              <a:t> branch</a:t>
            </a:r>
          </a:p>
          <a:p>
            <a:pPr>
              <a:lnSpc>
                <a:spcPct val="90000"/>
              </a:lnSpc>
              <a:buFont typeface="+mj-lt"/>
              <a:buAutoNum type="arabicPeriod"/>
            </a:pPr>
            <a:r>
              <a:rPr lang="en-US" sz="1400" dirty="0"/>
              <a:t>When the </a:t>
            </a:r>
            <a:r>
              <a:rPr lang="en-US" sz="1400" b="1" u="sng" dirty="0"/>
              <a:t>release</a:t>
            </a:r>
            <a:r>
              <a:rPr lang="en-US" sz="1400" dirty="0"/>
              <a:t> branch is completed it is merged into </a:t>
            </a:r>
            <a:r>
              <a:rPr lang="en-US" sz="1400" b="1" u="sng" dirty="0"/>
              <a:t>develop</a:t>
            </a:r>
            <a:r>
              <a:rPr lang="en-US" sz="1400" dirty="0"/>
              <a:t> and </a:t>
            </a:r>
            <a:r>
              <a:rPr lang="en-US" sz="1400" b="1" u="sng" dirty="0"/>
              <a:t>main</a:t>
            </a:r>
            <a:r>
              <a:rPr lang="en-US" sz="1400" dirty="0"/>
              <a:t> branches</a:t>
            </a:r>
          </a:p>
          <a:p>
            <a:pPr>
              <a:lnSpc>
                <a:spcPct val="90000"/>
              </a:lnSpc>
              <a:buFont typeface="+mj-lt"/>
              <a:buAutoNum type="arabicPeriod"/>
            </a:pPr>
            <a:r>
              <a:rPr lang="en-US" sz="1400" dirty="0"/>
              <a:t>If an issue in main is detected, a </a:t>
            </a:r>
            <a:r>
              <a:rPr lang="en-US" sz="1400" b="1" u="sng" dirty="0"/>
              <a:t>hotfix</a:t>
            </a:r>
            <a:r>
              <a:rPr lang="en-US" sz="1400" dirty="0"/>
              <a:t> branch is created from </a:t>
            </a:r>
            <a:r>
              <a:rPr lang="en-US" sz="1400" b="1" u="sng" dirty="0"/>
              <a:t>main</a:t>
            </a:r>
          </a:p>
          <a:p>
            <a:pPr>
              <a:lnSpc>
                <a:spcPct val="90000"/>
              </a:lnSpc>
              <a:buFont typeface="+mj-lt"/>
              <a:buAutoNum type="arabicPeriod"/>
            </a:pPr>
            <a:r>
              <a:rPr lang="en-US" sz="1400" dirty="0"/>
              <a:t>Once the </a:t>
            </a:r>
            <a:r>
              <a:rPr lang="en-US" sz="1400" b="1" u="sng" dirty="0"/>
              <a:t>hotfix</a:t>
            </a:r>
            <a:r>
              <a:rPr lang="en-US" sz="1400" dirty="0"/>
              <a:t> is completed it is merged into </a:t>
            </a:r>
            <a:r>
              <a:rPr lang="en-US" sz="1400" b="1" u="sng" dirty="0"/>
              <a:t>develop</a:t>
            </a:r>
            <a:r>
              <a:rPr lang="en-US" sz="1400" dirty="0"/>
              <a:t> and </a:t>
            </a:r>
            <a:r>
              <a:rPr lang="en-US" sz="1400" b="1" u="sng" dirty="0"/>
              <a:t>main</a:t>
            </a:r>
          </a:p>
        </p:txBody>
      </p:sp>
      <p:pic>
        <p:nvPicPr>
          <p:cNvPr id="4" name="Picture 4">
            <a:extLst>
              <a:ext uri="{FF2B5EF4-FFF2-40B4-BE49-F238E27FC236}">
                <a16:creationId xmlns:a16="http://schemas.microsoft.com/office/drawing/2014/main" id="{AD5F9FBE-6D8C-48D4-ADF2-627E2EB951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0" r="9174"/>
          <a:stretch/>
        </p:blipFill>
        <p:spPr bwMode="auto">
          <a:xfrm>
            <a:off x="3711141" y="1"/>
            <a:ext cx="5432859"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145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CA431-5895-4DFB-B677-60EB225DFE28}"/>
              </a:ext>
            </a:extLst>
          </p:cNvPr>
          <p:cNvSpPr>
            <a:spLocks noGrp="1"/>
          </p:cNvSpPr>
          <p:nvPr>
            <p:ph type="title"/>
          </p:nvPr>
        </p:nvSpPr>
        <p:spPr/>
        <p:txBody>
          <a:bodyPr anchor="ctr">
            <a:normAutofit/>
          </a:bodyPr>
          <a:lstStyle/>
          <a:p>
            <a:r>
              <a:rPr lang="en-US"/>
              <a:t>Gitflow</a:t>
            </a:r>
            <a:endParaRPr lang="en-US" dirty="0"/>
          </a:p>
        </p:txBody>
      </p:sp>
      <p:sp>
        <p:nvSpPr>
          <p:cNvPr id="3" name="Content Placeholder 2">
            <a:extLst>
              <a:ext uri="{FF2B5EF4-FFF2-40B4-BE49-F238E27FC236}">
                <a16:creationId xmlns:a16="http://schemas.microsoft.com/office/drawing/2014/main" id="{3AE4A52C-693B-4205-A24A-C3BB80FF548B}"/>
              </a:ext>
            </a:extLst>
          </p:cNvPr>
          <p:cNvSpPr>
            <a:spLocks noGrp="1"/>
          </p:cNvSpPr>
          <p:nvPr>
            <p:ph idx="1"/>
          </p:nvPr>
        </p:nvSpPr>
        <p:spPr/>
        <p:txBody>
          <a:bodyPr anchor="ctr">
            <a:normAutofit/>
          </a:bodyPr>
          <a:lstStyle/>
          <a:p>
            <a:pPr marL="0" indent="0">
              <a:lnSpc>
                <a:spcPct val="90000"/>
              </a:lnSpc>
              <a:buNone/>
            </a:pPr>
            <a:r>
              <a:rPr lang="en-US" sz="2400" dirty="0"/>
              <a:t>Advantages</a:t>
            </a:r>
            <a:endParaRPr lang="en-US" sz="1125" dirty="0"/>
          </a:p>
          <a:p>
            <a:pPr>
              <a:lnSpc>
                <a:spcPct val="90000"/>
              </a:lnSpc>
            </a:pPr>
            <a:r>
              <a:rPr lang="en-US" sz="1600" dirty="0"/>
              <a:t>Used by a lot of distributed, open-source teams that have varying skill levels. The project maintainers can review and approve every line of code going into releases</a:t>
            </a:r>
          </a:p>
          <a:p>
            <a:pPr>
              <a:lnSpc>
                <a:spcPct val="90000"/>
              </a:lnSpc>
            </a:pPr>
            <a:r>
              <a:rPr lang="en-US" sz="1600" dirty="0"/>
              <a:t>Works well for a traditional release model, where releases are done in terms of months and weeks</a:t>
            </a:r>
          </a:p>
          <a:p>
            <a:pPr>
              <a:lnSpc>
                <a:spcPct val="90000"/>
              </a:lnSpc>
            </a:pPr>
            <a:r>
              <a:rPr lang="en-US" sz="1600" dirty="0"/>
              <a:t>Works well when dealing with an established product or </a:t>
            </a:r>
            <a:r>
              <a:rPr lang="en-US" sz="1600" b="1" u="sng" dirty="0"/>
              <a:t>multiple versions in production</a:t>
            </a:r>
            <a:endParaRPr lang="en-US" sz="1600" dirty="0"/>
          </a:p>
          <a:p>
            <a:pPr>
              <a:lnSpc>
                <a:spcPct val="90000"/>
              </a:lnSpc>
            </a:pPr>
            <a:r>
              <a:rPr lang="en-US" sz="1600" dirty="0"/>
              <a:t>Ensures a clean state of branches at any given moment in the life cycle of project</a:t>
            </a:r>
          </a:p>
          <a:p>
            <a:pPr>
              <a:lnSpc>
                <a:spcPct val="90000"/>
              </a:lnSpc>
            </a:pPr>
            <a:r>
              <a:rPr lang="en-US" sz="1600" dirty="0"/>
              <a:t>The branches naming follows a systematic pattern making it easier to comprehend</a:t>
            </a:r>
          </a:p>
          <a:p>
            <a:pPr>
              <a:lnSpc>
                <a:spcPct val="90000"/>
              </a:lnSpc>
            </a:pPr>
            <a:r>
              <a:rPr lang="en-US" sz="1600" dirty="0"/>
              <a:t>It has </a:t>
            </a:r>
            <a:r>
              <a:rPr lang="en-US" sz="1600" b="1" u="sng" dirty="0"/>
              <a:t>extensions</a:t>
            </a:r>
            <a:r>
              <a:rPr lang="en-US" sz="1600" dirty="0"/>
              <a:t> and support on most used git tools</a:t>
            </a:r>
          </a:p>
          <a:p>
            <a:pPr>
              <a:lnSpc>
                <a:spcPct val="90000"/>
              </a:lnSpc>
            </a:pPr>
            <a:r>
              <a:rPr lang="en-US" sz="1600" dirty="0"/>
              <a:t>Provides close review of code</a:t>
            </a:r>
          </a:p>
          <a:p>
            <a:pPr>
              <a:lnSpc>
                <a:spcPct val="90000"/>
              </a:lnSpc>
            </a:pPr>
            <a:r>
              <a:rPr lang="en-US" sz="1600" dirty="0"/>
              <a:t>Only authorized developers can approve changes</a:t>
            </a:r>
          </a:p>
          <a:p>
            <a:pPr>
              <a:lnSpc>
                <a:spcPct val="90000"/>
              </a:lnSpc>
            </a:pPr>
            <a:r>
              <a:rPr lang="en-US" sz="1600" dirty="0"/>
              <a:t>Ensures code quality and eliminates bugs early</a:t>
            </a:r>
          </a:p>
        </p:txBody>
      </p:sp>
    </p:spTree>
    <p:extLst>
      <p:ext uri="{BB962C8B-B14F-4D97-AF65-F5344CB8AC3E}">
        <p14:creationId xmlns:p14="http://schemas.microsoft.com/office/powerpoint/2010/main" val="333450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A52E-89FA-42A7-8EEB-0604C2C75477}"/>
              </a:ext>
            </a:extLst>
          </p:cNvPr>
          <p:cNvSpPr>
            <a:spLocks noGrp="1"/>
          </p:cNvSpPr>
          <p:nvPr>
            <p:ph type="title"/>
          </p:nvPr>
        </p:nvSpPr>
        <p:spPr/>
        <p:txBody>
          <a:bodyPr anchor="ctr">
            <a:normAutofit/>
          </a:bodyPr>
          <a:lstStyle/>
          <a:p>
            <a:r>
              <a:rPr lang="en-US"/>
              <a:t>Gitflow</a:t>
            </a:r>
            <a:endParaRPr lang="en-US" dirty="0"/>
          </a:p>
        </p:txBody>
      </p:sp>
      <p:sp>
        <p:nvSpPr>
          <p:cNvPr id="3" name="Content Placeholder 2">
            <a:extLst>
              <a:ext uri="{FF2B5EF4-FFF2-40B4-BE49-F238E27FC236}">
                <a16:creationId xmlns:a16="http://schemas.microsoft.com/office/drawing/2014/main" id="{498554D7-0A21-4E77-AD4C-15D7442A9799}"/>
              </a:ext>
            </a:extLst>
          </p:cNvPr>
          <p:cNvSpPr>
            <a:spLocks noGrp="1"/>
          </p:cNvSpPr>
          <p:nvPr>
            <p:ph idx="1"/>
          </p:nvPr>
        </p:nvSpPr>
        <p:spPr/>
        <p:txBody>
          <a:bodyPr anchor="ctr">
            <a:normAutofit lnSpcReduction="10000"/>
          </a:bodyPr>
          <a:lstStyle/>
          <a:p>
            <a:pPr marL="0" indent="0">
              <a:lnSpc>
                <a:spcPct val="90000"/>
              </a:lnSpc>
              <a:buNone/>
            </a:pPr>
            <a:r>
              <a:rPr lang="en-US" sz="2400" dirty="0"/>
              <a:t>Disadvantages</a:t>
            </a:r>
          </a:p>
          <a:p>
            <a:pPr>
              <a:lnSpc>
                <a:spcPct val="90000"/>
              </a:lnSpc>
            </a:pPr>
            <a:r>
              <a:rPr lang="en-US" sz="1600" dirty="0"/>
              <a:t>Can slow things down when having to look at large pull requests if you are trying to iterate quickly.</a:t>
            </a:r>
          </a:p>
          <a:p>
            <a:pPr>
              <a:lnSpc>
                <a:spcPct val="90000"/>
              </a:lnSpc>
            </a:pPr>
            <a:r>
              <a:rPr lang="en-US" sz="1600" dirty="0"/>
              <a:t>Releases are hard to do more than once a week</a:t>
            </a:r>
          </a:p>
          <a:p>
            <a:pPr>
              <a:lnSpc>
                <a:spcPct val="90000"/>
              </a:lnSpc>
            </a:pPr>
            <a:r>
              <a:rPr lang="en-US" sz="1600" dirty="0"/>
              <a:t>Starting off on the wrong branch can cause large scale issues with merging</a:t>
            </a:r>
          </a:p>
          <a:p>
            <a:pPr>
              <a:lnSpc>
                <a:spcPct val="90000"/>
              </a:lnSpc>
            </a:pPr>
            <a:r>
              <a:rPr lang="en-US" sz="1600" dirty="0"/>
              <a:t>Sacrifices simplicity for the sake of a comprehensive structure.</a:t>
            </a:r>
          </a:p>
          <a:p>
            <a:pPr>
              <a:lnSpc>
                <a:spcPct val="90000"/>
              </a:lnSpc>
            </a:pPr>
            <a:r>
              <a:rPr lang="en-US" sz="1600" dirty="0"/>
              <a:t>Pull requests could lead to extensive micromanagement</a:t>
            </a:r>
          </a:p>
          <a:p>
            <a:pPr>
              <a:lnSpc>
                <a:spcPct val="90000"/>
              </a:lnSpc>
            </a:pPr>
            <a:r>
              <a:rPr lang="en-US" sz="1600" dirty="0"/>
              <a:t>Larger features can spend days merging and resolving conflicts (merge hell) and force multiple testing cycles.</a:t>
            </a:r>
          </a:p>
          <a:p>
            <a:pPr>
              <a:lnSpc>
                <a:spcPct val="90000"/>
              </a:lnSpc>
            </a:pPr>
            <a:r>
              <a:rPr lang="en-US" sz="1600" dirty="0"/>
              <a:t>The Project history is full of merge commits and makes it hard to see the actual work.</a:t>
            </a:r>
          </a:p>
          <a:p>
            <a:pPr>
              <a:lnSpc>
                <a:spcPct val="90000"/>
              </a:lnSpc>
            </a:pPr>
            <a:r>
              <a:rPr lang="en-US" sz="1600" dirty="0"/>
              <a:t>Can be problematic in Continuous Integration or Continuous Delivery scenarios.</a:t>
            </a:r>
          </a:p>
          <a:p>
            <a:pPr>
              <a:lnSpc>
                <a:spcPct val="90000"/>
              </a:lnSpc>
            </a:pPr>
            <a:r>
              <a:rPr lang="en-US" sz="1600" dirty="0"/>
              <a:t>The Git history becomes unreadable</a:t>
            </a:r>
          </a:p>
          <a:p>
            <a:pPr>
              <a:lnSpc>
                <a:spcPct val="90000"/>
              </a:lnSpc>
            </a:pPr>
            <a:r>
              <a:rPr lang="en-US" sz="1600" dirty="0"/>
              <a:t>Release and hotfix branches require “double merging”</a:t>
            </a:r>
          </a:p>
          <a:p>
            <a:pPr>
              <a:lnSpc>
                <a:spcPct val="90000"/>
              </a:lnSpc>
            </a:pPr>
            <a:r>
              <a:rPr lang="en-US" sz="1600" dirty="0"/>
              <a:t>The main/develop split is considered redundant and makes the Continuous Delivery and the Continuous Integration harder</a:t>
            </a:r>
          </a:p>
          <a:p>
            <a:pPr>
              <a:lnSpc>
                <a:spcPct val="90000"/>
              </a:lnSpc>
            </a:pPr>
            <a:r>
              <a:rPr lang="en-US" sz="1600" dirty="0"/>
              <a:t>It isn’t recommended when a single version is maintained in production</a:t>
            </a:r>
          </a:p>
          <a:p>
            <a:pPr>
              <a:lnSpc>
                <a:spcPct val="90000"/>
              </a:lnSpc>
            </a:pPr>
            <a:r>
              <a:rPr lang="en-US" sz="1600" dirty="0"/>
              <a:t>Multiple branches and pull requests reduce development speed</a:t>
            </a:r>
          </a:p>
        </p:txBody>
      </p:sp>
    </p:spTree>
    <p:extLst>
      <p:ext uri="{BB962C8B-B14F-4D97-AF65-F5344CB8AC3E}">
        <p14:creationId xmlns:p14="http://schemas.microsoft.com/office/powerpoint/2010/main" val="382087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42AA-9C96-4BB8-8371-FBC8E389489E}"/>
              </a:ext>
            </a:extLst>
          </p:cNvPr>
          <p:cNvSpPr>
            <a:spLocks noGrp="1"/>
          </p:cNvSpPr>
          <p:nvPr>
            <p:ph type="title"/>
          </p:nvPr>
        </p:nvSpPr>
        <p:spPr/>
        <p:txBody>
          <a:bodyPr anchor="ctr">
            <a:normAutofit/>
          </a:bodyPr>
          <a:lstStyle/>
          <a:p>
            <a:r>
              <a:rPr lang="en-US" dirty="0"/>
              <a:t>Trunk-Based</a:t>
            </a:r>
          </a:p>
        </p:txBody>
      </p:sp>
      <p:sp>
        <p:nvSpPr>
          <p:cNvPr id="3" name="Content Placeholder 2">
            <a:extLst>
              <a:ext uri="{FF2B5EF4-FFF2-40B4-BE49-F238E27FC236}">
                <a16:creationId xmlns:a16="http://schemas.microsoft.com/office/drawing/2014/main" id="{84483199-EC06-4A6F-B20A-F64C481694B0}"/>
              </a:ext>
            </a:extLst>
          </p:cNvPr>
          <p:cNvSpPr>
            <a:spLocks noGrp="1"/>
          </p:cNvSpPr>
          <p:nvPr>
            <p:ph idx="1"/>
          </p:nvPr>
        </p:nvSpPr>
        <p:spPr>
          <a:xfrm>
            <a:off x="628650" y="1451237"/>
            <a:ext cx="7886700" cy="2703164"/>
          </a:xfrm>
        </p:spPr>
        <p:txBody>
          <a:bodyPr>
            <a:normAutofit/>
          </a:bodyPr>
          <a:lstStyle/>
          <a:p>
            <a:r>
              <a:rPr lang="en-US" sz="2000" dirty="0"/>
              <a:t>All developers work on a single branch</a:t>
            </a:r>
          </a:p>
          <a:p>
            <a:r>
              <a:rPr lang="en-US" sz="2000" dirty="0"/>
              <a:t>Immediate deployment after Production code is merged</a:t>
            </a:r>
          </a:p>
          <a:p>
            <a:r>
              <a:rPr lang="en-US" sz="2000" dirty="0"/>
              <a:t>Encourages feature flag use and automated testing</a:t>
            </a:r>
          </a:p>
          <a:p>
            <a:r>
              <a:rPr lang="en-US" sz="2000" dirty="0"/>
              <a:t>Short lived feature branches (1 person over a couple days)</a:t>
            </a:r>
          </a:p>
          <a:p>
            <a:r>
              <a:rPr lang="en-US" sz="2000" dirty="0"/>
              <a:t>Flows through PR style code-review and build automation before merging into main</a:t>
            </a:r>
          </a:p>
          <a:p>
            <a:r>
              <a:rPr lang="en-US" sz="2000" dirty="0"/>
              <a:t>Frequent rebasing is encouraged</a:t>
            </a:r>
          </a:p>
        </p:txBody>
      </p:sp>
      <p:pic>
        <p:nvPicPr>
          <p:cNvPr id="5" name="Picture 4">
            <a:extLst>
              <a:ext uri="{FF2B5EF4-FFF2-40B4-BE49-F238E27FC236}">
                <a16:creationId xmlns:a16="http://schemas.microsoft.com/office/drawing/2014/main" id="{9CEA03CC-A178-4D34-8DCA-2D0D49079F70}"/>
              </a:ext>
            </a:extLst>
          </p:cNvPr>
          <p:cNvPicPr>
            <a:picLocks noChangeAspect="1"/>
          </p:cNvPicPr>
          <p:nvPr/>
        </p:nvPicPr>
        <p:blipFill>
          <a:blip r:embed="rId3"/>
          <a:stretch>
            <a:fillRect/>
          </a:stretch>
        </p:blipFill>
        <p:spPr>
          <a:xfrm>
            <a:off x="230030" y="4205510"/>
            <a:ext cx="8482897" cy="1640889"/>
          </a:xfrm>
          <a:prstGeom prst="rect">
            <a:avLst/>
          </a:prstGeom>
        </p:spPr>
      </p:pic>
    </p:spTree>
    <p:extLst>
      <p:ext uri="{BB962C8B-B14F-4D97-AF65-F5344CB8AC3E}">
        <p14:creationId xmlns:p14="http://schemas.microsoft.com/office/powerpoint/2010/main" val="2332470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42AA-9C96-4BB8-8371-FBC8E389489E}"/>
              </a:ext>
            </a:extLst>
          </p:cNvPr>
          <p:cNvSpPr>
            <a:spLocks noGrp="1"/>
          </p:cNvSpPr>
          <p:nvPr>
            <p:ph type="title"/>
          </p:nvPr>
        </p:nvSpPr>
        <p:spPr>
          <a:xfrm>
            <a:off x="629841" y="365126"/>
            <a:ext cx="7886700" cy="668037"/>
          </a:xfrm>
        </p:spPr>
        <p:txBody>
          <a:bodyPr/>
          <a:lstStyle/>
          <a:p>
            <a:r>
              <a:rPr lang="en-US" dirty="0"/>
              <a:t>Trunk-Based</a:t>
            </a:r>
          </a:p>
        </p:txBody>
      </p:sp>
      <p:sp>
        <p:nvSpPr>
          <p:cNvPr id="3" name="Text Placeholder 2">
            <a:extLst>
              <a:ext uri="{FF2B5EF4-FFF2-40B4-BE49-F238E27FC236}">
                <a16:creationId xmlns:a16="http://schemas.microsoft.com/office/drawing/2014/main" id="{7380A059-092D-4509-A18F-75EEA73C0C34}"/>
              </a:ext>
            </a:extLst>
          </p:cNvPr>
          <p:cNvSpPr>
            <a:spLocks noGrp="1"/>
          </p:cNvSpPr>
          <p:nvPr>
            <p:ph type="body" idx="1"/>
          </p:nvPr>
        </p:nvSpPr>
        <p:spPr>
          <a:xfrm>
            <a:off x="627460" y="1033163"/>
            <a:ext cx="3868340" cy="442837"/>
          </a:xfrm>
        </p:spPr>
        <p:txBody>
          <a:bodyPr/>
          <a:lstStyle/>
          <a:p>
            <a:r>
              <a:rPr lang="en-US" dirty="0"/>
              <a:t>Advantages</a:t>
            </a:r>
          </a:p>
        </p:txBody>
      </p:sp>
      <p:sp>
        <p:nvSpPr>
          <p:cNvPr id="6" name="Content Placeholder 5">
            <a:extLst>
              <a:ext uri="{FF2B5EF4-FFF2-40B4-BE49-F238E27FC236}">
                <a16:creationId xmlns:a16="http://schemas.microsoft.com/office/drawing/2014/main" id="{C131D7FD-1E73-4A4D-802D-120F2E49919B}"/>
              </a:ext>
            </a:extLst>
          </p:cNvPr>
          <p:cNvSpPr>
            <a:spLocks noGrp="1"/>
          </p:cNvSpPr>
          <p:nvPr>
            <p:ph sz="half" idx="2"/>
          </p:nvPr>
        </p:nvSpPr>
        <p:spPr>
          <a:xfrm>
            <a:off x="627460" y="1586706"/>
            <a:ext cx="3868340" cy="3684588"/>
          </a:xfrm>
        </p:spPr>
        <p:txBody>
          <a:bodyPr>
            <a:normAutofit fontScale="92500" lnSpcReduction="20000"/>
          </a:bodyPr>
          <a:lstStyle/>
          <a:p>
            <a:r>
              <a:rPr lang="en-US" dirty="0"/>
              <a:t>Very simple</a:t>
            </a:r>
          </a:p>
          <a:p>
            <a:r>
              <a:rPr lang="en-US" dirty="0"/>
              <a:t>Minimizes merge conflicts</a:t>
            </a:r>
          </a:p>
          <a:p>
            <a:r>
              <a:rPr lang="en-US" dirty="0"/>
              <a:t>Smaller code review</a:t>
            </a:r>
          </a:p>
          <a:p>
            <a:r>
              <a:rPr lang="en-US" dirty="0"/>
              <a:t>Single long-lived branch</a:t>
            </a:r>
          </a:p>
          <a:p>
            <a:r>
              <a:rPr lang="en-US" dirty="0"/>
              <a:t>Allows you to iterate quickly and still maintain quality</a:t>
            </a:r>
          </a:p>
          <a:p>
            <a:r>
              <a:rPr lang="en-US" dirty="0"/>
              <a:t>Works well with in Continuous Integration or Continuous Delivery scenarios</a:t>
            </a:r>
          </a:p>
          <a:p>
            <a:r>
              <a:rPr lang="en-US" dirty="0"/>
              <a:t>Can release more often, including multiple times per day</a:t>
            </a:r>
          </a:p>
          <a:p>
            <a:r>
              <a:rPr lang="en-US" dirty="0"/>
              <a:t>Much tighter feedback loop for developers, business, and end-users</a:t>
            </a:r>
          </a:p>
        </p:txBody>
      </p:sp>
      <p:sp>
        <p:nvSpPr>
          <p:cNvPr id="7" name="Text Placeholder 6">
            <a:extLst>
              <a:ext uri="{FF2B5EF4-FFF2-40B4-BE49-F238E27FC236}">
                <a16:creationId xmlns:a16="http://schemas.microsoft.com/office/drawing/2014/main" id="{9E42C00D-0A00-4992-8F07-6E2135C0737F}"/>
              </a:ext>
            </a:extLst>
          </p:cNvPr>
          <p:cNvSpPr>
            <a:spLocks noGrp="1"/>
          </p:cNvSpPr>
          <p:nvPr>
            <p:ph type="body" sz="quarter" idx="3"/>
          </p:nvPr>
        </p:nvSpPr>
        <p:spPr>
          <a:xfrm>
            <a:off x="4626768" y="1033163"/>
            <a:ext cx="3887391" cy="442837"/>
          </a:xfrm>
        </p:spPr>
        <p:txBody>
          <a:bodyPr/>
          <a:lstStyle/>
          <a:p>
            <a:r>
              <a:rPr lang="en-US" dirty="0"/>
              <a:t>Disadvantages</a:t>
            </a:r>
          </a:p>
        </p:txBody>
      </p:sp>
      <p:sp>
        <p:nvSpPr>
          <p:cNvPr id="8" name="Content Placeholder 7">
            <a:extLst>
              <a:ext uri="{FF2B5EF4-FFF2-40B4-BE49-F238E27FC236}">
                <a16:creationId xmlns:a16="http://schemas.microsoft.com/office/drawing/2014/main" id="{F9C4FF99-2D43-4D02-9258-7B05ADBC6649}"/>
              </a:ext>
            </a:extLst>
          </p:cNvPr>
          <p:cNvSpPr>
            <a:spLocks noGrp="1"/>
          </p:cNvSpPr>
          <p:nvPr>
            <p:ph sz="quarter" idx="4"/>
          </p:nvPr>
        </p:nvSpPr>
        <p:spPr>
          <a:xfrm>
            <a:off x="4626768" y="1586706"/>
            <a:ext cx="3887391" cy="3684588"/>
          </a:xfrm>
        </p:spPr>
        <p:txBody>
          <a:bodyPr>
            <a:normAutofit fontScale="92500" lnSpcReduction="20000"/>
          </a:bodyPr>
          <a:lstStyle/>
          <a:p>
            <a:r>
              <a:rPr lang="en-US" dirty="0"/>
              <a:t>Works best with more experienced developers</a:t>
            </a:r>
          </a:p>
          <a:p>
            <a:r>
              <a:rPr lang="en-US" dirty="0"/>
              <a:t>Half finished features not properly implemented with feature flags can cause issues</a:t>
            </a:r>
          </a:p>
          <a:p>
            <a:r>
              <a:rPr lang="en-US" dirty="0"/>
              <a:t>Can cause some issues initially if there isn’t good test coverage or confidence in system stability</a:t>
            </a:r>
          </a:p>
          <a:p>
            <a:r>
              <a:rPr lang="en-US" dirty="0"/>
              <a:t>Little control over changes</a:t>
            </a:r>
          </a:p>
          <a:p>
            <a:r>
              <a:rPr lang="en-US" dirty="0"/>
              <a:t>Impossible to separate mature code from immature code</a:t>
            </a:r>
          </a:p>
          <a:p>
            <a:r>
              <a:rPr lang="en-US" dirty="0"/>
              <a:t>Does not work well with large teams. Merge conflicts will easily occur (merge hell)</a:t>
            </a:r>
          </a:p>
        </p:txBody>
      </p:sp>
      <p:pic>
        <p:nvPicPr>
          <p:cNvPr id="9" name="Picture 8">
            <a:extLst>
              <a:ext uri="{FF2B5EF4-FFF2-40B4-BE49-F238E27FC236}">
                <a16:creationId xmlns:a16="http://schemas.microsoft.com/office/drawing/2014/main" id="{2C983127-5084-43EB-9706-3F4149263212}"/>
              </a:ext>
            </a:extLst>
          </p:cNvPr>
          <p:cNvPicPr>
            <a:picLocks noChangeAspect="1"/>
          </p:cNvPicPr>
          <p:nvPr/>
        </p:nvPicPr>
        <p:blipFill>
          <a:blip r:embed="rId3"/>
          <a:stretch>
            <a:fillRect/>
          </a:stretch>
        </p:blipFill>
        <p:spPr>
          <a:xfrm>
            <a:off x="254351" y="5127110"/>
            <a:ext cx="8482897" cy="1640889"/>
          </a:xfrm>
          <a:prstGeom prst="rect">
            <a:avLst/>
          </a:prstGeom>
        </p:spPr>
      </p:pic>
    </p:spTree>
    <p:extLst>
      <p:ext uri="{BB962C8B-B14F-4D97-AF65-F5344CB8AC3E}">
        <p14:creationId xmlns:p14="http://schemas.microsoft.com/office/powerpoint/2010/main" val="1647058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6B2E-822A-4D06-968B-C354478D65AB}"/>
              </a:ext>
            </a:extLst>
          </p:cNvPr>
          <p:cNvSpPr>
            <a:spLocks noGrp="1"/>
          </p:cNvSpPr>
          <p:nvPr>
            <p:ph type="title"/>
          </p:nvPr>
        </p:nvSpPr>
        <p:spPr/>
        <p:txBody>
          <a:bodyPr anchor="ctr">
            <a:normAutofit/>
          </a:bodyPr>
          <a:lstStyle/>
          <a:p>
            <a:r>
              <a:rPr lang="en-US" sz="3500" dirty="0"/>
              <a:t>GitHub Flow</a:t>
            </a:r>
          </a:p>
        </p:txBody>
      </p:sp>
      <p:sp>
        <p:nvSpPr>
          <p:cNvPr id="32" name="Content Placeholder 8">
            <a:extLst>
              <a:ext uri="{FF2B5EF4-FFF2-40B4-BE49-F238E27FC236}">
                <a16:creationId xmlns:a16="http://schemas.microsoft.com/office/drawing/2014/main" id="{C5B09CDC-C104-462F-9F24-2D778EE15465}"/>
              </a:ext>
            </a:extLst>
          </p:cNvPr>
          <p:cNvSpPr>
            <a:spLocks noGrp="1"/>
          </p:cNvSpPr>
          <p:nvPr>
            <p:ph idx="1"/>
          </p:nvPr>
        </p:nvSpPr>
        <p:spPr>
          <a:xfrm>
            <a:off x="628650" y="1451237"/>
            <a:ext cx="7886700" cy="2206364"/>
          </a:xfrm>
        </p:spPr>
        <p:txBody>
          <a:bodyPr anchor="ctr">
            <a:normAutofit fontScale="92500"/>
          </a:bodyPr>
          <a:lstStyle/>
          <a:p>
            <a:pPr marL="0">
              <a:spcBef>
                <a:spcPts val="0"/>
              </a:spcBef>
            </a:pPr>
            <a:r>
              <a:rPr lang="en-US" sz="1800" dirty="0"/>
              <a:t>Based on </a:t>
            </a:r>
            <a:r>
              <a:rPr lang="en-US" sz="1800" dirty="0" err="1"/>
              <a:t>Gitflow</a:t>
            </a:r>
            <a:r>
              <a:rPr lang="en-US" sz="1800" dirty="0"/>
              <a:t>, but simpler</a:t>
            </a:r>
          </a:p>
          <a:p>
            <a:pPr marL="0">
              <a:spcBef>
                <a:spcPts val="0"/>
              </a:spcBef>
            </a:pPr>
            <a:r>
              <a:rPr lang="en-US" sz="1800" dirty="0"/>
              <a:t>Similar to Trunk-based workflow</a:t>
            </a:r>
          </a:p>
          <a:p>
            <a:pPr marL="0">
              <a:spcBef>
                <a:spcPts val="0"/>
              </a:spcBef>
            </a:pPr>
            <a:r>
              <a:rPr lang="en-US" sz="1800" dirty="0"/>
              <a:t>Continuously deployable main branch</a:t>
            </a:r>
          </a:p>
          <a:p>
            <a:pPr marL="0">
              <a:spcBef>
                <a:spcPts val="0"/>
              </a:spcBef>
            </a:pPr>
            <a:r>
              <a:rPr lang="en-US" sz="1800" dirty="0"/>
              <a:t>Feature branches created to work on features or bugs</a:t>
            </a:r>
          </a:p>
          <a:p>
            <a:pPr marL="0">
              <a:spcBef>
                <a:spcPts val="0"/>
              </a:spcBef>
            </a:pPr>
            <a:r>
              <a:rPr lang="en-US" sz="1800" dirty="0"/>
              <a:t>Each feature branch must be completed and tested before being merged with main</a:t>
            </a:r>
          </a:p>
          <a:p>
            <a:pPr marL="0">
              <a:spcBef>
                <a:spcPts val="0"/>
              </a:spcBef>
            </a:pPr>
            <a:r>
              <a:rPr lang="en-US" sz="1800" dirty="0"/>
              <a:t>A lightweight, branch-based workflow working off the main branch</a:t>
            </a:r>
          </a:p>
          <a:p>
            <a:pPr marL="0">
              <a:spcBef>
                <a:spcPts val="0"/>
              </a:spcBef>
            </a:pPr>
            <a:r>
              <a:rPr lang="en-US" sz="1800" dirty="0"/>
              <a:t>After the work is ready, a pull request is generated and discussion with team, the branch is deployed to production</a:t>
            </a:r>
          </a:p>
        </p:txBody>
      </p:sp>
      <p:pic>
        <p:nvPicPr>
          <p:cNvPr id="4" name="Picture 3">
            <a:extLst>
              <a:ext uri="{FF2B5EF4-FFF2-40B4-BE49-F238E27FC236}">
                <a16:creationId xmlns:a16="http://schemas.microsoft.com/office/drawing/2014/main" id="{3855C2D4-5B4F-4A9D-8824-81F964C7037A}"/>
              </a:ext>
            </a:extLst>
          </p:cNvPr>
          <p:cNvPicPr>
            <a:picLocks noChangeAspect="1"/>
          </p:cNvPicPr>
          <p:nvPr/>
        </p:nvPicPr>
        <p:blipFill>
          <a:blip r:embed="rId2"/>
          <a:stretch>
            <a:fillRect/>
          </a:stretch>
        </p:blipFill>
        <p:spPr>
          <a:xfrm>
            <a:off x="120922" y="3836990"/>
            <a:ext cx="8902156" cy="2520058"/>
          </a:xfrm>
          <a:prstGeom prst="rect">
            <a:avLst/>
          </a:prstGeom>
        </p:spPr>
      </p:pic>
    </p:spTree>
    <p:extLst>
      <p:ext uri="{BB962C8B-B14F-4D97-AF65-F5344CB8AC3E}">
        <p14:creationId xmlns:p14="http://schemas.microsoft.com/office/powerpoint/2010/main" val="37240759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A522-9425-4517-8A43-F15C2EAFBCE2}"/>
              </a:ext>
            </a:extLst>
          </p:cNvPr>
          <p:cNvSpPr>
            <a:spLocks noGrp="1"/>
          </p:cNvSpPr>
          <p:nvPr>
            <p:ph type="title"/>
          </p:nvPr>
        </p:nvSpPr>
        <p:spPr>
          <a:xfrm>
            <a:off x="628650" y="473126"/>
            <a:ext cx="7886700" cy="906722"/>
          </a:xfrm>
        </p:spPr>
        <p:txBody>
          <a:bodyPr/>
          <a:lstStyle/>
          <a:p>
            <a:r>
              <a:rPr lang="en-US" sz="3600" dirty="0"/>
              <a:t>GitHub Flow</a:t>
            </a:r>
          </a:p>
        </p:txBody>
      </p:sp>
      <p:sp>
        <p:nvSpPr>
          <p:cNvPr id="3" name="Content Placeholder 2">
            <a:extLst>
              <a:ext uri="{FF2B5EF4-FFF2-40B4-BE49-F238E27FC236}">
                <a16:creationId xmlns:a16="http://schemas.microsoft.com/office/drawing/2014/main" id="{80AA0019-3D6B-438C-8404-EB01E67949E0}"/>
              </a:ext>
            </a:extLst>
          </p:cNvPr>
          <p:cNvSpPr>
            <a:spLocks noGrp="1"/>
          </p:cNvSpPr>
          <p:nvPr>
            <p:ph idx="1"/>
          </p:nvPr>
        </p:nvSpPr>
        <p:spPr>
          <a:xfrm>
            <a:off x="628650" y="1451237"/>
            <a:ext cx="7886700" cy="2998363"/>
          </a:xfrm>
        </p:spPr>
        <p:txBody>
          <a:bodyPr>
            <a:normAutofit fontScale="85000" lnSpcReduction="10000"/>
          </a:bodyPr>
          <a:lstStyle/>
          <a:p>
            <a:pPr marL="0" indent="0">
              <a:buNone/>
            </a:pPr>
            <a:r>
              <a:rPr lang="en-US" sz="2250" dirty="0"/>
              <a:t>Follows 6 principles</a:t>
            </a:r>
          </a:p>
          <a:p>
            <a:pPr>
              <a:buFont typeface="+mj-lt"/>
              <a:buAutoNum type="arabicPeriod"/>
            </a:pPr>
            <a:r>
              <a:rPr lang="en-US" dirty="0"/>
              <a:t>Anything in main is deployable</a:t>
            </a:r>
          </a:p>
          <a:p>
            <a:pPr>
              <a:buFont typeface="+mj-lt"/>
              <a:buAutoNum type="arabicPeriod"/>
            </a:pPr>
            <a:r>
              <a:rPr lang="en-US" dirty="0"/>
              <a:t>To work on something new, create a branch off from </a:t>
            </a:r>
            <a:r>
              <a:rPr lang="en-US" b="1" u="sng" dirty="0"/>
              <a:t>main</a:t>
            </a:r>
            <a:r>
              <a:rPr lang="en-US" dirty="0"/>
              <a:t> and give a descriptive name</a:t>
            </a:r>
          </a:p>
          <a:p>
            <a:pPr>
              <a:buFont typeface="+mj-lt"/>
              <a:buAutoNum type="arabicPeriod"/>
            </a:pPr>
            <a:r>
              <a:rPr lang="en-US" dirty="0"/>
              <a:t>Commit to that branch locally and regularly push your work to the origin branch</a:t>
            </a:r>
          </a:p>
          <a:p>
            <a:pPr>
              <a:buFont typeface="+mj-lt"/>
              <a:buAutoNum type="arabicPeriod"/>
            </a:pPr>
            <a:r>
              <a:rPr lang="en-US" dirty="0"/>
              <a:t>Using a </a:t>
            </a:r>
            <a:r>
              <a:rPr lang="en-US" b="1" u="sng" dirty="0"/>
              <a:t>pull request</a:t>
            </a:r>
            <a:r>
              <a:rPr lang="en-US" dirty="0"/>
              <a:t>, discuss and review your code</a:t>
            </a:r>
            <a:endParaRPr lang="en-US" b="1" u="sng" dirty="0"/>
          </a:p>
          <a:p>
            <a:pPr>
              <a:buFont typeface="+mj-lt"/>
              <a:buAutoNum type="arabicPeriod"/>
            </a:pPr>
            <a:r>
              <a:rPr lang="en-US" dirty="0"/>
              <a:t>After someone else has reviewed and signed off on the feature, it can be merged into main</a:t>
            </a:r>
          </a:p>
          <a:p>
            <a:pPr>
              <a:buFont typeface="+mj-lt"/>
              <a:buAutoNum type="arabicPeriod"/>
            </a:pPr>
            <a:r>
              <a:rPr lang="en-US" dirty="0"/>
              <a:t>Once it is merged and pushed to main, you can and should </a:t>
            </a:r>
            <a:r>
              <a:rPr lang="en-US" b="1" u="sng" dirty="0"/>
              <a:t>deploy immediately</a:t>
            </a:r>
          </a:p>
        </p:txBody>
      </p:sp>
      <p:pic>
        <p:nvPicPr>
          <p:cNvPr id="4" name="Picture 3">
            <a:extLst>
              <a:ext uri="{FF2B5EF4-FFF2-40B4-BE49-F238E27FC236}">
                <a16:creationId xmlns:a16="http://schemas.microsoft.com/office/drawing/2014/main" id="{19706D50-45BE-4FDB-8B83-E4E65514CB91}"/>
              </a:ext>
            </a:extLst>
          </p:cNvPr>
          <p:cNvPicPr>
            <a:picLocks noChangeAspect="1"/>
          </p:cNvPicPr>
          <p:nvPr/>
        </p:nvPicPr>
        <p:blipFill>
          <a:blip r:embed="rId3"/>
          <a:stretch>
            <a:fillRect/>
          </a:stretch>
        </p:blipFill>
        <p:spPr>
          <a:xfrm>
            <a:off x="241844" y="4244342"/>
            <a:ext cx="8902156" cy="2520058"/>
          </a:xfrm>
          <a:prstGeom prst="rect">
            <a:avLst/>
          </a:prstGeom>
        </p:spPr>
      </p:pic>
    </p:spTree>
    <p:extLst>
      <p:ext uri="{BB962C8B-B14F-4D97-AF65-F5344CB8AC3E}">
        <p14:creationId xmlns:p14="http://schemas.microsoft.com/office/powerpoint/2010/main" val="1670313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42AA-9C96-4BB8-8371-FBC8E389489E}"/>
              </a:ext>
            </a:extLst>
          </p:cNvPr>
          <p:cNvSpPr>
            <a:spLocks noGrp="1"/>
          </p:cNvSpPr>
          <p:nvPr>
            <p:ph type="title"/>
          </p:nvPr>
        </p:nvSpPr>
        <p:spPr/>
        <p:txBody>
          <a:bodyPr/>
          <a:lstStyle/>
          <a:p>
            <a:r>
              <a:rPr lang="en-US" dirty="0"/>
              <a:t>GitHub Flow</a:t>
            </a:r>
          </a:p>
        </p:txBody>
      </p:sp>
      <p:sp>
        <p:nvSpPr>
          <p:cNvPr id="3" name="Text Placeholder 2">
            <a:extLst>
              <a:ext uri="{FF2B5EF4-FFF2-40B4-BE49-F238E27FC236}">
                <a16:creationId xmlns:a16="http://schemas.microsoft.com/office/drawing/2014/main" id="{9F033F82-9FF1-4D3C-BFCA-1A5CE37B794B}"/>
              </a:ext>
            </a:extLst>
          </p:cNvPr>
          <p:cNvSpPr>
            <a:spLocks noGrp="1"/>
          </p:cNvSpPr>
          <p:nvPr>
            <p:ph type="body" idx="1"/>
          </p:nvPr>
        </p:nvSpPr>
        <p:spPr>
          <a:xfrm>
            <a:off x="627459" y="957599"/>
            <a:ext cx="3868340" cy="366675"/>
          </a:xfrm>
        </p:spPr>
        <p:txBody>
          <a:bodyPr/>
          <a:lstStyle/>
          <a:p>
            <a:r>
              <a:rPr lang="en-US" dirty="0"/>
              <a:t>Advantages</a:t>
            </a:r>
          </a:p>
        </p:txBody>
      </p:sp>
      <p:sp>
        <p:nvSpPr>
          <p:cNvPr id="6" name="Content Placeholder 5">
            <a:extLst>
              <a:ext uri="{FF2B5EF4-FFF2-40B4-BE49-F238E27FC236}">
                <a16:creationId xmlns:a16="http://schemas.microsoft.com/office/drawing/2014/main" id="{22CD1472-7714-40B2-996C-35867F4FBF5F}"/>
              </a:ext>
            </a:extLst>
          </p:cNvPr>
          <p:cNvSpPr>
            <a:spLocks noGrp="1"/>
          </p:cNvSpPr>
          <p:nvPr>
            <p:ph sz="half" idx="2"/>
          </p:nvPr>
        </p:nvSpPr>
        <p:spPr>
          <a:xfrm>
            <a:off x="627459" y="1324275"/>
            <a:ext cx="3868340" cy="3684588"/>
          </a:xfrm>
        </p:spPr>
        <p:txBody>
          <a:bodyPr>
            <a:normAutofit fontScale="85000" lnSpcReduction="10000"/>
          </a:bodyPr>
          <a:lstStyle/>
          <a:p>
            <a:r>
              <a:rPr lang="en-US" dirty="0"/>
              <a:t>Can release often</a:t>
            </a:r>
          </a:p>
          <a:p>
            <a:r>
              <a:rPr lang="en-US" dirty="0"/>
              <a:t>A simpler alternative to Git Flow</a:t>
            </a:r>
          </a:p>
          <a:p>
            <a:r>
              <a:rPr lang="en-US" dirty="0"/>
              <a:t>It is ideal when it needs to maintain single version in production</a:t>
            </a:r>
          </a:p>
          <a:p>
            <a:r>
              <a:rPr lang="en-US" dirty="0"/>
              <a:t>Can work well for CI/CD</a:t>
            </a:r>
          </a:p>
          <a:p>
            <a:r>
              <a:rPr lang="en-US" dirty="0"/>
              <a:t>Only testing and automating changes to a single branch</a:t>
            </a:r>
          </a:p>
          <a:p>
            <a:r>
              <a:rPr lang="en-US" dirty="0"/>
              <a:t>Smaller teams can build, test, and deploy features fast</a:t>
            </a:r>
          </a:p>
        </p:txBody>
      </p:sp>
      <p:sp>
        <p:nvSpPr>
          <p:cNvPr id="7" name="Text Placeholder 6">
            <a:extLst>
              <a:ext uri="{FF2B5EF4-FFF2-40B4-BE49-F238E27FC236}">
                <a16:creationId xmlns:a16="http://schemas.microsoft.com/office/drawing/2014/main" id="{422CBCE2-3A60-49A4-9A02-2BBE0FFADF47}"/>
              </a:ext>
            </a:extLst>
          </p:cNvPr>
          <p:cNvSpPr>
            <a:spLocks noGrp="1"/>
          </p:cNvSpPr>
          <p:nvPr>
            <p:ph type="body" sz="quarter" idx="3"/>
          </p:nvPr>
        </p:nvSpPr>
        <p:spPr>
          <a:xfrm>
            <a:off x="4626767" y="957599"/>
            <a:ext cx="3887391" cy="366676"/>
          </a:xfrm>
        </p:spPr>
        <p:txBody>
          <a:bodyPr/>
          <a:lstStyle/>
          <a:p>
            <a:r>
              <a:rPr lang="en-US" dirty="0"/>
              <a:t>Disadvantages</a:t>
            </a:r>
          </a:p>
        </p:txBody>
      </p:sp>
      <p:sp>
        <p:nvSpPr>
          <p:cNvPr id="8" name="Content Placeholder 7">
            <a:extLst>
              <a:ext uri="{FF2B5EF4-FFF2-40B4-BE49-F238E27FC236}">
                <a16:creationId xmlns:a16="http://schemas.microsoft.com/office/drawing/2014/main" id="{73F70B43-3882-46B7-A8AD-FB306ED5AFE8}"/>
              </a:ext>
            </a:extLst>
          </p:cNvPr>
          <p:cNvSpPr>
            <a:spLocks noGrp="1"/>
          </p:cNvSpPr>
          <p:nvPr>
            <p:ph sz="quarter" idx="4"/>
          </p:nvPr>
        </p:nvSpPr>
        <p:spPr>
          <a:xfrm>
            <a:off x="4626767" y="1324275"/>
            <a:ext cx="3887391" cy="3684588"/>
          </a:xfrm>
        </p:spPr>
        <p:txBody>
          <a:bodyPr>
            <a:normAutofit fontScale="85000" lnSpcReduction="10000"/>
          </a:bodyPr>
          <a:lstStyle/>
          <a:p>
            <a:r>
              <a:rPr lang="en-US" dirty="0"/>
              <a:t>Testing in production</a:t>
            </a:r>
          </a:p>
          <a:p>
            <a:r>
              <a:rPr lang="en-US" dirty="0"/>
              <a:t>Can run into scaling issues as the team increases (merge hell)</a:t>
            </a:r>
          </a:p>
          <a:p>
            <a:r>
              <a:rPr lang="en-US" dirty="0"/>
              <a:t>It isn’t recommended when multiple versions in production are needed</a:t>
            </a:r>
          </a:p>
          <a:p>
            <a:r>
              <a:rPr lang="en-US" dirty="0"/>
              <a:t>Requires tighter controls around code review</a:t>
            </a:r>
          </a:p>
          <a:p>
            <a:r>
              <a:rPr lang="en-US" dirty="0"/>
              <a:t>Since all changes are merged to main, risk of production code becoming unstable</a:t>
            </a:r>
          </a:p>
          <a:p>
            <a:r>
              <a:rPr lang="en-US" dirty="0"/>
              <a:t>Fixing of Production code stops integrations</a:t>
            </a:r>
          </a:p>
          <a:p>
            <a:r>
              <a:rPr lang="en-US" dirty="0"/>
              <a:t>Issues are addressed on main branch</a:t>
            </a:r>
          </a:p>
        </p:txBody>
      </p:sp>
      <p:pic>
        <p:nvPicPr>
          <p:cNvPr id="9" name="Picture 8">
            <a:extLst>
              <a:ext uri="{FF2B5EF4-FFF2-40B4-BE49-F238E27FC236}">
                <a16:creationId xmlns:a16="http://schemas.microsoft.com/office/drawing/2014/main" id="{F3C1DCCD-FD51-43B1-B878-1BC407CD8FA4}"/>
              </a:ext>
            </a:extLst>
          </p:cNvPr>
          <p:cNvPicPr>
            <a:picLocks noChangeAspect="1"/>
          </p:cNvPicPr>
          <p:nvPr/>
        </p:nvPicPr>
        <p:blipFill>
          <a:blip r:embed="rId3"/>
          <a:stretch>
            <a:fillRect/>
          </a:stretch>
        </p:blipFill>
        <p:spPr>
          <a:xfrm>
            <a:off x="928800" y="4929858"/>
            <a:ext cx="6811200" cy="1928142"/>
          </a:xfrm>
          <a:prstGeom prst="rect">
            <a:avLst/>
          </a:prstGeom>
        </p:spPr>
      </p:pic>
    </p:spTree>
    <p:extLst>
      <p:ext uri="{BB962C8B-B14F-4D97-AF65-F5344CB8AC3E}">
        <p14:creationId xmlns:p14="http://schemas.microsoft.com/office/powerpoint/2010/main" val="3275766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phic 24">
            <a:extLst>
              <a:ext uri="{FF2B5EF4-FFF2-40B4-BE49-F238E27FC236}">
                <a16:creationId xmlns:a16="http://schemas.microsoft.com/office/drawing/2014/main" id="{1F343ABA-CA4A-47D5-9DC4-3F2D5D83D63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5392" y="2116487"/>
            <a:ext cx="2461083" cy="2461083"/>
          </a:xfrm>
          <a:prstGeom prst="rect">
            <a:avLst/>
          </a:prstGeom>
        </p:spPr>
      </p:pic>
      <p:sp>
        <p:nvSpPr>
          <p:cNvPr id="2" name="Title 1">
            <a:extLst>
              <a:ext uri="{FF2B5EF4-FFF2-40B4-BE49-F238E27FC236}">
                <a16:creationId xmlns:a16="http://schemas.microsoft.com/office/drawing/2014/main" id="{05DF429C-5842-4BA8-9E47-909E0955E211}"/>
              </a:ext>
            </a:extLst>
          </p:cNvPr>
          <p:cNvSpPr>
            <a:spLocks noGrp="1"/>
          </p:cNvSpPr>
          <p:nvPr>
            <p:ph type="title"/>
          </p:nvPr>
        </p:nvSpPr>
        <p:spPr/>
        <p:txBody>
          <a:bodyPr/>
          <a:lstStyle/>
          <a:p>
            <a:r>
              <a:rPr lang="en-US" dirty="0"/>
              <a:t>What is a Branch?</a:t>
            </a:r>
          </a:p>
        </p:txBody>
      </p:sp>
      <p:sp>
        <p:nvSpPr>
          <p:cNvPr id="4" name="Content Placeholder 3">
            <a:extLst>
              <a:ext uri="{FF2B5EF4-FFF2-40B4-BE49-F238E27FC236}">
                <a16:creationId xmlns:a16="http://schemas.microsoft.com/office/drawing/2014/main" id="{EFEE440F-505E-4B02-B990-38479E152A08}"/>
              </a:ext>
            </a:extLst>
          </p:cNvPr>
          <p:cNvSpPr>
            <a:spLocks noGrp="1"/>
          </p:cNvSpPr>
          <p:nvPr>
            <p:ph idx="13"/>
          </p:nvPr>
        </p:nvSpPr>
        <p:spPr/>
        <p:txBody>
          <a:bodyPr/>
          <a:lstStyle/>
          <a:p>
            <a:pPr marL="0" indent="0">
              <a:buNone/>
            </a:pPr>
            <a:r>
              <a:rPr lang="en-US" dirty="0"/>
              <a:t>Essentially, a branch is a pointer to a snapshot of your changes</a:t>
            </a:r>
          </a:p>
        </p:txBody>
      </p:sp>
    </p:spTree>
    <p:extLst>
      <p:ext uri="{BB962C8B-B14F-4D97-AF65-F5344CB8AC3E}">
        <p14:creationId xmlns:p14="http://schemas.microsoft.com/office/powerpoint/2010/main" val="2120251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F7EF-D74E-40FA-B493-F928B0151795}"/>
              </a:ext>
            </a:extLst>
          </p:cNvPr>
          <p:cNvSpPr>
            <a:spLocks noGrp="1"/>
          </p:cNvSpPr>
          <p:nvPr>
            <p:ph type="title"/>
          </p:nvPr>
        </p:nvSpPr>
        <p:spPr/>
        <p:txBody>
          <a:bodyPr anchor="ctr">
            <a:normAutofit/>
          </a:bodyPr>
          <a:lstStyle/>
          <a:p>
            <a:r>
              <a:rPr lang="en-US" dirty="0"/>
              <a:t>Gitlab Flow</a:t>
            </a:r>
          </a:p>
        </p:txBody>
      </p:sp>
      <p:sp>
        <p:nvSpPr>
          <p:cNvPr id="3" name="Content Placeholder 2">
            <a:extLst>
              <a:ext uri="{FF2B5EF4-FFF2-40B4-BE49-F238E27FC236}">
                <a16:creationId xmlns:a16="http://schemas.microsoft.com/office/drawing/2014/main" id="{8F4AA14F-A5D4-4C95-BFB3-F3141049C8AF}"/>
              </a:ext>
            </a:extLst>
          </p:cNvPr>
          <p:cNvSpPr>
            <a:spLocks noGrp="1"/>
          </p:cNvSpPr>
          <p:nvPr>
            <p:ph idx="1"/>
          </p:nvPr>
        </p:nvSpPr>
        <p:spPr/>
        <p:txBody>
          <a:bodyPr anchor="ctr">
            <a:normAutofit/>
          </a:bodyPr>
          <a:lstStyle/>
          <a:p>
            <a:pPr marL="0" indent="0">
              <a:buNone/>
            </a:pPr>
            <a:r>
              <a:rPr lang="en-US" sz="2800" dirty="0"/>
              <a:t>Based on 11 rules</a:t>
            </a:r>
          </a:p>
          <a:p>
            <a:pPr marL="257175" fontAlgn="ctr">
              <a:spcBef>
                <a:spcPts val="0"/>
              </a:spcBef>
              <a:buFont typeface="+mj-lt"/>
              <a:buAutoNum type="arabicPeriod"/>
            </a:pPr>
            <a:r>
              <a:rPr lang="en-US" b="0" i="0" dirty="0">
                <a:effectLst/>
                <a:latin typeface="Calibri" panose="020F0502020204030204" pitchFamily="34" charset="0"/>
              </a:rPr>
              <a:t>Use feature branches, no direct commits on main</a:t>
            </a:r>
          </a:p>
          <a:p>
            <a:pPr marL="257175" fontAlgn="ctr">
              <a:spcBef>
                <a:spcPts val="0"/>
              </a:spcBef>
              <a:buFont typeface="+mj-lt"/>
              <a:buAutoNum type="arabicPeriod"/>
            </a:pPr>
            <a:r>
              <a:rPr lang="en-US" b="0" i="0" dirty="0">
                <a:effectLst/>
                <a:latin typeface="Calibri" panose="020F0502020204030204" pitchFamily="34" charset="0"/>
              </a:rPr>
              <a:t>Test all commits, not only commits on main</a:t>
            </a:r>
          </a:p>
          <a:p>
            <a:pPr marL="257175" fontAlgn="ctr">
              <a:spcBef>
                <a:spcPts val="0"/>
              </a:spcBef>
              <a:buFont typeface="+mj-lt"/>
              <a:buAutoNum type="arabicPeriod"/>
            </a:pPr>
            <a:r>
              <a:rPr lang="en-US" b="0" i="0" dirty="0">
                <a:effectLst/>
                <a:latin typeface="Calibri" panose="020F0502020204030204" pitchFamily="34" charset="0"/>
              </a:rPr>
              <a:t>Run all the tests on all </a:t>
            </a:r>
            <a:r>
              <a:rPr lang="en-US" b="0" dirty="0">
                <a:effectLst/>
                <a:latin typeface="Calibri" panose="020F0502020204030204" pitchFamily="34" charset="0"/>
              </a:rPr>
              <a:t>commits</a:t>
            </a:r>
          </a:p>
          <a:p>
            <a:pPr marL="257175" fontAlgn="ctr">
              <a:spcBef>
                <a:spcPts val="0"/>
              </a:spcBef>
              <a:buFont typeface="+mj-lt"/>
              <a:buAutoNum type="arabicPeriod"/>
            </a:pPr>
            <a:r>
              <a:rPr lang="en-US" b="0" i="0" dirty="0">
                <a:effectLst/>
                <a:latin typeface="Calibri" panose="020F0502020204030204" pitchFamily="34" charset="0"/>
              </a:rPr>
              <a:t>Perform code reviews before merges into main, not afterwards.</a:t>
            </a:r>
          </a:p>
          <a:p>
            <a:pPr marL="257175" fontAlgn="ctr">
              <a:spcBef>
                <a:spcPts val="0"/>
              </a:spcBef>
              <a:buFont typeface="+mj-lt"/>
              <a:buAutoNum type="arabicPeriod"/>
            </a:pPr>
            <a:r>
              <a:rPr lang="en-US" b="0" i="0" dirty="0">
                <a:effectLst/>
                <a:latin typeface="Calibri" panose="020F0502020204030204" pitchFamily="34" charset="0"/>
              </a:rPr>
              <a:t>Deployments are automatic, based on branches or tags.</a:t>
            </a:r>
          </a:p>
          <a:p>
            <a:pPr marL="257175" fontAlgn="ctr">
              <a:spcBef>
                <a:spcPts val="0"/>
              </a:spcBef>
              <a:buFont typeface="+mj-lt"/>
              <a:buAutoNum type="arabicPeriod"/>
            </a:pPr>
            <a:r>
              <a:rPr lang="en-US" b="0" i="0" dirty="0">
                <a:effectLst/>
                <a:latin typeface="Calibri" panose="020F0502020204030204" pitchFamily="34" charset="0"/>
              </a:rPr>
              <a:t>Tags are set by the user, not by CI.</a:t>
            </a:r>
          </a:p>
          <a:p>
            <a:pPr marL="257175" fontAlgn="ctr">
              <a:spcBef>
                <a:spcPts val="0"/>
              </a:spcBef>
              <a:buFont typeface="+mj-lt"/>
              <a:buAutoNum type="arabicPeriod"/>
            </a:pPr>
            <a:r>
              <a:rPr lang="en-US" b="0" i="0" dirty="0">
                <a:effectLst/>
                <a:latin typeface="Calibri" panose="020F0502020204030204" pitchFamily="34" charset="0"/>
              </a:rPr>
              <a:t>Releases are based on tags.</a:t>
            </a:r>
          </a:p>
          <a:p>
            <a:pPr marL="257175" fontAlgn="ctr">
              <a:spcBef>
                <a:spcPts val="0"/>
              </a:spcBef>
              <a:buFont typeface="+mj-lt"/>
              <a:buAutoNum type="arabicPeriod"/>
            </a:pPr>
            <a:r>
              <a:rPr lang="en-US" b="0" i="0" dirty="0">
                <a:effectLst/>
                <a:latin typeface="Calibri" panose="020F0502020204030204" pitchFamily="34" charset="0"/>
              </a:rPr>
              <a:t>Pushed commits are never rebased.</a:t>
            </a:r>
          </a:p>
          <a:p>
            <a:pPr marL="257175" fontAlgn="ctr">
              <a:spcBef>
                <a:spcPts val="0"/>
              </a:spcBef>
              <a:buFont typeface="+mj-lt"/>
              <a:buAutoNum type="arabicPeriod"/>
            </a:pPr>
            <a:r>
              <a:rPr lang="en-US" b="0" i="0" dirty="0">
                <a:effectLst/>
                <a:latin typeface="Calibri" panose="020F0502020204030204" pitchFamily="34" charset="0"/>
              </a:rPr>
              <a:t>Everyone starts from main, and targets main.</a:t>
            </a:r>
          </a:p>
          <a:p>
            <a:pPr marL="257175" fontAlgn="ctr">
              <a:spcBef>
                <a:spcPts val="0"/>
              </a:spcBef>
              <a:buFont typeface="+mj-lt"/>
              <a:buAutoNum type="arabicPeriod"/>
            </a:pPr>
            <a:r>
              <a:rPr lang="en-US" b="0" i="0" dirty="0">
                <a:effectLst/>
                <a:latin typeface="Calibri" panose="020F0502020204030204" pitchFamily="34" charset="0"/>
              </a:rPr>
              <a:t>Fix bugs in main first and release branches second.</a:t>
            </a:r>
          </a:p>
          <a:p>
            <a:pPr marL="257175" fontAlgn="ctr">
              <a:spcBef>
                <a:spcPts val="0"/>
              </a:spcBef>
              <a:buFont typeface="+mj-lt"/>
              <a:buAutoNum type="arabicPeriod"/>
            </a:pPr>
            <a:r>
              <a:rPr lang="en-US" b="0" i="0" dirty="0">
                <a:effectLst/>
                <a:latin typeface="Calibri" panose="020F0502020204030204" pitchFamily="34" charset="0"/>
              </a:rPr>
              <a:t>Commit messages reflect intent.</a:t>
            </a:r>
          </a:p>
        </p:txBody>
      </p:sp>
    </p:spTree>
    <p:extLst>
      <p:ext uri="{BB962C8B-B14F-4D97-AF65-F5344CB8AC3E}">
        <p14:creationId xmlns:p14="http://schemas.microsoft.com/office/powerpoint/2010/main" val="215052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E60D2C-C37B-4125-A94B-F49317EBE449}"/>
              </a:ext>
            </a:extLst>
          </p:cNvPr>
          <p:cNvPicPr>
            <a:picLocks noChangeAspect="1"/>
          </p:cNvPicPr>
          <p:nvPr/>
        </p:nvPicPr>
        <p:blipFill>
          <a:blip r:embed="rId3"/>
          <a:stretch>
            <a:fillRect/>
          </a:stretch>
        </p:blipFill>
        <p:spPr>
          <a:xfrm>
            <a:off x="0" y="1175612"/>
            <a:ext cx="9144000" cy="4650614"/>
          </a:xfrm>
          <a:prstGeom prst="rect">
            <a:avLst/>
          </a:prstGeom>
        </p:spPr>
      </p:pic>
      <p:sp>
        <p:nvSpPr>
          <p:cNvPr id="3" name="Title 1">
            <a:extLst>
              <a:ext uri="{FF2B5EF4-FFF2-40B4-BE49-F238E27FC236}">
                <a16:creationId xmlns:a16="http://schemas.microsoft.com/office/drawing/2014/main" id="{497A83DB-2224-437C-9BB8-DAED138DFBE6}"/>
              </a:ext>
            </a:extLst>
          </p:cNvPr>
          <p:cNvSpPr>
            <a:spLocks noGrp="1"/>
          </p:cNvSpPr>
          <p:nvPr>
            <p:ph type="title"/>
          </p:nvPr>
        </p:nvSpPr>
        <p:spPr>
          <a:xfrm>
            <a:off x="628650" y="365126"/>
            <a:ext cx="7886700" cy="906722"/>
          </a:xfrm>
        </p:spPr>
        <p:txBody>
          <a:bodyPr anchor="ctr">
            <a:normAutofit/>
          </a:bodyPr>
          <a:lstStyle/>
          <a:p>
            <a:r>
              <a:rPr lang="en-US" dirty="0"/>
              <a:t>Gitlab Flow</a:t>
            </a:r>
          </a:p>
        </p:txBody>
      </p:sp>
    </p:spTree>
    <p:extLst>
      <p:ext uri="{BB962C8B-B14F-4D97-AF65-F5344CB8AC3E}">
        <p14:creationId xmlns:p14="http://schemas.microsoft.com/office/powerpoint/2010/main" val="1077790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42AA-9C96-4BB8-8371-FBC8E389489E}"/>
              </a:ext>
            </a:extLst>
          </p:cNvPr>
          <p:cNvSpPr>
            <a:spLocks noGrp="1"/>
          </p:cNvSpPr>
          <p:nvPr>
            <p:ph type="title"/>
          </p:nvPr>
        </p:nvSpPr>
        <p:spPr/>
        <p:txBody>
          <a:bodyPr/>
          <a:lstStyle/>
          <a:p>
            <a:r>
              <a:rPr lang="en-US" dirty="0"/>
              <a:t>Gitlab Flow</a:t>
            </a:r>
          </a:p>
        </p:txBody>
      </p:sp>
      <p:sp>
        <p:nvSpPr>
          <p:cNvPr id="3" name="Text Placeholder 2">
            <a:extLst>
              <a:ext uri="{FF2B5EF4-FFF2-40B4-BE49-F238E27FC236}">
                <a16:creationId xmlns:a16="http://schemas.microsoft.com/office/drawing/2014/main" id="{29744ED7-966B-401C-B4A0-5D62EAF6E0A6}"/>
              </a:ext>
            </a:extLst>
          </p:cNvPr>
          <p:cNvSpPr>
            <a:spLocks noGrp="1"/>
          </p:cNvSpPr>
          <p:nvPr>
            <p:ph type="body" idx="1"/>
          </p:nvPr>
        </p:nvSpPr>
        <p:spPr/>
        <p:txBody>
          <a:bodyPr/>
          <a:lstStyle/>
          <a:p>
            <a:r>
              <a:rPr lang="en-US" dirty="0"/>
              <a:t>Advantages</a:t>
            </a:r>
          </a:p>
        </p:txBody>
      </p:sp>
      <p:sp>
        <p:nvSpPr>
          <p:cNvPr id="6" name="Content Placeholder 5">
            <a:extLst>
              <a:ext uri="{FF2B5EF4-FFF2-40B4-BE49-F238E27FC236}">
                <a16:creationId xmlns:a16="http://schemas.microsoft.com/office/drawing/2014/main" id="{E19D8DC5-9880-439E-862B-E05F867D9585}"/>
              </a:ext>
            </a:extLst>
          </p:cNvPr>
          <p:cNvSpPr>
            <a:spLocks noGrp="1"/>
          </p:cNvSpPr>
          <p:nvPr>
            <p:ph sz="half" idx="2"/>
          </p:nvPr>
        </p:nvSpPr>
        <p:spPr/>
        <p:txBody>
          <a:bodyPr>
            <a:normAutofit fontScale="92500" lnSpcReduction="10000"/>
          </a:bodyPr>
          <a:lstStyle/>
          <a:p>
            <a:r>
              <a:rPr lang="en-US" dirty="0"/>
              <a:t>The git history will be cleaner</a:t>
            </a:r>
          </a:p>
          <a:p>
            <a:r>
              <a:rPr lang="en-US" dirty="0"/>
              <a:t>Best option where multiple different environments are required (SaaS/Mobile)</a:t>
            </a:r>
          </a:p>
          <a:p>
            <a:r>
              <a:rPr lang="en-US" dirty="0"/>
              <a:t>Immature code is isolated</a:t>
            </a:r>
          </a:p>
          <a:p>
            <a:r>
              <a:rPr lang="en-US" dirty="0"/>
              <a:t>Cleaner history</a:t>
            </a:r>
          </a:p>
          <a:p>
            <a:r>
              <a:rPr lang="en-US" dirty="0"/>
              <a:t>No PR</a:t>
            </a:r>
          </a:p>
        </p:txBody>
      </p:sp>
      <p:sp>
        <p:nvSpPr>
          <p:cNvPr id="7" name="Text Placeholder 6">
            <a:extLst>
              <a:ext uri="{FF2B5EF4-FFF2-40B4-BE49-F238E27FC236}">
                <a16:creationId xmlns:a16="http://schemas.microsoft.com/office/drawing/2014/main" id="{6299E44F-A6D6-4A24-AEB7-CA5334C10397}"/>
              </a:ext>
            </a:extLst>
          </p:cNvPr>
          <p:cNvSpPr>
            <a:spLocks noGrp="1"/>
          </p:cNvSpPr>
          <p:nvPr>
            <p:ph type="body" sz="quarter" idx="3"/>
          </p:nvPr>
        </p:nvSpPr>
        <p:spPr/>
        <p:txBody>
          <a:bodyPr/>
          <a:lstStyle/>
          <a:p>
            <a:r>
              <a:rPr lang="en-US" dirty="0"/>
              <a:t>Disadvantages</a:t>
            </a:r>
          </a:p>
        </p:txBody>
      </p:sp>
      <p:sp>
        <p:nvSpPr>
          <p:cNvPr id="8" name="Content Placeholder 7">
            <a:extLst>
              <a:ext uri="{FF2B5EF4-FFF2-40B4-BE49-F238E27FC236}">
                <a16:creationId xmlns:a16="http://schemas.microsoft.com/office/drawing/2014/main" id="{7FB95992-AD69-43B5-8C97-917AAAA69F06}"/>
              </a:ext>
            </a:extLst>
          </p:cNvPr>
          <p:cNvSpPr>
            <a:spLocks noGrp="1"/>
          </p:cNvSpPr>
          <p:nvPr>
            <p:ph sz="quarter" idx="4"/>
          </p:nvPr>
        </p:nvSpPr>
        <p:spPr/>
        <p:txBody>
          <a:bodyPr>
            <a:normAutofit fontScale="92500" lnSpcReduction="10000"/>
          </a:bodyPr>
          <a:lstStyle/>
          <a:p>
            <a:r>
              <a:rPr lang="en-US" dirty="0"/>
              <a:t>It is more complex than the GitHub Flow</a:t>
            </a:r>
          </a:p>
          <a:p>
            <a:r>
              <a:rPr lang="en-US" dirty="0"/>
              <a:t>It can become very complex if multiple versions are maintained in production</a:t>
            </a:r>
          </a:p>
          <a:p>
            <a:r>
              <a:rPr lang="en-US" dirty="0"/>
              <a:t>Can be complex to implement CI/CD</a:t>
            </a:r>
          </a:p>
          <a:p>
            <a:r>
              <a:rPr lang="en-US" dirty="0"/>
              <a:t>Moving code through multiple staging areas can potentially delay its release</a:t>
            </a:r>
          </a:p>
          <a:p>
            <a:r>
              <a:rPr lang="en-US" dirty="0"/>
              <a:t>Working off main branch</a:t>
            </a:r>
          </a:p>
          <a:p>
            <a:r>
              <a:rPr lang="en-US" dirty="0"/>
              <a:t>No PR</a:t>
            </a:r>
          </a:p>
        </p:txBody>
      </p:sp>
    </p:spTree>
    <p:extLst>
      <p:ext uri="{BB962C8B-B14F-4D97-AF65-F5344CB8AC3E}">
        <p14:creationId xmlns:p14="http://schemas.microsoft.com/office/powerpoint/2010/main" val="997830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6B2E-822A-4D06-968B-C354478D65AB}"/>
              </a:ext>
            </a:extLst>
          </p:cNvPr>
          <p:cNvSpPr>
            <a:spLocks noGrp="1"/>
          </p:cNvSpPr>
          <p:nvPr>
            <p:ph type="title"/>
          </p:nvPr>
        </p:nvSpPr>
        <p:spPr>
          <a:xfrm>
            <a:off x="628650" y="365126"/>
            <a:ext cx="7299614" cy="881783"/>
          </a:xfrm>
        </p:spPr>
        <p:txBody>
          <a:bodyPr anchor="ctr">
            <a:normAutofit/>
          </a:bodyPr>
          <a:lstStyle/>
          <a:p>
            <a:r>
              <a:rPr lang="en-US" sz="3600" dirty="0"/>
              <a:t>Current Marketplace Workflow</a:t>
            </a:r>
          </a:p>
        </p:txBody>
      </p:sp>
      <p:sp>
        <p:nvSpPr>
          <p:cNvPr id="32" name="Content Placeholder 8">
            <a:extLst>
              <a:ext uri="{FF2B5EF4-FFF2-40B4-BE49-F238E27FC236}">
                <a16:creationId xmlns:a16="http://schemas.microsoft.com/office/drawing/2014/main" id="{C5B09CDC-C104-462F-9F24-2D778EE15465}"/>
              </a:ext>
            </a:extLst>
          </p:cNvPr>
          <p:cNvSpPr>
            <a:spLocks noGrp="1"/>
          </p:cNvSpPr>
          <p:nvPr>
            <p:ph idx="1"/>
          </p:nvPr>
        </p:nvSpPr>
        <p:spPr>
          <a:xfrm>
            <a:off x="628650" y="1451237"/>
            <a:ext cx="7886700" cy="1428763"/>
          </a:xfrm>
        </p:spPr>
        <p:txBody>
          <a:bodyPr anchor="ctr">
            <a:normAutofit/>
          </a:bodyPr>
          <a:lstStyle/>
          <a:p>
            <a:pPr marL="0">
              <a:spcBef>
                <a:spcPts val="0"/>
              </a:spcBef>
            </a:pPr>
            <a:r>
              <a:rPr lang="en-US" sz="1600" dirty="0"/>
              <a:t>3 long-lived branches</a:t>
            </a:r>
          </a:p>
          <a:p>
            <a:pPr marL="0">
              <a:spcBef>
                <a:spcPts val="0"/>
              </a:spcBef>
            </a:pPr>
            <a:r>
              <a:rPr lang="en-US" sz="1600" dirty="0"/>
              <a:t>Each solution has a Development Branch</a:t>
            </a:r>
          </a:p>
          <a:p>
            <a:pPr marL="0">
              <a:spcBef>
                <a:spcPts val="0"/>
              </a:spcBef>
            </a:pPr>
            <a:r>
              <a:rPr lang="en-US" sz="1600" dirty="0"/>
              <a:t>Each Dev has a Developer Branch</a:t>
            </a:r>
          </a:p>
          <a:p>
            <a:pPr marL="0">
              <a:spcBef>
                <a:spcPts val="0"/>
              </a:spcBef>
            </a:pPr>
            <a:r>
              <a:rPr lang="en-US" sz="1600" dirty="0"/>
              <a:t>Releases cut from Develop branch</a:t>
            </a:r>
          </a:p>
        </p:txBody>
      </p:sp>
      <p:pic>
        <p:nvPicPr>
          <p:cNvPr id="4" name="Picture 3">
            <a:extLst>
              <a:ext uri="{FF2B5EF4-FFF2-40B4-BE49-F238E27FC236}">
                <a16:creationId xmlns:a16="http://schemas.microsoft.com/office/drawing/2014/main" id="{E137BB43-9C7B-40DD-A77C-F47754FBA2C4}"/>
              </a:ext>
            </a:extLst>
          </p:cNvPr>
          <p:cNvPicPr>
            <a:picLocks noChangeAspect="1"/>
          </p:cNvPicPr>
          <p:nvPr/>
        </p:nvPicPr>
        <p:blipFill>
          <a:blip r:embed="rId2"/>
          <a:stretch>
            <a:fillRect/>
          </a:stretch>
        </p:blipFill>
        <p:spPr>
          <a:xfrm>
            <a:off x="146459" y="3160800"/>
            <a:ext cx="8851082" cy="2677875"/>
          </a:xfrm>
          <a:prstGeom prst="rect">
            <a:avLst/>
          </a:prstGeom>
        </p:spPr>
      </p:pic>
    </p:spTree>
    <p:extLst>
      <p:ext uri="{BB962C8B-B14F-4D97-AF65-F5344CB8AC3E}">
        <p14:creationId xmlns:p14="http://schemas.microsoft.com/office/powerpoint/2010/main" val="3091891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42AA-9C96-4BB8-8371-FBC8E389489E}"/>
              </a:ext>
            </a:extLst>
          </p:cNvPr>
          <p:cNvSpPr>
            <a:spLocks noGrp="1"/>
          </p:cNvSpPr>
          <p:nvPr>
            <p:ph type="title"/>
          </p:nvPr>
        </p:nvSpPr>
        <p:spPr/>
        <p:txBody>
          <a:bodyPr/>
          <a:lstStyle/>
          <a:p>
            <a:r>
              <a:rPr lang="en-US" sz="3200" dirty="0"/>
              <a:t>Current Marketplace Workflow</a:t>
            </a:r>
            <a:endParaRPr lang="en-US" dirty="0"/>
          </a:p>
        </p:txBody>
      </p:sp>
      <p:sp>
        <p:nvSpPr>
          <p:cNvPr id="3" name="Text Placeholder 2">
            <a:extLst>
              <a:ext uri="{FF2B5EF4-FFF2-40B4-BE49-F238E27FC236}">
                <a16:creationId xmlns:a16="http://schemas.microsoft.com/office/drawing/2014/main" id="{29744ED7-966B-401C-B4A0-5D62EAF6E0A6}"/>
              </a:ext>
            </a:extLst>
          </p:cNvPr>
          <p:cNvSpPr>
            <a:spLocks noGrp="1"/>
          </p:cNvSpPr>
          <p:nvPr>
            <p:ph type="body" idx="1"/>
          </p:nvPr>
        </p:nvSpPr>
        <p:spPr/>
        <p:txBody>
          <a:bodyPr/>
          <a:lstStyle/>
          <a:p>
            <a:r>
              <a:rPr lang="en-US" dirty="0"/>
              <a:t>Advantages</a:t>
            </a:r>
          </a:p>
        </p:txBody>
      </p:sp>
      <p:sp>
        <p:nvSpPr>
          <p:cNvPr id="6" name="Content Placeholder 5">
            <a:extLst>
              <a:ext uri="{FF2B5EF4-FFF2-40B4-BE49-F238E27FC236}">
                <a16:creationId xmlns:a16="http://schemas.microsoft.com/office/drawing/2014/main" id="{E19D8DC5-9880-439E-862B-E05F867D9585}"/>
              </a:ext>
            </a:extLst>
          </p:cNvPr>
          <p:cNvSpPr>
            <a:spLocks noGrp="1"/>
          </p:cNvSpPr>
          <p:nvPr>
            <p:ph sz="half" idx="2"/>
          </p:nvPr>
        </p:nvSpPr>
        <p:spPr/>
        <p:txBody>
          <a:bodyPr/>
          <a:lstStyle/>
          <a:p>
            <a:r>
              <a:rPr lang="en-US" dirty="0"/>
              <a:t>The process is well known by OneStream Developers</a:t>
            </a:r>
          </a:p>
          <a:p>
            <a:r>
              <a:rPr lang="en-US" dirty="0"/>
              <a:t>Does a decent job of avoiding merge conflicts</a:t>
            </a:r>
          </a:p>
          <a:p>
            <a:endParaRPr lang="en-US" dirty="0"/>
          </a:p>
        </p:txBody>
      </p:sp>
      <p:sp>
        <p:nvSpPr>
          <p:cNvPr id="7" name="Text Placeholder 6">
            <a:extLst>
              <a:ext uri="{FF2B5EF4-FFF2-40B4-BE49-F238E27FC236}">
                <a16:creationId xmlns:a16="http://schemas.microsoft.com/office/drawing/2014/main" id="{6299E44F-A6D6-4A24-AEB7-CA5334C10397}"/>
              </a:ext>
            </a:extLst>
          </p:cNvPr>
          <p:cNvSpPr>
            <a:spLocks noGrp="1"/>
          </p:cNvSpPr>
          <p:nvPr>
            <p:ph type="body" sz="quarter" idx="3"/>
          </p:nvPr>
        </p:nvSpPr>
        <p:spPr/>
        <p:txBody>
          <a:bodyPr/>
          <a:lstStyle/>
          <a:p>
            <a:r>
              <a:rPr lang="en-US" dirty="0"/>
              <a:t>Disadvantages</a:t>
            </a:r>
          </a:p>
        </p:txBody>
      </p:sp>
      <p:sp>
        <p:nvSpPr>
          <p:cNvPr id="8" name="Content Placeholder 7">
            <a:extLst>
              <a:ext uri="{FF2B5EF4-FFF2-40B4-BE49-F238E27FC236}">
                <a16:creationId xmlns:a16="http://schemas.microsoft.com/office/drawing/2014/main" id="{7FB95992-AD69-43B5-8C97-917AAAA69F06}"/>
              </a:ext>
            </a:extLst>
          </p:cNvPr>
          <p:cNvSpPr>
            <a:spLocks noGrp="1"/>
          </p:cNvSpPr>
          <p:nvPr>
            <p:ph sz="quarter" idx="4"/>
          </p:nvPr>
        </p:nvSpPr>
        <p:spPr>
          <a:xfrm>
            <a:off x="4629150" y="2505075"/>
            <a:ext cx="4082850" cy="3684588"/>
          </a:xfrm>
        </p:spPr>
        <p:txBody>
          <a:bodyPr/>
          <a:lstStyle/>
          <a:p>
            <a:r>
              <a:rPr lang="en-US" dirty="0"/>
              <a:t>Long lived branches can cause issues</a:t>
            </a:r>
          </a:p>
          <a:p>
            <a:r>
              <a:rPr lang="en-US" dirty="0"/>
              <a:t>Develop/Development/Developer becomes very confusing</a:t>
            </a:r>
          </a:p>
          <a:p>
            <a:r>
              <a:rPr lang="en-US" dirty="0"/>
              <a:t>Strategy does not fit into Jira Branching process</a:t>
            </a:r>
          </a:p>
        </p:txBody>
      </p:sp>
    </p:spTree>
    <p:extLst>
      <p:ext uri="{BB962C8B-B14F-4D97-AF65-F5344CB8AC3E}">
        <p14:creationId xmlns:p14="http://schemas.microsoft.com/office/powerpoint/2010/main" val="354839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6B2E-822A-4D06-968B-C354478D65AB}"/>
              </a:ext>
            </a:extLst>
          </p:cNvPr>
          <p:cNvSpPr>
            <a:spLocks noGrp="1"/>
          </p:cNvSpPr>
          <p:nvPr>
            <p:ph type="title"/>
          </p:nvPr>
        </p:nvSpPr>
        <p:spPr>
          <a:xfrm>
            <a:off x="628650" y="365126"/>
            <a:ext cx="7299614" cy="881783"/>
          </a:xfrm>
        </p:spPr>
        <p:txBody>
          <a:bodyPr anchor="ctr">
            <a:normAutofit/>
          </a:bodyPr>
          <a:lstStyle/>
          <a:p>
            <a:r>
              <a:rPr lang="en-US" sz="3600" dirty="0"/>
              <a:t>Current Platform Workflow</a:t>
            </a:r>
          </a:p>
        </p:txBody>
      </p:sp>
      <p:sp>
        <p:nvSpPr>
          <p:cNvPr id="32" name="Content Placeholder 8">
            <a:extLst>
              <a:ext uri="{FF2B5EF4-FFF2-40B4-BE49-F238E27FC236}">
                <a16:creationId xmlns:a16="http://schemas.microsoft.com/office/drawing/2014/main" id="{C5B09CDC-C104-462F-9F24-2D778EE15465}"/>
              </a:ext>
            </a:extLst>
          </p:cNvPr>
          <p:cNvSpPr>
            <a:spLocks noGrp="1"/>
          </p:cNvSpPr>
          <p:nvPr>
            <p:ph idx="1"/>
          </p:nvPr>
        </p:nvSpPr>
        <p:spPr>
          <a:xfrm>
            <a:off x="628650" y="1451237"/>
            <a:ext cx="7886700" cy="723163"/>
          </a:xfrm>
        </p:spPr>
        <p:txBody>
          <a:bodyPr anchor="ctr">
            <a:normAutofit/>
          </a:bodyPr>
          <a:lstStyle/>
          <a:p>
            <a:pPr marL="0">
              <a:spcBef>
                <a:spcPts val="0"/>
              </a:spcBef>
            </a:pPr>
            <a:r>
              <a:rPr lang="en-US" sz="1600" dirty="0"/>
              <a:t>Utilizes a Release branch</a:t>
            </a:r>
          </a:p>
          <a:p>
            <a:pPr marL="0">
              <a:spcBef>
                <a:spcPts val="0"/>
              </a:spcBef>
            </a:pPr>
            <a:r>
              <a:rPr lang="en-US" sz="1600" dirty="0"/>
              <a:t>3+ long lived branches</a:t>
            </a:r>
          </a:p>
          <a:p>
            <a:pPr marL="0">
              <a:spcBef>
                <a:spcPts val="0"/>
              </a:spcBef>
            </a:pPr>
            <a:endParaRPr lang="en-US" sz="1600" dirty="0"/>
          </a:p>
        </p:txBody>
      </p:sp>
      <p:pic>
        <p:nvPicPr>
          <p:cNvPr id="3" name="Picture 2">
            <a:extLst>
              <a:ext uri="{FF2B5EF4-FFF2-40B4-BE49-F238E27FC236}">
                <a16:creationId xmlns:a16="http://schemas.microsoft.com/office/drawing/2014/main" id="{5705567F-1461-4EA1-A361-070A53A99137}"/>
              </a:ext>
            </a:extLst>
          </p:cNvPr>
          <p:cNvPicPr>
            <a:picLocks noChangeAspect="1"/>
          </p:cNvPicPr>
          <p:nvPr/>
        </p:nvPicPr>
        <p:blipFill>
          <a:blip r:embed="rId2"/>
          <a:stretch>
            <a:fillRect/>
          </a:stretch>
        </p:blipFill>
        <p:spPr>
          <a:xfrm>
            <a:off x="1360" y="2448788"/>
            <a:ext cx="9142640" cy="4282426"/>
          </a:xfrm>
          <a:prstGeom prst="rect">
            <a:avLst/>
          </a:prstGeom>
        </p:spPr>
      </p:pic>
    </p:spTree>
    <p:extLst>
      <p:ext uri="{BB962C8B-B14F-4D97-AF65-F5344CB8AC3E}">
        <p14:creationId xmlns:p14="http://schemas.microsoft.com/office/powerpoint/2010/main" val="2709987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A42AA-9C96-4BB8-8371-FBC8E389489E}"/>
              </a:ext>
            </a:extLst>
          </p:cNvPr>
          <p:cNvSpPr>
            <a:spLocks noGrp="1"/>
          </p:cNvSpPr>
          <p:nvPr>
            <p:ph type="title"/>
          </p:nvPr>
        </p:nvSpPr>
        <p:spPr/>
        <p:txBody>
          <a:bodyPr/>
          <a:lstStyle/>
          <a:p>
            <a:r>
              <a:rPr lang="en-US" sz="3200" dirty="0"/>
              <a:t>Current OneStream Workflow</a:t>
            </a:r>
            <a:endParaRPr lang="en-US" dirty="0"/>
          </a:p>
        </p:txBody>
      </p:sp>
      <p:sp>
        <p:nvSpPr>
          <p:cNvPr id="3" name="Text Placeholder 2">
            <a:extLst>
              <a:ext uri="{FF2B5EF4-FFF2-40B4-BE49-F238E27FC236}">
                <a16:creationId xmlns:a16="http://schemas.microsoft.com/office/drawing/2014/main" id="{29744ED7-966B-401C-B4A0-5D62EAF6E0A6}"/>
              </a:ext>
            </a:extLst>
          </p:cNvPr>
          <p:cNvSpPr>
            <a:spLocks noGrp="1"/>
          </p:cNvSpPr>
          <p:nvPr>
            <p:ph type="body" idx="1"/>
          </p:nvPr>
        </p:nvSpPr>
        <p:spPr/>
        <p:txBody>
          <a:bodyPr/>
          <a:lstStyle/>
          <a:p>
            <a:r>
              <a:rPr lang="en-US" dirty="0"/>
              <a:t>Advantages</a:t>
            </a:r>
          </a:p>
        </p:txBody>
      </p:sp>
      <p:sp>
        <p:nvSpPr>
          <p:cNvPr id="6" name="Content Placeholder 5">
            <a:extLst>
              <a:ext uri="{FF2B5EF4-FFF2-40B4-BE49-F238E27FC236}">
                <a16:creationId xmlns:a16="http://schemas.microsoft.com/office/drawing/2014/main" id="{E19D8DC5-9880-439E-862B-E05F867D9585}"/>
              </a:ext>
            </a:extLst>
          </p:cNvPr>
          <p:cNvSpPr>
            <a:spLocks noGrp="1"/>
          </p:cNvSpPr>
          <p:nvPr>
            <p:ph sz="half" idx="2"/>
          </p:nvPr>
        </p:nvSpPr>
        <p:spPr/>
        <p:txBody>
          <a:bodyPr/>
          <a:lstStyle/>
          <a:p>
            <a:r>
              <a:rPr lang="en-US" dirty="0"/>
              <a:t>Works well for the current release flow</a:t>
            </a:r>
          </a:p>
          <a:p>
            <a:r>
              <a:rPr lang="en-US" dirty="0"/>
              <a:t>Well known process for OneStream Developers</a:t>
            </a:r>
          </a:p>
        </p:txBody>
      </p:sp>
      <p:sp>
        <p:nvSpPr>
          <p:cNvPr id="7" name="Text Placeholder 6">
            <a:extLst>
              <a:ext uri="{FF2B5EF4-FFF2-40B4-BE49-F238E27FC236}">
                <a16:creationId xmlns:a16="http://schemas.microsoft.com/office/drawing/2014/main" id="{6299E44F-A6D6-4A24-AEB7-CA5334C10397}"/>
              </a:ext>
            </a:extLst>
          </p:cNvPr>
          <p:cNvSpPr>
            <a:spLocks noGrp="1"/>
          </p:cNvSpPr>
          <p:nvPr>
            <p:ph type="body" sz="quarter" idx="3"/>
          </p:nvPr>
        </p:nvSpPr>
        <p:spPr/>
        <p:txBody>
          <a:bodyPr/>
          <a:lstStyle/>
          <a:p>
            <a:r>
              <a:rPr lang="en-US" dirty="0"/>
              <a:t>Disadvantages</a:t>
            </a:r>
          </a:p>
        </p:txBody>
      </p:sp>
      <p:sp>
        <p:nvSpPr>
          <p:cNvPr id="8" name="Content Placeholder 7">
            <a:extLst>
              <a:ext uri="{FF2B5EF4-FFF2-40B4-BE49-F238E27FC236}">
                <a16:creationId xmlns:a16="http://schemas.microsoft.com/office/drawing/2014/main" id="{7FB95992-AD69-43B5-8C97-917AAAA69F06}"/>
              </a:ext>
            </a:extLst>
          </p:cNvPr>
          <p:cNvSpPr>
            <a:spLocks noGrp="1"/>
          </p:cNvSpPr>
          <p:nvPr>
            <p:ph sz="quarter" idx="4"/>
          </p:nvPr>
        </p:nvSpPr>
        <p:spPr/>
        <p:txBody>
          <a:bodyPr/>
          <a:lstStyle/>
          <a:p>
            <a:r>
              <a:rPr lang="en-US" dirty="0"/>
              <a:t>Many long-lived feature branches cause confusion</a:t>
            </a:r>
          </a:p>
          <a:p>
            <a:r>
              <a:rPr lang="en-US" dirty="0"/>
              <a:t>Back Merging can be problematic</a:t>
            </a:r>
          </a:p>
        </p:txBody>
      </p:sp>
    </p:spTree>
    <p:extLst>
      <p:ext uri="{BB962C8B-B14F-4D97-AF65-F5344CB8AC3E}">
        <p14:creationId xmlns:p14="http://schemas.microsoft.com/office/powerpoint/2010/main" val="3484188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8598-F0ED-4547-A5BC-121D18E37899}"/>
              </a:ext>
            </a:extLst>
          </p:cNvPr>
          <p:cNvSpPr>
            <a:spLocks noGrp="1"/>
          </p:cNvSpPr>
          <p:nvPr>
            <p:ph type="title"/>
          </p:nvPr>
        </p:nvSpPr>
        <p:spPr/>
        <p:txBody>
          <a:bodyPr/>
          <a:lstStyle/>
          <a:p>
            <a:r>
              <a:rPr lang="en-US" dirty="0"/>
              <a:t>But…</a:t>
            </a:r>
          </a:p>
        </p:txBody>
      </p:sp>
      <p:sp>
        <p:nvSpPr>
          <p:cNvPr id="3" name="Content Placeholder 2">
            <a:extLst>
              <a:ext uri="{FF2B5EF4-FFF2-40B4-BE49-F238E27FC236}">
                <a16:creationId xmlns:a16="http://schemas.microsoft.com/office/drawing/2014/main" id="{4D4A7CEE-917A-479D-9964-5CC09E540482}"/>
              </a:ext>
            </a:extLst>
          </p:cNvPr>
          <p:cNvSpPr>
            <a:spLocks noGrp="1"/>
          </p:cNvSpPr>
          <p:nvPr>
            <p:ph idx="1"/>
          </p:nvPr>
        </p:nvSpPr>
        <p:spPr/>
        <p:txBody>
          <a:bodyPr/>
          <a:lstStyle/>
          <a:p>
            <a:pPr fontAlgn="ctr">
              <a:spcBef>
                <a:spcPts val="0"/>
              </a:spcBef>
            </a:pPr>
            <a:r>
              <a:rPr lang="en-US" sz="2400" dirty="0"/>
              <a:t>All these workflows are too simple/complex</a:t>
            </a:r>
          </a:p>
          <a:p>
            <a:pPr fontAlgn="ctr">
              <a:spcBef>
                <a:spcPts val="0"/>
              </a:spcBef>
            </a:pPr>
            <a:r>
              <a:rPr lang="en-US" sz="2400" dirty="0"/>
              <a:t>None of these strategies fit</a:t>
            </a:r>
          </a:p>
          <a:p>
            <a:pPr fontAlgn="ctr">
              <a:spcBef>
                <a:spcPts val="0"/>
              </a:spcBef>
            </a:pPr>
            <a:r>
              <a:rPr lang="en-US" sz="2400" dirty="0"/>
              <a:t>Our Teams need more control</a:t>
            </a:r>
          </a:p>
          <a:p>
            <a:pPr fontAlgn="ctr">
              <a:spcBef>
                <a:spcPts val="0"/>
              </a:spcBef>
            </a:pPr>
            <a:r>
              <a:rPr lang="en-US" sz="2400" dirty="0"/>
              <a:t>We want more control over when we can merge to master</a:t>
            </a:r>
          </a:p>
          <a:p>
            <a:endParaRPr lang="en-US" dirty="0"/>
          </a:p>
        </p:txBody>
      </p:sp>
    </p:spTree>
    <p:extLst>
      <p:ext uri="{BB962C8B-B14F-4D97-AF65-F5344CB8AC3E}">
        <p14:creationId xmlns:p14="http://schemas.microsoft.com/office/powerpoint/2010/main" val="642558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BF8B4A-E762-48F9-9827-FFAD23E7CD14}"/>
              </a:ext>
            </a:extLst>
          </p:cNvPr>
          <p:cNvPicPr>
            <a:picLocks noGrp="1" noChangeAspect="1"/>
          </p:cNvPicPr>
          <p:nvPr>
            <p:ph idx="1"/>
          </p:nvPr>
        </p:nvPicPr>
        <p:blipFill>
          <a:blip r:embed="rId3"/>
          <a:stretch>
            <a:fillRect/>
          </a:stretch>
        </p:blipFill>
        <p:spPr>
          <a:xfrm>
            <a:off x="1" y="1060139"/>
            <a:ext cx="9144000" cy="5296828"/>
          </a:xfrm>
          <a:prstGeom prst="rect">
            <a:avLst/>
          </a:prstGeom>
        </p:spPr>
      </p:pic>
      <p:sp>
        <p:nvSpPr>
          <p:cNvPr id="2" name="Rectangle 1">
            <a:extLst>
              <a:ext uri="{FF2B5EF4-FFF2-40B4-BE49-F238E27FC236}">
                <a16:creationId xmlns:a16="http://schemas.microsoft.com/office/drawing/2014/main" id="{59AD6E20-7837-42D1-8082-D4AEE6E63FCE}"/>
              </a:ext>
            </a:extLst>
          </p:cNvPr>
          <p:cNvSpPr/>
          <p:nvPr/>
        </p:nvSpPr>
        <p:spPr>
          <a:xfrm>
            <a:off x="559376" y="280366"/>
            <a:ext cx="4012624" cy="584775"/>
          </a:xfrm>
          <a:prstGeom prst="rect">
            <a:avLst/>
          </a:prstGeom>
        </p:spPr>
        <p:txBody>
          <a:bodyPr wrap="square">
            <a:spAutoFit/>
          </a:bodyPr>
          <a:lstStyle/>
          <a:p>
            <a:r>
              <a:rPr lang="en-US" sz="3200" dirty="0">
                <a:latin typeface="Tw Cen MT" panose="020B0602020104020603" pitchFamily="34" charset="0"/>
              </a:rPr>
              <a:t>Custom Workflow</a:t>
            </a:r>
          </a:p>
        </p:txBody>
      </p:sp>
    </p:spTree>
    <p:extLst>
      <p:ext uri="{BB962C8B-B14F-4D97-AF65-F5344CB8AC3E}">
        <p14:creationId xmlns:p14="http://schemas.microsoft.com/office/powerpoint/2010/main" val="2999096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A522-9425-4517-8A43-F15C2EAFBCE2}"/>
              </a:ext>
            </a:extLst>
          </p:cNvPr>
          <p:cNvSpPr>
            <a:spLocks noGrp="1"/>
          </p:cNvSpPr>
          <p:nvPr>
            <p:ph type="title"/>
          </p:nvPr>
        </p:nvSpPr>
        <p:spPr/>
        <p:txBody>
          <a:bodyPr/>
          <a:lstStyle/>
          <a:p>
            <a:r>
              <a:rPr lang="en-US" dirty="0"/>
              <a:t>Custom Workflow</a:t>
            </a:r>
          </a:p>
        </p:txBody>
      </p:sp>
      <p:sp>
        <p:nvSpPr>
          <p:cNvPr id="3" name="Content Placeholder 2">
            <a:extLst>
              <a:ext uri="{FF2B5EF4-FFF2-40B4-BE49-F238E27FC236}">
                <a16:creationId xmlns:a16="http://schemas.microsoft.com/office/drawing/2014/main" id="{80AA0019-3D6B-438C-8404-EB01E67949E0}"/>
              </a:ext>
            </a:extLst>
          </p:cNvPr>
          <p:cNvSpPr>
            <a:spLocks noGrp="1"/>
          </p:cNvSpPr>
          <p:nvPr>
            <p:ph idx="1"/>
          </p:nvPr>
        </p:nvSpPr>
        <p:spPr/>
        <p:txBody>
          <a:bodyPr>
            <a:normAutofit fontScale="92500"/>
          </a:bodyPr>
          <a:lstStyle/>
          <a:p>
            <a:r>
              <a:rPr lang="en-US" sz="2400" dirty="0"/>
              <a:t>Starts with GitHub Flow as its base</a:t>
            </a:r>
          </a:p>
          <a:p>
            <a:r>
              <a:rPr lang="en-US" sz="2400" dirty="0"/>
              <a:t>2 infinite living branches – main and develop</a:t>
            </a:r>
          </a:p>
          <a:p>
            <a:r>
              <a:rPr lang="en-US" sz="2400" dirty="0"/>
              <a:t>Supporting branches are created with a specific goal and destroyed when merged with develop</a:t>
            </a:r>
          </a:p>
          <a:p>
            <a:r>
              <a:rPr lang="en-US" sz="2400" dirty="0"/>
              <a:t>Create feature branches from develop. Destroy the feature branch after merging</a:t>
            </a:r>
          </a:p>
          <a:p>
            <a:r>
              <a:rPr lang="en-US" sz="2400" dirty="0"/>
              <a:t>Release branch is branched from main</a:t>
            </a:r>
          </a:p>
          <a:p>
            <a:r>
              <a:rPr lang="en-US" sz="2400" dirty="0"/>
              <a:t>No changes should be introduced directly into the release branch.</a:t>
            </a:r>
          </a:p>
          <a:p>
            <a:r>
              <a:rPr lang="en-US" sz="2400" dirty="0"/>
              <a:t>CI processes take place on every commit to develop</a:t>
            </a:r>
          </a:p>
          <a:p>
            <a:r>
              <a:rPr lang="en-US" sz="2400" dirty="0"/>
              <a:t>Developers focus on bug, hotfix, feature and develop branches</a:t>
            </a:r>
          </a:p>
          <a:p>
            <a:r>
              <a:rPr lang="en-US" sz="2400" dirty="0"/>
              <a:t>Configuration managers focus on main and release branches</a:t>
            </a:r>
          </a:p>
        </p:txBody>
      </p:sp>
    </p:spTree>
    <p:extLst>
      <p:ext uri="{BB962C8B-B14F-4D97-AF65-F5344CB8AC3E}">
        <p14:creationId xmlns:p14="http://schemas.microsoft.com/office/powerpoint/2010/main" val="3648009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phic 24">
            <a:extLst>
              <a:ext uri="{FF2B5EF4-FFF2-40B4-BE49-F238E27FC236}">
                <a16:creationId xmlns:a16="http://schemas.microsoft.com/office/drawing/2014/main" id="{1F343ABA-CA4A-47D5-9DC4-3F2D5D83D63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5392" y="2116487"/>
            <a:ext cx="2461083" cy="2461083"/>
          </a:xfrm>
          <a:prstGeom prst="rect">
            <a:avLst/>
          </a:prstGeom>
        </p:spPr>
      </p:pic>
      <p:sp>
        <p:nvSpPr>
          <p:cNvPr id="2" name="Title 1">
            <a:extLst>
              <a:ext uri="{FF2B5EF4-FFF2-40B4-BE49-F238E27FC236}">
                <a16:creationId xmlns:a16="http://schemas.microsoft.com/office/drawing/2014/main" id="{34F07B2C-F9BB-4578-AB40-F814E29C0556}"/>
              </a:ext>
            </a:extLst>
          </p:cNvPr>
          <p:cNvSpPr>
            <a:spLocks noGrp="1"/>
          </p:cNvSpPr>
          <p:nvPr>
            <p:ph type="title"/>
          </p:nvPr>
        </p:nvSpPr>
        <p:spPr/>
        <p:txBody>
          <a:bodyPr/>
          <a:lstStyle/>
          <a:p>
            <a:r>
              <a:rPr lang="en-US" dirty="0"/>
              <a:t>Why Branch?</a:t>
            </a:r>
          </a:p>
        </p:txBody>
      </p:sp>
      <p:sp>
        <p:nvSpPr>
          <p:cNvPr id="4" name="Content Placeholder 3">
            <a:extLst>
              <a:ext uri="{FF2B5EF4-FFF2-40B4-BE49-F238E27FC236}">
                <a16:creationId xmlns:a16="http://schemas.microsoft.com/office/drawing/2014/main" id="{D2233990-C422-4F3A-A703-AFC0628CEBF5}"/>
              </a:ext>
            </a:extLst>
          </p:cNvPr>
          <p:cNvSpPr>
            <a:spLocks noGrp="1"/>
          </p:cNvSpPr>
          <p:nvPr>
            <p:ph idx="13"/>
          </p:nvPr>
        </p:nvSpPr>
        <p:spPr/>
        <p:txBody>
          <a:bodyPr/>
          <a:lstStyle/>
          <a:p>
            <a:r>
              <a:rPr lang="en-US" dirty="0"/>
              <a:t>Easy to use</a:t>
            </a:r>
          </a:p>
          <a:p>
            <a:r>
              <a:rPr lang="en-US" dirty="0"/>
              <a:t>Try new ideas</a:t>
            </a:r>
          </a:p>
          <a:p>
            <a:r>
              <a:rPr lang="en-US" dirty="0"/>
              <a:t>Isolate features</a:t>
            </a:r>
          </a:p>
          <a:p>
            <a:r>
              <a:rPr lang="en-US" dirty="0"/>
              <a:t>Protect our main branch from unstable code</a:t>
            </a:r>
          </a:p>
        </p:txBody>
      </p:sp>
    </p:spTree>
    <p:extLst>
      <p:ext uri="{BB962C8B-B14F-4D97-AF65-F5344CB8AC3E}">
        <p14:creationId xmlns:p14="http://schemas.microsoft.com/office/powerpoint/2010/main" val="791677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BF8B4A-E762-48F9-9827-FFAD23E7CD14}"/>
              </a:ext>
            </a:extLst>
          </p:cNvPr>
          <p:cNvPicPr>
            <a:picLocks noGrp="1" noChangeAspect="1"/>
          </p:cNvPicPr>
          <p:nvPr>
            <p:ph idx="1"/>
          </p:nvPr>
        </p:nvPicPr>
        <p:blipFill>
          <a:blip r:embed="rId3"/>
          <a:stretch>
            <a:fillRect/>
          </a:stretch>
        </p:blipFill>
        <p:spPr>
          <a:xfrm>
            <a:off x="1" y="1060139"/>
            <a:ext cx="9144000" cy="5296828"/>
          </a:xfrm>
          <a:prstGeom prst="rect">
            <a:avLst/>
          </a:prstGeom>
        </p:spPr>
      </p:pic>
      <p:sp>
        <p:nvSpPr>
          <p:cNvPr id="3" name="Rectangle 2">
            <a:extLst>
              <a:ext uri="{FF2B5EF4-FFF2-40B4-BE49-F238E27FC236}">
                <a16:creationId xmlns:a16="http://schemas.microsoft.com/office/drawing/2014/main" id="{07A658AF-F325-4B6F-8E7A-D0FA3BF4DF61}"/>
              </a:ext>
            </a:extLst>
          </p:cNvPr>
          <p:cNvSpPr/>
          <p:nvPr/>
        </p:nvSpPr>
        <p:spPr>
          <a:xfrm>
            <a:off x="559376" y="280366"/>
            <a:ext cx="4012624" cy="584775"/>
          </a:xfrm>
          <a:prstGeom prst="rect">
            <a:avLst/>
          </a:prstGeom>
        </p:spPr>
        <p:txBody>
          <a:bodyPr wrap="square">
            <a:spAutoFit/>
          </a:bodyPr>
          <a:lstStyle/>
          <a:p>
            <a:r>
              <a:rPr lang="en-US" sz="3200" dirty="0">
                <a:latin typeface="Tw Cen MT" panose="020B0602020104020603" pitchFamily="34" charset="0"/>
              </a:rPr>
              <a:t>Custom Workflow</a:t>
            </a:r>
          </a:p>
        </p:txBody>
      </p:sp>
    </p:spTree>
    <p:extLst>
      <p:ext uri="{BB962C8B-B14F-4D97-AF65-F5344CB8AC3E}">
        <p14:creationId xmlns:p14="http://schemas.microsoft.com/office/powerpoint/2010/main" val="115218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DF41-A3CF-4A41-BAF1-152A439ED686}"/>
              </a:ext>
            </a:extLst>
          </p:cNvPr>
          <p:cNvSpPr>
            <a:spLocks noGrp="1"/>
          </p:cNvSpPr>
          <p:nvPr>
            <p:ph type="title"/>
          </p:nvPr>
        </p:nvSpPr>
        <p:spPr/>
        <p:txBody>
          <a:bodyPr/>
          <a:lstStyle/>
          <a:p>
            <a:r>
              <a:rPr lang="en-US" dirty="0"/>
              <a:t>Custom Workflow</a:t>
            </a:r>
          </a:p>
        </p:txBody>
      </p:sp>
      <p:sp>
        <p:nvSpPr>
          <p:cNvPr id="8" name="Text Placeholder 7">
            <a:extLst>
              <a:ext uri="{FF2B5EF4-FFF2-40B4-BE49-F238E27FC236}">
                <a16:creationId xmlns:a16="http://schemas.microsoft.com/office/drawing/2014/main" id="{C3EF3AC7-B338-435C-A21E-763F61A51BAD}"/>
              </a:ext>
            </a:extLst>
          </p:cNvPr>
          <p:cNvSpPr>
            <a:spLocks noGrp="1"/>
          </p:cNvSpPr>
          <p:nvPr>
            <p:ph type="body" idx="1"/>
          </p:nvPr>
        </p:nvSpPr>
        <p:spPr/>
        <p:txBody>
          <a:bodyPr/>
          <a:lstStyle/>
          <a:p>
            <a:r>
              <a:rPr lang="en-US" dirty="0"/>
              <a:t>Advantages</a:t>
            </a:r>
          </a:p>
        </p:txBody>
      </p:sp>
      <p:sp>
        <p:nvSpPr>
          <p:cNvPr id="3" name="Content Placeholder 2">
            <a:extLst>
              <a:ext uri="{FF2B5EF4-FFF2-40B4-BE49-F238E27FC236}">
                <a16:creationId xmlns:a16="http://schemas.microsoft.com/office/drawing/2014/main" id="{AF72B514-F54D-4337-A67C-CF00030AA168}"/>
              </a:ext>
            </a:extLst>
          </p:cNvPr>
          <p:cNvSpPr>
            <a:spLocks noGrp="1"/>
          </p:cNvSpPr>
          <p:nvPr>
            <p:ph sz="half" idx="2"/>
          </p:nvPr>
        </p:nvSpPr>
        <p:spPr/>
        <p:txBody>
          <a:bodyPr/>
          <a:lstStyle/>
          <a:p>
            <a:r>
              <a:rPr lang="en-US" dirty="0"/>
              <a:t>Hotfixes complete the full CI processes before being released</a:t>
            </a:r>
          </a:p>
          <a:p>
            <a:r>
              <a:rPr lang="en-US" dirty="0"/>
              <a:t>Follows Bitbucket built-in branch naming</a:t>
            </a:r>
          </a:p>
          <a:p>
            <a:endParaRPr lang="en-US" dirty="0"/>
          </a:p>
        </p:txBody>
      </p:sp>
      <p:sp>
        <p:nvSpPr>
          <p:cNvPr id="9" name="Text Placeholder 8">
            <a:extLst>
              <a:ext uri="{FF2B5EF4-FFF2-40B4-BE49-F238E27FC236}">
                <a16:creationId xmlns:a16="http://schemas.microsoft.com/office/drawing/2014/main" id="{4640E5CD-6F70-4B68-9905-ECF88F027211}"/>
              </a:ext>
            </a:extLst>
          </p:cNvPr>
          <p:cNvSpPr>
            <a:spLocks noGrp="1"/>
          </p:cNvSpPr>
          <p:nvPr>
            <p:ph type="body" sz="quarter" idx="3"/>
          </p:nvPr>
        </p:nvSpPr>
        <p:spPr/>
        <p:txBody>
          <a:bodyPr/>
          <a:lstStyle/>
          <a:p>
            <a:r>
              <a:rPr lang="en-US" dirty="0"/>
              <a:t>Disadvantages</a:t>
            </a:r>
          </a:p>
        </p:txBody>
      </p:sp>
      <p:sp>
        <p:nvSpPr>
          <p:cNvPr id="10" name="Content Placeholder 9">
            <a:extLst>
              <a:ext uri="{FF2B5EF4-FFF2-40B4-BE49-F238E27FC236}">
                <a16:creationId xmlns:a16="http://schemas.microsoft.com/office/drawing/2014/main" id="{703E1381-4E60-4C0C-8597-8BA1DB1FE489}"/>
              </a:ext>
            </a:extLst>
          </p:cNvPr>
          <p:cNvSpPr>
            <a:spLocks noGrp="1"/>
          </p:cNvSpPr>
          <p:nvPr>
            <p:ph sz="quarter" idx="4"/>
          </p:nvPr>
        </p:nvSpPr>
        <p:spPr/>
        <p:txBody>
          <a:bodyPr/>
          <a:lstStyle/>
          <a:p>
            <a:r>
              <a:rPr lang="en-US" dirty="0"/>
              <a:t>hotfix and release branches can cause some overkill</a:t>
            </a:r>
          </a:p>
          <a:p>
            <a:r>
              <a:rPr lang="en-US" dirty="0"/>
              <a:t>Too excessive</a:t>
            </a:r>
          </a:p>
          <a:p>
            <a:r>
              <a:rPr lang="en-US" dirty="0"/>
              <a:t>Too complicated</a:t>
            </a:r>
          </a:p>
        </p:txBody>
      </p:sp>
    </p:spTree>
    <p:extLst>
      <p:ext uri="{BB962C8B-B14F-4D97-AF65-F5344CB8AC3E}">
        <p14:creationId xmlns:p14="http://schemas.microsoft.com/office/powerpoint/2010/main" val="166238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6FE8-D13A-40F9-9375-53E781AF112C}"/>
              </a:ext>
            </a:extLst>
          </p:cNvPr>
          <p:cNvSpPr>
            <a:spLocks noGrp="1"/>
          </p:cNvSpPr>
          <p:nvPr>
            <p:ph type="title"/>
          </p:nvPr>
        </p:nvSpPr>
        <p:spPr/>
        <p:txBody>
          <a:bodyPr/>
          <a:lstStyle/>
          <a:p>
            <a:r>
              <a:rPr lang="en-US" dirty="0"/>
              <a:t>Questions to help define a workflow</a:t>
            </a:r>
          </a:p>
        </p:txBody>
      </p:sp>
      <p:sp>
        <p:nvSpPr>
          <p:cNvPr id="3" name="Content Placeholder 2">
            <a:extLst>
              <a:ext uri="{FF2B5EF4-FFF2-40B4-BE49-F238E27FC236}">
                <a16:creationId xmlns:a16="http://schemas.microsoft.com/office/drawing/2014/main" id="{307D27EF-81F7-4C37-92F2-2550FEA09425}"/>
              </a:ext>
            </a:extLst>
          </p:cNvPr>
          <p:cNvSpPr>
            <a:spLocks noGrp="1"/>
          </p:cNvSpPr>
          <p:nvPr>
            <p:ph idx="1"/>
          </p:nvPr>
        </p:nvSpPr>
        <p:spPr/>
        <p:txBody>
          <a:bodyPr/>
          <a:lstStyle/>
          <a:p>
            <a:r>
              <a:rPr lang="en-US" dirty="0"/>
              <a:t>Do you have constraints on the time of deployment?</a:t>
            </a:r>
          </a:p>
          <a:p>
            <a:r>
              <a:rPr lang="en-US" dirty="0"/>
              <a:t>Do you need to release code to different environments independently?</a:t>
            </a:r>
          </a:p>
          <a:p>
            <a:r>
              <a:rPr lang="en-US" dirty="0"/>
              <a:t>Do you have to support several versions of code in production?</a:t>
            </a:r>
          </a:p>
          <a:p>
            <a:r>
              <a:rPr lang="en-US" dirty="0"/>
              <a:t>How frequent are your releases?</a:t>
            </a:r>
          </a:p>
          <a:p>
            <a:r>
              <a:rPr lang="en-US" dirty="0"/>
              <a:t>What is your CI/CD aspirations?</a:t>
            </a:r>
          </a:p>
          <a:p>
            <a:r>
              <a:rPr lang="en-US" dirty="0"/>
              <a:t>What works in your current process?</a:t>
            </a:r>
          </a:p>
          <a:p>
            <a:r>
              <a:rPr lang="en-US" dirty="0"/>
              <a:t>What doesn’t work in your current process?</a:t>
            </a:r>
          </a:p>
        </p:txBody>
      </p:sp>
    </p:spTree>
    <p:extLst>
      <p:ext uri="{BB962C8B-B14F-4D97-AF65-F5344CB8AC3E}">
        <p14:creationId xmlns:p14="http://schemas.microsoft.com/office/powerpoint/2010/main" val="2359586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C51A-FDF8-483A-8BFB-7E9139B55A5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6EB3ED-302E-4D7D-81DA-D3A9369C1B48}"/>
              </a:ext>
            </a:extLst>
          </p:cNvPr>
          <p:cNvSpPr>
            <a:spLocks noGrp="1"/>
          </p:cNvSpPr>
          <p:nvPr>
            <p:ph idx="1"/>
          </p:nvPr>
        </p:nvSpPr>
        <p:spPr/>
        <p:txBody>
          <a:bodyPr/>
          <a:lstStyle/>
          <a:p>
            <a:r>
              <a:rPr lang="en-US" dirty="0"/>
              <a:t>You cannot have an “Organizational branching strategy”. Each application and team will have different requirements</a:t>
            </a:r>
          </a:p>
          <a:p>
            <a:pPr lvl="1"/>
            <a:r>
              <a:rPr lang="en-US" dirty="0"/>
              <a:t>No single branching model will work well in every situation</a:t>
            </a:r>
          </a:p>
          <a:p>
            <a:r>
              <a:rPr lang="en-US" dirty="0"/>
              <a:t>You </a:t>
            </a:r>
            <a:r>
              <a:rPr lang="en-US" b="1" u="sng" dirty="0"/>
              <a:t>must</a:t>
            </a:r>
            <a:r>
              <a:rPr lang="en-US" dirty="0"/>
              <a:t> define a branching strategy</a:t>
            </a:r>
          </a:p>
          <a:p>
            <a:r>
              <a:rPr lang="en-US" dirty="0"/>
              <a:t>Pieces and parts can be used from the various strategies to develop a custom branching strategy</a:t>
            </a:r>
          </a:p>
          <a:p>
            <a:r>
              <a:rPr lang="en-US" b="1" u="sng" dirty="0"/>
              <a:t>Always</a:t>
            </a:r>
            <a:r>
              <a:rPr lang="en-US" dirty="0"/>
              <a:t> use pull requests</a:t>
            </a:r>
          </a:p>
          <a:p>
            <a:r>
              <a:rPr lang="en-US" b="1" u="sng" dirty="0"/>
              <a:t>Always</a:t>
            </a:r>
            <a:r>
              <a:rPr lang="en-US" dirty="0"/>
              <a:t> write informative commit messages</a:t>
            </a:r>
          </a:p>
          <a:p>
            <a:r>
              <a:rPr lang="en-US" dirty="0"/>
              <a:t>Use Semantic Versioning</a:t>
            </a:r>
          </a:p>
          <a:p>
            <a:r>
              <a:rPr lang="en-US" dirty="0"/>
              <a:t>Whenever possible, </a:t>
            </a:r>
            <a:r>
              <a:rPr lang="en-US" b="1" u="sng" dirty="0"/>
              <a:t>avoid</a:t>
            </a:r>
            <a:r>
              <a:rPr lang="en-US" dirty="0"/>
              <a:t> long-lived branches</a:t>
            </a:r>
          </a:p>
        </p:txBody>
      </p:sp>
    </p:spTree>
    <p:extLst>
      <p:ext uri="{BB962C8B-B14F-4D97-AF65-F5344CB8AC3E}">
        <p14:creationId xmlns:p14="http://schemas.microsoft.com/office/powerpoint/2010/main" val="2076218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10E63-EEC3-4FAB-8CF9-29653DC230C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48D839DD-2890-4539-ACAF-1A0C133264BA}"/>
              </a:ext>
            </a:extLst>
          </p:cNvPr>
          <p:cNvSpPr>
            <a:spLocks noGrp="1"/>
          </p:cNvSpPr>
          <p:nvPr>
            <p:ph idx="1"/>
          </p:nvPr>
        </p:nvSpPr>
        <p:spPr/>
        <p:txBody>
          <a:bodyPr/>
          <a:lstStyle/>
          <a:p>
            <a:r>
              <a:rPr lang="en-US" dirty="0"/>
              <a:t>Deeper dive into selected branching methodologies</a:t>
            </a:r>
          </a:p>
          <a:p>
            <a:r>
              <a:rPr lang="en-US" dirty="0"/>
              <a:t>Merge Strategies (Branching’s Evil Twin)</a:t>
            </a:r>
          </a:p>
          <a:p>
            <a:r>
              <a:rPr lang="en-US" dirty="0"/>
              <a:t>Tags and Releases</a:t>
            </a:r>
          </a:p>
          <a:p>
            <a:r>
              <a:rPr lang="en-US" dirty="0"/>
              <a:t>CI/CD</a:t>
            </a:r>
          </a:p>
          <a:p>
            <a:r>
              <a:rPr lang="en-US" dirty="0"/>
              <a:t>Azure DevOps Pipelines</a:t>
            </a:r>
          </a:p>
        </p:txBody>
      </p:sp>
    </p:spTree>
    <p:extLst>
      <p:ext uri="{BB962C8B-B14F-4D97-AF65-F5344CB8AC3E}">
        <p14:creationId xmlns:p14="http://schemas.microsoft.com/office/powerpoint/2010/main" val="317567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4FB0-4D42-49E6-BCD2-549A355D6DDC}"/>
              </a:ext>
            </a:extLst>
          </p:cNvPr>
          <p:cNvSpPr>
            <a:spLocks noGrp="1"/>
          </p:cNvSpPr>
          <p:nvPr>
            <p:ph type="title"/>
          </p:nvPr>
        </p:nvSpPr>
        <p:spPr/>
        <p:txBody>
          <a:bodyPr/>
          <a:lstStyle/>
          <a:p>
            <a:r>
              <a:rPr lang="en-US" dirty="0"/>
              <a:t>Links of interest</a:t>
            </a:r>
          </a:p>
        </p:txBody>
      </p:sp>
      <p:sp>
        <p:nvSpPr>
          <p:cNvPr id="3" name="Content Placeholder 2">
            <a:extLst>
              <a:ext uri="{FF2B5EF4-FFF2-40B4-BE49-F238E27FC236}">
                <a16:creationId xmlns:a16="http://schemas.microsoft.com/office/drawing/2014/main" id="{B01604C5-4719-4B4A-A476-EE215D7B3B0A}"/>
              </a:ext>
            </a:extLst>
          </p:cNvPr>
          <p:cNvSpPr>
            <a:spLocks noGrp="1"/>
          </p:cNvSpPr>
          <p:nvPr>
            <p:ph idx="1"/>
          </p:nvPr>
        </p:nvSpPr>
        <p:spPr/>
        <p:txBody>
          <a:bodyPr/>
          <a:lstStyle/>
          <a:p>
            <a:r>
              <a:rPr lang="en-US" dirty="0">
                <a:hlinkClick r:id="rId3"/>
              </a:rPr>
              <a:t>https://learngitbranching.js.org/</a:t>
            </a:r>
            <a:endParaRPr lang="en-US" dirty="0"/>
          </a:p>
          <a:p>
            <a:r>
              <a:rPr lang="en-US" dirty="0">
                <a:hlinkClick r:id="rId4"/>
              </a:rPr>
              <a:t>https://gource.io/</a:t>
            </a:r>
            <a:endParaRPr lang="en-US" dirty="0"/>
          </a:p>
          <a:p>
            <a:r>
              <a:rPr lang="en-US" dirty="0">
                <a:hlinkClick r:id="rId5"/>
              </a:rPr>
              <a:t>https://github.com/Readify/GitViz</a:t>
            </a:r>
            <a:endParaRPr lang="en-US" dirty="0"/>
          </a:p>
          <a:p>
            <a:r>
              <a:rPr lang="en-US" dirty="0">
                <a:hlinkClick r:id="rId6"/>
              </a:rPr>
              <a:t>https://semver.org/</a:t>
            </a:r>
            <a:endParaRPr lang="en-US" dirty="0"/>
          </a:p>
          <a:p>
            <a:endParaRPr lang="en-US" dirty="0"/>
          </a:p>
          <a:p>
            <a:endParaRPr lang="en-US" dirty="0"/>
          </a:p>
        </p:txBody>
      </p:sp>
    </p:spTree>
    <p:extLst>
      <p:ext uri="{BB962C8B-B14F-4D97-AF65-F5344CB8AC3E}">
        <p14:creationId xmlns:p14="http://schemas.microsoft.com/office/powerpoint/2010/main" val="3471705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59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phic 24">
            <a:extLst>
              <a:ext uri="{FF2B5EF4-FFF2-40B4-BE49-F238E27FC236}">
                <a16:creationId xmlns:a16="http://schemas.microsoft.com/office/drawing/2014/main" id="{1F343ABA-CA4A-47D5-9DC4-3F2D5D83D63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55392" y="2116487"/>
            <a:ext cx="2461083" cy="2461083"/>
          </a:xfrm>
          <a:prstGeom prst="rect">
            <a:avLst/>
          </a:prstGeom>
        </p:spPr>
      </p:pic>
      <p:sp>
        <p:nvSpPr>
          <p:cNvPr id="5" name="Title 4">
            <a:extLst>
              <a:ext uri="{FF2B5EF4-FFF2-40B4-BE49-F238E27FC236}">
                <a16:creationId xmlns:a16="http://schemas.microsoft.com/office/drawing/2014/main" id="{02B64D9B-D1EB-45B0-87E4-DDE52BDCB78B}"/>
              </a:ext>
            </a:extLst>
          </p:cNvPr>
          <p:cNvSpPr>
            <a:spLocks noGrp="1"/>
          </p:cNvSpPr>
          <p:nvPr>
            <p:ph type="title"/>
          </p:nvPr>
        </p:nvSpPr>
        <p:spPr/>
        <p:txBody>
          <a:bodyPr/>
          <a:lstStyle/>
          <a:p>
            <a:r>
              <a:rPr lang="en-US" dirty="0"/>
              <a:t>What is a Branching Strategy?</a:t>
            </a:r>
          </a:p>
        </p:txBody>
      </p:sp>
      <p:sp>
        <p:nvSpPr>
          <p:cNvPr id="7" name="Content Placeholder 6">
            <a:extLst>
              <a:ext uri="{FF2B5EF4-FFF2-40B4-BE49-F238E27FC236}">
                <a16:creationId xmlns:a16="http://schemas.microsoft.com/office/drawing/2014/main" id="{2710C928-D809-4EE2-858C-83B30BA48D9B}"/>
              </a:ext>
            </a:extLst>
          </p:cNvPr>
          <p:cNvSpPr>
            <a:spLocks noGrp="1"/>
          </p:cNvSpPr>
          <p:nvPr>
            <p:ph idx="13"/>
          </p:nvPr>
        </p:nvSpPr>
        <p:spPr/>
        <p:txBody>
          <a:bodyPr/>
          <a:lstStyle/>
          <a:p>
            <a:pPr marL="0" indent="0">
              <a:buNone/>
            </a:pPr>
            <a:r>
              <a:rPr lang="en-US" sz="2400" dirty="0"/>
              <a:t>A Branching strategy defines:</a:t>
            </a:r>
          </a:p>
          <a:p>
            <a:r>
              <a:rPr lang="en-US" dirty="0"/>
              <a:t>How many branches you have</a:t>
            </a:r>
          </a:p>
          <a:p>
            <a:r>
              <a:rPr lang="en-US" dirty="0"/>
              <a:t>The longevity of your branches</a:t>
            </a:r>
          </a:p>
          <a:p>
            <a:r>
              <a:rPr lang="en-US" dirty="0"/>
              <a:t>When and where you make commits, pull requests, and deployments</a:t>
            </a:r>
          </a:p>
          <a:p>
            <a:r>
              <a:rPr lang="en-US" dirty="0"/>
              <a:t>When you should create a new branch</a:t>
            </a:r>
          </a:p>
          <a:p>
            <a:r>
              <a:rPr lang="en-US" dirty="0"/>
              <a:t>Development pipelines</a:t>
            </a:r>
          </a:p>
          <a:p>
            <a:r>
              <a:rPr lang="en-US" dirty="0"/>
              <a:t>How to handle commit history</a:t>
            </a:r>
          </a:p>
        </p:txBody>
      </p:sp>
    </p:spTree>
    <p:extLst>
      <p:ext uri="{BB962C8B-B14F-4D97-AF65-F5344CB8AC3E}">
        <p14:creationId xmlns:p14="http://schemas.microsoft.com/office/powerpoint/2010/main" val="138391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AF6A-6ABD-4548-8277-F759535257BC}"/>
              </a:ext>
            </a:extLst>
          </p:cNvPr>
          <p:cNvSpPr>
            <a:spLocks noGrp="1"/>
          </p:cNvSpPr>
          <p:nvPr>
            <p:ph type="title"/>
          </p:nvPr>
        </p:nvSpPr>
        <p:spPr/>
        <p:txBody>
          <a:bodyPr vert="horz" lIns="91440" tIns="45720" rIns="91440" bIns="45720" rtlCol="0" anchor="ctr">
            <a:normAutofit/>
          </a:bodyPr>
          <a:lstStyle/>
          <a:p>
            <a:pPr defTabSz="914400"/>
            <a:r>
              <a:rPr lang="en-US" sz="3200" dirty="0"/>
              <a:t>Branching Strategy goals</a:t>
            </a:r>
            <a:endParaRPr lang="en-US" sz="3100" kern="1200" dirty="0">
              <a:solidFill>
                <a:schemeClr val="tx2"/>
              </a:solidFill>
              <a:latin typeface="+mj-lt"/>
              <a:ea typeface="+mj-ea"/>
              <a:cs typeface="+mj-cs"/>
            </a:endParaRPr>
          </a:p>
        </p:txBody>
      </p:sp>
      <p:sp>
        <p:nvSpPr>
          <p:cNvPr id="10" name="Content Placeholder 9">
            <a:extLst>
              <a:ext uri="{FF2B5EF4-FFF2-40B4-BE49-F238E27FC236}">
                <a16:creationId xmlns:a16="http://schemas.microsoft.com/office/drawing/2014/main" id="{5F199379-75F2-4C72-B867-30B592F5DFD3}"/>
              </a:ext>
            </a:extLst>
          </p:cNvPr>
          <p:cNvSpPr>
            <a:spLocks noGrp="1"/>
          </p:cNvSpPr>
          <p:nvPr>
            <p:ph idx="13"/>
          </p:nvPr>
        </p:nvSpPr>
        <p:spPr/>
        <p:txBody>
          <a:bodyPr>
            <a:normAutofit lnSpcReduction="10000"/>
          </a:bodyPr>
          <a:lstStyle/>
          <a:p>
            <a:r>
              <a:rPr lang="en-US" dirty="0"/>
              <a:t>Implement a strategy that will </a:t>
            </a:r>
            <a:r>
              <a:rPr lang="en-US" b="1" u="sng" dirty="0"/>
              <a:t>let developers develop</a:t>
            </a:r>
          </a:p>
          <a:p>
            <a:r>
              <a:rPr lang="en-US" dirty="0"/>
              <a:t>Organize the chaos</a:t>
            </a:r>
          </a:p>
          <a:p>
            <a:r>
              <a:rPr lang="en-US" dirty="0"/>
              <a:t>Isolate the next release from the current version being used</a:t>
            </a:r>
          </a:p>
          <a:p>
            <a:r>
              <a:rPr lang="en-US" dirty="0"/>
              <a:t>Introduce hotfixes to the current version</a:t>
            </a:r>
          </a:p>
          <a:p>
            <a:r>
              <a:rPr lang="en-US" dirty="0"/>
              <a:t>Easy to undo mistakes and errors</a:t>
            </a:r>
          </a:p>
          <a:p>
            <a:r>
              <a:rPr lang="en-US" dirty="0"/>
              <a:t>Avoid unnecessary overhead</a:t>
            </a:r>
          </a:p>
          <a:p>
            <a:r>
              <a:rPr lang="en-US" dirty="0"/>
              <a:t>Identify and address key requirements</a:t>
            </a:r>
          </a:p>
          <a:p>
            <a:r>
              <a:rPr lang="en-US" dirty="0"/>
              <a:t>Lay the foundation for future CI/CD efforts</a:t>
            </a:r>
          </a:p>
        </p:txBody>
      </p:sp>
      <p:pic>
        <p:nvPicPr>
          <p:cNvPr id="31" name="Graphic 19" descr="Branching Diagram">
            <a:extLst>
              <a:ext uri="{FF2B5EF4-FFF2-40B4-BE49-F238E27FC236}">
                <a16:creationId xmlns:a16="http://schemas.microsoft.com/office/drawing/2014/main" id="{457B6458-99CF-4AB6-A653-9EC3C76AE3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9534" y="2230670"/>
            <a:ext cx="2746373" cy="2746373"/>
          </a:xfrm>
          <a:prstGeom prst="rect">
            <a:avLst/>
          </a:prstGeom>
        </p:spPr>
      </p:pic>
    </p:spTree>
    <p:extLst>
      <p:ext uri="{BB962C8B-B14F-4D97-AF65-F5344CB8AC3E}">
        <p14:creationId xmlns:p14="http://schemas.microsoft.com/office/powerpoint/2010/main" val="141575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AF6A-6ABD-4548-8277-F759535257BC}"/>
              </a:ext>
            </a:extLst>
          </p:cNvPr>
          <p:cNvSpPr>
            <a:spLocks noGrp="1"/>
          </p:cNvSpPr>
          <p:nvPr>
            <p:ph type="title"/>
          </p:nvPr>
        </p:nvSpPr>
        <p:spPr/>
        <p:txBody>
          <a:bodyPr vert="horz" lIns="91440" tIns="45720" rIns="91440" bIns="45720" rtlCol="0" anchor="ctr">
            <a:normAutofit/>
          </a:bodyPr>
          <a:lstStyle/>
          <a:p>
            <a:pPr defTabSz="914400"/>
            <a:r>
              <a:rPr lang="en-US" sz="3100" kern="1200">
                <a:solidFill>
                  <a:schemeClr val="tx2"/>
                </a:solidFill>
                <a:latin typeface="+mj-lt"/>
                <a:ea typeface="+mj-ea"/>
                <a:cs typeface="+mj-cs"/>
              </a:rPr>
              <a:t>Workflow Examples</a:t>
            </a:r>
          </a:p>
        </p:txBody>
      </p:sp>
      <p:sp>
        <p:nvSpPr>
          <p:cNvPr id="3" name="Content Placeholder 2">
            <a:extLst>
              <a:ext uri="{FF2B5EF4-FFF2-40B4-BE49-F238E27FC236}">
                <a16:creationId xmlns:a16="http://schemas.microsoft.com/office/drawing/2014/main" id="{62239AA7-706B-4522-8131-6E243240A2E8}"/>
              </a:ext>
            </a:extLst>
          </p:cNvPr>
          <p:cNvSpPr>
            <a:spLocks noGrp="1"/>
          </p:cNvSpPr>
          <p:nvPr>
            <p:ph idx="1"/>
          </p:nvPr>
        </p:nvSpPr>
        <p:spPr/>
        <p:txBody>
          <a:bodyPr/>
          <a:lstStyle/>
          <a:p>
            <a:r>
              <a:rPr lang="en-US" dirty="0"/>
              <a:t>Basic Workflow</a:t>
            </a:r>
          </a:p>
          <a:p>
            <a:r>
              <a:rPr lang="en-US" dirty="0"/>
              <a:t>Feature-Branch Workflow</a:t>
            </a:r>
          </a:p>
          <a:p>
            <a:r>
              <a:rPr lang="en-US" dirty="0"/>
              <a:t>Forking Workflow</a:t>
            </a:r>
          </a:p>
          <a:p>
            <a:r>
              <a:rPr lang="en-US" dirty="0"/>
              <a:t>Trunk-Based</a:t>
            </a:r>
          </a:p>
          <a:p>
            <a:r>
              <a:rPr lang="en-US" dirty="0" err="1"/>
              <a:t>GitFlow</a:t>
            </a:r>
            <a:endParaRPr lang="en-US" dirty="0"/>
          </a:p>
          <a:p>
            <a:r>
              <a:rPr lang="en-US" dirty="0" err="1"/>
              <a:t>Github</a:t>
            </a:r>
            <a:r>
              <a:rPr lang="en-US" dirty="0"/>
              <a:t> Flow</a:t>
            </a:r>
          </a:p>
          <a:p>
            <a:r>
              <a:rPr lang="en-US" dirty="0"/>
              <a:t>GitLab Flow</a:t>
            </a:r>
          </a:p>
          <a:p>
            <a:r>
              <a:rPr lang="en-US" dirty="0"/>
              <a:t>Current OneStream Workflows</a:t>
            </a:r>
          </a:p>
          <a:p>
            <a:r>
              <a:rPr lang="en-US" dirty="0"/>
              <a:t>Custom workflow</a:t>
            </a:r>
          </a:p>
        </p:txBody>
      </p:sp>
    </p:spTree>
    <p:extLst>
      <p:ext uri="{BB962C8B-B14F-4D97-AF65-F5344CB8AC3E}">
        <p14:creationId xmlns:p14="http://schemas.microsoft.com/office/powerpoint/2010/main" val="437391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6B2E-822A-4D06-968B-C354478D65AB}"/>
              </a:ext>
            </a:extLst>
          </p:cNvPr>
          <p:cNvSpPr>
            <a:spLocks noGrp="1"/>
          </p:cNvSpPr>
          <p:nvPr>
            <p:ph type="title"/>
          </p:nvPr>
        </p:nvSpPr>
        <p:spPr/>
        <p:txBody>
          <a:bodyPr anchor="ctr">
            <a:normAutofit/>
          </a:bodyPr>
          <a:lstStyle/>
          <a:p>
            <a:r>
              <a:rPr lang="en-US" sz="3500" dirty="0"/>
              <a:t>Basic Workflow</a:t>
            </a:r>
          </a:p>
        </p:txBody>
      </p:sp>
      <p:sp>
        <p:nvSpPr>
          <p:cNvPr id="32" name="Content Placeholder 8">
            <a:extLst>
              <a:ext uri="{FF2B5EF4-FFF2-40B4-BE49-F238E27FC236}">
                <a16:creationId xmlns:a16="http://schemas.microsoft.com/office/drawing/2014/main" id="{C5B09CDC-C104-462F-9F24-2D778EE15465}"/>
              </a:ext>
            </a:extLst>
          </p:cNvPr>
          <p:cNvSpPr>
            <a:spLocks noGrp="1"/>
          </p:cNvSpPr>
          <p:nvPr>
            <p:ph idx="1"/>
          </p:nvPr>
        </p:nvSpPr>
        <p:spPr>
          <a:xfrm>
            <a:off x="628650" y="1451237"/>
            <a:ext cx="7886700" cy="2867092"/>
          </a:xfrm>
        </p:spPr>
        <p:txBody>
          <a:bodyPr anchor="ctr">
            <a:normAutofit/>
          </a:bodyPr>
          <a:lstStyle/>
          <a:p>
            <a:pPr marL="0">
              <a:spcBef>
                <a:spcPts val="0"/>
              </a:spcBef>
            </a:pPr>
            <a:r>
              <a:rPr lang="en-US" sz="1800" dirty="0"/>
              <a:t>Provides very limited options</a:t>
            </a:r>
          </a:p>
          <a:p>
            <a:pPr marL="0">
              <a:spcBef>
                <a:spcPts val="0"/>
              </a:spcBef>
            </a:pPr>
            <a:r>
              <a:rPr lang="en-US" sz="1800" dirty="0"/>
              <a:t>Good starting point for those new to Git</a:t>
            </a:r>
          </a:p>
          <a:p>
            <a:pPr marL="0">
              <a:spcBef>
                <a:spcPts val="0"/>
              </a:spcBef>
            </a:pPr>
            <a:r>
              <a:rPr lang="en-US" sz="1800" dirty="0"/>
              <a:t>Single central repo</a:t>
            </a:r>
          </a:p>
          <a:p>
            <a:pPr marL="0">
              <a:spcBef>
                <a:spcPts val="0"/>
              </a:spcBef>
            </a:pPr>
            <a:r>
              <a:rPr lang="en-US" sz="1800" dirty="0"/>
              <a:t>Simple to track changes on mutually exclusive set of files</a:t>
            </a:r>
          </a:p>
          <a:p>
            <a:pPr marL="0">
              <a:spcBef>
                <a:spcPts val="0"/>
              </a:spcBef>
            </a:pPr>
            <a:r>
              <a:rPr lang="en-US" sz="1800" dirty="0"/>
              <a:t>Each developer clones from this repo</a:t>
            </a:r>
          </a:p>
          <a:p>
            <a:pPr marL="0">
              <a:spcBef>
                <a:spcPts val="0"/>
              </a:spcBef>
            </a:pPr>
            <a:r>
              <a:rPr lang="en-US" sz="1800" dirty="0"/>
              <a:t>All local changes are pushed back to central repo</a:t>
            </a:r>
          </a:p>
          <a:p>
            <a:pPr marL="0">
              <a:spcBef>
                <a:spcPts val="0"/>
              </a:spcBef>
            </a:pPr>
            <a:r>
              <a:rPr lang="en-US" sz="1800" dirty="0"/>
              <a:t>Other team members pull these updates to update their local repo</a:t>
            </a:r>
          </a:p>
          <a:p>
            <a:pPr marL="0">
              <a:spcBef>
                <a:spcPts val="0"/>
              </a:spcBef>
            </a:pPr>
            <a:r>
              <a:rPr lang="en-US" sz="1800" dirty="0"/>
              <a:t>Developers work on local versions of the code base</a:t>
            </a:r>
          </a:p>
          <a:p>
            <a:pPr marL="0">
              <a:spcBef>
                <a:spcPts val="0"/>
              </a:spcBef>
            </a:pPr>
            <a:r>
              <a:rPr lang="en-US" sz="1800" dirty="0"/>
              <a:t>Best for small projects that do not change often</a:t>
            </a:r>
          </a:p>
        </p:txBody>
      </p:sp>
      <p:pic>
        <p:nvPicPr>
          <p:cNvPr id="5" name="Picture 4">
            <a:extLst>
              <a:ext uri="{FF2B5EF4-FFF2-40B4-BE49-F238E27FC236}">
                <a16:creationId xmlns:a16="http://schemas.microsoft.com/office/drawing/2014/main" id="{F54A104C-B1C4-4347-824D-39869CB01783}"/>
              </a:ext>
            </a:extLst>
          </p:cNvPr>
          <p:cNvPicPr>
            <a:picLocks noChangeAspect="1"/>
          </p:cNvPicPr>
          <p:nvPr/>
        </p:nvPicPr>
        <p:blipFill>
          <a:blip r:embed="rId2"/>
          <a:stretch>
            <a:fillRect/>
          </a:stretch>
        </p:blipFill>
        <p:spPr>
          <a:xfrm>
            <a:off x="0" y="4590558"/>
            <a:ext cx="9144000" cy="749508"/>
          </a:xfrm>
          <a:prstGeom prst="rect">
            <a:avLst/>
          </a:prstGeom>
        </p:spPr>
      </p:pic>
    </p:spTree>
    <p:extLst>
      <p:ext uri="{BB962C8B-B14F-4D97-AF65-F5344CB8AC3E}">
        <p14:creationId xmlns:p14="http://schemas.microsoft.com/office/powerpoint/2010/main" val="1013332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6B2E-822A-4D06-968B-C354478D65AB}"/>
              </a:ext>
            </a:extLst>
          </p:cNvPr>
          <p:cNvSpPr>
            <a:spLocks noGrp="1"/>
          </p:cNvSpPr>
          <p:nvPr>
            <p:ph type="title"/>
          </p:nvPr>
        </p:nvSpPr>
        <p:spPr/>
        <p:txBody>
          <a:bodyPr anchor="ctr">
            <a:normAutofit/>
          </a:bodyPr>
          <a:lstStyle/>
          <a:p>
            <a:r>
              <a:rPr lang="en-US" sz="3500" dirty="0"/>
              <a:t>Feature-Branch Workflow</a:t>
            </a:r>
          </a:p>
        </p:txBody>
      </p:sp>
      <p:sp>
        <p:nvSpPr>
          <p:cNvPr id="32" name="Content Placeholder 8">
            <a:extLst>
              <a:ext uri="{FF2B5EF4-FFF2-40B4-BE49-F238E27FC236}">
                <a16:creationId xmlns:a16="http://schemas.microsoft.com/office/drawing/2014/main" id="{C5B09CDC-C104-462F-9F24-2D778EE15465}"/>
              </a:ext>
            </a:extLst>
          </p:cNvPr>
          <p:cNvSpPr>
            <a:spLocks noGrp="1"/>
          </p:cNvSpPr>
          <p:nvPr>
            <p:ph idx="1"/>
          </p:nvPr>
        </p:nvSpPr>
        <p:spPr>
          <a:xfrm>
            <a:off x="628650" y="1451237"/>
            <a:ext cx="7886700" cy="2206364"/>
          </a:xfrm>
        </p:spPr>
        <p:txBody>
          <a:bodyPr anchor="ctr">
            <a:normAutofit fontScale="92500" lnSpcReduction="10000"/>
          </a:bodyPr>
          <a:lstStyle/>
          <a:p>
            <a:pPr marL="0">
              <a:spcBef>
                <a:spcPts val="0"/>
              </a:spcBef>
            </a:pPr>
            <a:r>
              <a:rPr lang="en-US" sz="1400" dirty="0"/>
              <a:t>Logical advancement from Basic workflow</a:t>
            </a:r>
          </a:p>
          <a:p>
            <a:pPr marL="0">
              <a:spcBef>
                <a:spcPts val="0"/>
              </a:spcBef>
            </a:pPr>
            <a:r>
              <a:rPr lang="en-US" sz="1400" dirty="0"/>
              <a:t>Likely the building block to another workflow</a:t>
            </a:r>
          </a:p>
          <a:p>
            <a:pPr marL="0">
              <a:spcBef>
                <a:spcPts val="0"/>
              </a:spcBef>
            </a:pPr>
            <a:r>
              <a:rPr lang="en-US" sz="1400" dirty="0"/>
              <a:t>Best used for large teams and projects</a:t>
            </a:r>
          </a:p>
          <a:p>
            <a:pPr marL="0">
              <a:spcBef>
                <a:spcPts val="0"/>
              </a:spcBef>
            </a:pPr>
            <a:r>
              <a:rPr lang="en-US" sz="1400" dirty="0"/>
              <a:t>Feature development takes place in a dedicated branch </a:t>
            </a:r>
          </a:p>
          <a:p>
            <a:pPr marL="0">
              <a:spcBef>
                <a:spcPts val="0"/>
              </a:spcBef>
            </a:pPr>
            <a:r>
              <a:rPr lang="en-US" sz="1400" dirty="0"/>
              <a:t>Projects require different developers to work on different features for the same project</a:t>
            </a:r>
          </a:p>
          <a:p>
            <a:pPr marL="0">
              <a:spcBef>
                <a:spcPts val="0"/>
              </a:spcBef>
            </a:pPr>
            <a:r>
              <a:rPr lang="en-US" sz="1400" dirty="0"/>
              <a:t>Each feature may touch many common files</a:t>
            </a:r>
          </a:p>
          <a:p>
            <a:pPr marL="0">
              <a:spcBef>
                <a:spcPts val="0"/>
              </a:spcBef>
            </a:pPr>
            <a:r>
              <a:rPr lang="en-US" sz="1400" dirty="0"/>
              <a:t>Each Feature has its own independent timeline</a:t>
            </a:r>
          </a:p>
          <a:p>
            <a:pPr marL="0">
              <a:spcBef>
                <a:spcPts val="0"/>
              </a:spcBef>
            </a:pPr>
            <a:r>
              <a:rPr lang="en-US" sz="1400" dirty="0"/>
              <a:t>Feature 1 to be released should not impact Feature 2 readiness</a:t>
            </a:r>
          </a:p>
          <a:p>
            <a:pPr marL="0">
              <a:spcBef>
                <a:spcPts val="0"/>
              </a:spcBef>
            </a:pPr>
            <a:r>
              <a:rPr lang="en-US" sz="1400" dirty="0"/>
              <a:t>Developers assigned to the feature work within the allocated branch</a:t>
            </a:r>
          </a:p>
          <a:p>
            <a:pPr marL="0">
              <a:spcBef>
                <a:spcPts val="0"/>
              </a:spcBef>
            </a:pPr>
            <a:r>
              <a:rPr lang="en-US" sz="1400" dirty="0"/>
              <a:t>Once feature is completed, this branch is merged back into the main branch, to be released into production</a:t>
            </a:r>
          </a:p>
          <a:p>
            <a:pPr marL="0">
              <a:spcBef>
                <a:spcPts val="0"/>
              </a:spcBef>
            </a:pPr>
            <a:r>
              <a:rPr lang="en-US" sz="1400" dirty="0"/>
              <a:t>Once completed, the feature branch is deleted</a:t>
            </a:r>
          </a:p>
        </p:txBody>
      </p:sp>
      <p:pic>
        <p:nvPicPr>
          <p:cNvPr id="4" name="Picture 3">
            <a:extLst>
              <a:ext uri="{FF2B5EF4-FFF2-40B4-BE49-F238E27FC236}">
                <a16:creationId xmlns:a16="http://schemas.microsoft.com/office/drawing/2014/main" id="{44BFF86E-D88C-487E-804C-ADEA174CCB13}"/>
              </a:ext>
            </a:extLst>
          </p:cNvPr>
          <p:cNvPicPr>
            <a:picLocks noChangeAspect="1"/>
          </p:cNvPicPr>
          <p:nvPr/>
        </p:nvPicPr>
        <p:blipFill>
          <a:blip r:embed="rId2"/>
          <a:stretch>
            <a:fillRect/>
          </a:stretch>
        </p:blipFill>
        <p:spPr>
          <a:xfrm>
            <a:off x="332412" y="3566115"/>
            <a:ext cx="8182938" cy="3121969"/>
          </a:xfrm>
          <a:prstGeom prst="rect">
            <a:avLst/>
          </a:prstGeom>
        </p:spPr>
      </p:pic>
    </p:spTree>
    <p:extLst>
      <p:ext uri="{BB962C8B-B14F-4D97-AF65-F5344CB8AC3E}">
        <p14:creationId xmlns:p14="http://schemas.microsoft.com/office/powerpoint/2010/main" val="363661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3041-9B5D-4D96-861F-F10B22495FFF}"/>
              </a:ext>
            </a:extLst>
          </p:cNvPr>
          <p:cNvSpPr>
            <a:spLocks noGrp="1"/>
          </p:cNvSpPr>
          <p:nvPr>
            <p:ph type="title"/>
          </p:nvPr>
        </p:nvSpPr>
        <p:spPr>
          <a:xfrm>
            <a:off x="507560" y="1314450"/>
            <a:ext cx="2796807" cy="990600"/>
          </a:xfrm>
        </p:spPr>
        <p:txBody>
          <a:bodyPr anchor="ctr">
            <a:normAutofit fontScale="90000"/>
          </a:bodyPr>
          <a:lstStyle/>
          <a:p>
            <a:r>
              <a:rPr lang="en-US"/>
              <a:t>Forking Workflow</a:t>
            </a:r>
          </a:p>
        </p:txBody>
      </p:sp>
      <p:sp>
        <p:nvSpPr>
          <p:cNvPr id="1032" name="Content Placeholder 1031">
            <a:extLst>
              <a:ext uri="{FF2B5EF4-FFF2-40B4-BE49-F238E27FC236}">
                <a16:creationId xmlns:a16="http://schemas.microsoft.com/office/drawing/2014/main" id="{8FDE53F9-B386-428F-9DF0-4CE86CE00A06}"/>
              </a:ext>
            </a:extLst>
          </p:cNvPr>
          <p:cNvSpPr>
            <a:spLocks noGrp="1"/>
          </p:cNvSpPr>
          <p:nvPr>
            <p:ph idx="1"/>
          </p:nvPr>
        </p:nvSpPr>
        <p:spPr>
          <a:xfrm>
            <a:off x="513875" y="2477692"/>
            <a:ext cx="3585514" cy="3513798"/>
          </a:xfrm>
        </p:spPr>
        <p:txBody>
          <a:bodyPr>
            <a:normAutofit/>
          </a:bodyPr>
          <a:lstStyle/>
          <a:p>
            <a:pPr>
              <a:lnSpc>
                <a:spcPct val="90000"/>
              </a:lnSpc>
            </a:pPr>
            <a:r>
              <a:rPr lang="en-US" sz="1600" dirty="0"/>
              <a:t>Forking is similar to Feature Branching </a:t>
            </a:r>
          </a:p>
          <a:p>
            <a:pPr>
              <a:lnSpc>
                <a:spcPct val="90000"/>
              </a:lnSpc>
            </a:pPr>
            <a:r>
              <a:rPr lang="en-US" sz="1600" dirty="0"/>
              <a:t>Based on the process of forking an entire Repo</a:t>
            </a:r>
          </a:p>
          <a:p>
            <a:pPr>
              <a:lnSpc>
                <a:spcPct val="90000"/>
              </a:lnSpc>
            </a:pPr>
            <a:r>
              <a:rPr lang="en-US" sz="1600" dirty="0"/>
              <a:t>Most commonly used with open-source projects</a:t>
            </a:r>
          </a:p>
          <a:p>
            <a:pPr>
              <a:lnSpc>
                <a:spcPct val="90000"/>
              </a:lnSpc>
            </a:pPr>
            <a:r>
              <a:rPr lang="en-US" sz="1600" dirty="0"/>
              <a:t>Developer makes changes to their own fork of the repo</a:t>
            </a:r>
          </a:p>
          <a:p>
            <a:pPr marL="0" indent="0">
              <a:lnSpc>
                <a:spcPct val="90000"/>
              </a:lnSpc>
              <a:buNone/>
            </a:pPr>
            <a:r>
              <a:rPr lang="en-US" sz="1600" dirty="0"/>
              <a:t>PROCESS:</a:t>
            </a:r>
          </a:p>
          <a:p>
            <a:pPr marL="0" indent="0">
              <a:lnSpc>
                <a:spcPct val="90000"/>
              </a:lnSpc>
              <a:buNone/>
            </a:pPr>
            <a:r>
              <a:rPr lang="en-US" sz="1600" dirty="0"/>
              <a:t>When the developer completes the changes within their own forked copy, they raise a Pull Request to merge the changes into main.  The owner of the repo can accept or deny the Pull Request</a:t>
            </a:r>
          </a:p>
        </p:txBody>
      </p:sp>
      <p:pic>
        <p:nvPicPr>
          <p:cNvPr id="1028" name="Picture 4" descr="Repository &#10;Repository &#10;Fork &#10;Fork &#10;Fork &#10;Fork ">
            <a:extLst>
              <a:ext uri="{FF2B5EF4-FFF2-40B4-BE49-F238E27FC236}">
                <a16:creationId xmlns:a16="http://schemas.microsoft.com/office/drawing/2014/main" id="{5B737410-E1D1-4668-A75C-490FC74B84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 b="309"/>
          <a:stretch/>
        </p:blipFill>
        <p:spPr bwMode="auto">
          <a:xfrm>
            <a:off x="4328320" y="1314450"/>
            <a:ext cx="3788263" cy="467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72725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solidFill>
            <a:schemeClr val="tx2"/>
          </a:solidFill>
        </a:ln>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51F1D83A25C74E8FAFFE335A6F6FA6" ma:contentTypeVersion="12" ma:contentTypeDescription="Create a new document." ma:contentTypeScope="" ma:versionID="850fafa8d3231e68be5a2fdb2b668ccb">
  <xsd:schema xmlns:xsd="http://www.w3.org/2001/XMLSchema" xmlns:xs="http://www.w3.org/2001/XMLSchema" xmlns:p="http://schemas.microsoft.com/office/2006/metadata/properties" xmlns:ns3="699b9604-f9af-4029-a05c-6f3d5512a075" xmlns:ns4="8136e6bd-82e9-4555-854c-cc57671caa08" targetNamespace="http://schemas.microsoft.com/office/2006/metadata/properties" ma:root="true" ma:fieldsID="673c0dddc2210a05bf34f1ba69888cf2" ns3:_="" ns4:_="">
    <xsd:import namespace="699b9604-f9af-4029-a05c-6f3d5512a075"/>
    <xsd:import namespace="8136e6bd-82e9-4555-854c-cc57671caa0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9b9604-f9af-4029-a05c-6f3d5512a0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36e6bd-82e9-4555-854c-cc57671caa0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01151FF-7D09-45E9-BFB3-2D7078E5DD7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4D8A0B-1C5C-4D60-89F5-711132E201FF}">
  <ds:schemaRefs>
    <ds:schemaRef ds:uri="699b9604-f9af-4029-a05c-6f3d5512a075"/>
    <ds:schemaRef ds:uri="8136e6bd-82e9-4555-854c-cc57671caa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77087A5-6212-4642-8C08-384D1976E7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2898</Words>
  <Application>Microsoft Office PowerPoint</Application>
  <PresentationFormat>On-screen Show (4:3)</PresentationFormat>
  <Paragraphs>376</Paragraphs>
  <Slides>36</Slides>
  <Notes>18</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36</vt:i4>
      </vt:variant>
    </vt:vector>
  </HeadingPairs>
  <TitlesOfParts>
    <vt:vector size="49" baseType="lpstr">
      <vt:lpstr>Arial</vt:lpstr>
      <vt:lpstr>Calibri</vt:lpstr>
      <vt:lpstr>Calibri Light</vt:lpstr>
      <vt:lpstr>Lato</vt:lpstr>
      <vt:lpstr>Lato Regular</vt:lpstr>
      <vt:lpstr>Tw Cen MT</vt:lpstr>
      <vt:lpstr>Wingdings</vt:lpstr>
      <vt:lpstr>Wingdings 2</vt:lpstr>
      <vt:lpstr>1_Office Theme</vt:lpstr>
      <vt:lpstr>3_Office Theme</vt:lpstr>
      <vt:lpstr>2_Custom Design</vt:lpstr>
      <vt:lpstr>5_Office Theme</vt:lpstr>
      <vt:lpstr>3_Custom Design</vt:lpstr>
      <vt:lpstr>PowerPoint Presentation</vt:lpstr>
      <vt:lpstr>What is a Branch?</vt:lpstr>
      <vt:lpstr>Why Branch?</vt:lpstr>
      <vt:lpstr>What is a Branching Strategy?</vt:lpstr>
      <vt:lpstr>Branching Strategy goals</vt:lpstr>
      <vt:lpstr>Workflow Examples</vt:lpstr>
      <vt:lpstr>Basic Workflow</vt:lpstr>
      <vt:lpstr>Feature-Branch Workflow</vt:lpstr>
      <vt:lpstr>Forking Workflow</vt:lpstr>
      <vt:lpstr>Forking Workflow</vt:lpstr>
      <vt:lpstr>Gitflow</vt:lpstr>
      <vt:lpstr>GitFlow</vt:lpstr>
      <vt:lpstr>Gitflow</vt:lpstr>
      <vt:lpstr>Gitflow</vt:lpstr>
      <vt:lpstr>Trunk-Based</vt:lpstr>
      <vt:lpstr>Trunk-Based</vt:lpstr>
      <vt:lpstr>GitHub Flow</vt:lpstr>
      <vt:lpstr>GitHub Flow</vt:lpstr>
      <vt:lpstr>GitHub Flow</vt:lpstr>
      <vt:lpstr>Gitlab Flow</vt:lpstr>
      <vt:lpstr>Gitlab Flow</vt:lpstr>
      <vt:lpstr>Gitlab Flow</vt:lpstr>
      <vt:lpstr>Current Marketplace Workflow</vt:lpstr>
      <vt:lpstr>Current Marketplace Workflow</vt:lpstr>
      <vt:lpstr>Current Platform Workflow</vt:lpstr>
      <vt:lpstr>Current OneStream Workflow</vt:lpstr>
      <vt:lpstr>But…</vt:lpstr>
      <vt:lpstr>PowerPoint Presentation</vt:lpstr>
      <vt:lpstr>Custom Workflow</vt:lpstr>
      <vt:lpstr>PowerPoint Presentation</vt:lpstr>
      <vt:lpstr>Custom Workflow</vt:lpstr>
      <vt:lpstr>Questions to help define a workflow</vt:lpstr>
      <vt:lpstr>Conclusion</vt:lpstr>
      <vt:lpstr>Next Steps</vt:lpstr>
      <vt:lpstr>Links of interest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Smith</dc:creator>
  <cp:lastModifiedBy>Brian Smith</cp:lastModifiedBy>
  <cp:revision>1</cp:revision>
  <dcterms:created xsi:type="dcterms:W3CDTF">2021-02-25T16:22:16Z</dcterms:created>
  <dcterms:modified xsi:type="dcterms:W3CDTF">2021-02-25T16:25:25Z</dcterms:modified>
</cp:coreProperties>
</file>