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09" r:id="rId5"/>
    <p:sldMasterId id="2147483764" r:id="rId6"/>
    <p:sldMasterId id="2147483774" r:id="rId7"/>
    <p:sldMasterId id="2147483785" r:id="rId8"/>
  </p:sldMasterIdLst>
  <p:notesMasterIdLst>
    <p:notesMasterId r:id="rId29"/>
  </p:notesMasterIdLst>
  <p:sldIdLst>
    <p:sldId id="347" r:id="rId9"/>
    <p:sldId id="424" r:id="rId10"/>
    <p:sldId id="437" r:id="rId11"/>
    <p:sldId id="429" r:id="rId12"/>
    <p:sldId id="430" r:id="rId13"/>
    <p:sldId id="436" r:id="rId14"/>
    <p:sldId id="434" r:id="rId15"/>
    <p:sldId id="423" r:id="rId16"/>
    <p:sldId id="426" r:id="rId17"/>
    <p:sldId id="292" r:id="rId18"/>
    <p:sldId id="440" r:id="rId19"/>
    <p:sldId id="281" r:id="rId20"/>
    <p:sldId id="439" r:id="rId21"/>
    <p:sldId id="282" r:id="rId22"/>
    <p:sldId id="432" r:id="rId23"/>
    <p:sldId id="433" r:id="rId24"/>
    <p:sldId id="441" r:id="rId25"/>
    <p:sldId id="431" r:id="rId26"/>
    <p:sldId id="438" r:id="rId27"/>
    <p:sldId id="393" r:id="rId28"/>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5ABCAA-B918-4F02-9F2E-97C266367729}" v="7" dt="2021-04-29T14:41:30.0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25" autoAdjust="0"/>
    <p:restoredTop sz="80964" autoAdjust="0"/>
  </p:normalViewPr>
  <p:slideViewPr>
    <p:cSldViewPr snapToGrid="0">
      <p:cViewPr varScale="1">
        <p:scale>
          <a:sx n="101" d="100"/>
          <a:sy n="101" d="100"/>
        </p:scale>
        <p:origin x="2842"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Smith" userId="b1d3ac8b-1aca-452c-baba-f12c9e85d6e4" providerId="ADAL" clId="{C2D53BDC-81BB-4E3A-A00F-AB17172BBF9D}"/>
    <pc:docChg chg="undo custSel addSld delSld modSld sldOrd">
      <pc:chgData name="Brian Smith" userId="b1d3ac8b-1aca-452c-baba-f12c9e85d6e4" providerId="ADAL" clId="{C2D53BDC-81BB-4E3A-A00F-AB17172BBF9D}" dt="2021-03-16T15:38:41.610" v="994" actId="20577"/>
      <pc:docMkLst>
        <pc:docMk/>
      </pc:docMkLst>
      <pc:sldChg chg="del">
        <pc:chgData name="Brian Smith" userId="b1d3ac8b-1aca-452c-baba-f12c9e85d6e4" providerId="ADAL" clId="{C2D53BDC-81BB-4E3A-A00F-AB17172BBF9D}" dt="2021-03-11T15:38:00.455" v="225" actId="47"/>
        <pc:sldMkLst>
          <pc:docMk/>
          <pc:sldMk cId="1013332292" sldId="260"/>
        </pc:sldMkLst>
      </pc:sldChg>
      <pc:sldChg chg="del">
        <pc:chgData name="Brian Smith" userId="b1d3ac8b-1aca-452c-baba-f12c9e85d6e4" providerId="ADAL" clId="{C2D53BDC-81BB-4E3A-A00F-AB17172BBF9D}" dt="2021-03-11T15:38:00.455" v="225" actId="47"/>
        <pc:sldMkLst>
          <pc:docMk/>
          <pc:sldMk cId="1299727250" sldId="262"/>
        </pc:sldMkLst>
      </pc:sldChg>
      <pc:sldChg chg="del">
        <pc:chgData name="Brian Smith" userId="b1d3ac8b-1aca-452c-baba-f12c9e85d6e4" providerId="ADAL" clId="{C2D53BDC-81BB-4E3A-A00F-AB17172BBF9D}" dt="2021-03-11T15:38:00.455" v="225" actId="47"/>
        <pc:sldMkLst>
          <pc:docMk/>
          <pc:sldMk cId="2274043081" sldId="263"/>
        </pc:sldMkLst>
      </pc:sldChg>
      <pc:sldChg chg="del">
        <pc:chgData name="Brian Smith" userId="b1d3ac8b-1aca-452c-baba-f12c9e85d6e4" providerId="ADAL" clId="{C2D53BDC-81BB-4E3A-A00F-AB17172BBF9D}" dt="2021-03-11T15:38:00.455" v="225" actId="47"/>
        <pc:sldMkLst>
          <pc:docMk/>
          <pc:sldMk cId="2332470232" sldId="264"/>
        </pc:sldMkLst>
      </pc:sldChg>
      <pc:sldChg chg="addSp delSp modSp mod">
        <pc:chgData name="Brian Smith" userId="b1d3ac8b-1aca-452c-baba-f12c9e85d6e4" providerId="ADAL" clId="{C2D53BDC-81BB-4E3A-A00F-AB17172BBF9D}" dt="2021-03-11T15:23:38.467" v="52" actId="20577"/>
        <pc:sldMkLst>
          <pc:docMk/>
          <pc:sldMk cId="2120251029" sldId="267"/>
        </pc:sldMkLst>
        <pc:spChg chg="mod">
          <ac:chgData name="Brian Smith" userId="b1d3ac8b-1aca-452c-baba-f12c9e85d6e4" providerId="ADAL" clId="{C2D53BDC-81BB-4E3A-A00F-AB17172BBF9D}" dt="2021-03-11T15:21:54.248" v="38" actId="20577"/>
          <ac:spMkLst>
            <pc:docMk/>
            <pc:sldMk cId="2120251029" sldId="267"/>
            <ac:spMk id="2" creationId="{05DF429C-5842-4BA8-9E47-909E0955E211}"/>
          </ac:spMkLst>
        </pc:spChg>
        <pc:spChg chg="mod">
          <ac:chgData name="Brian Smith" userId="b1d3ac8b-1aca-452c-baba-f12c9e85d6e4" providerId="ADAL" clId="{C2D53BDC-81BB-4E3A-A00F-AB17172BBF9D}" dt="2021-03-11T15:23:38.467" v="52" actId="20577"/>
          <ac:spMkLst>
            <pc:docMk/>
            <pc:sldMk cId="2120251029" sldId="267"/>
            <ac:spMk id="4" creationId="{EFEE440F-505E-4B02-B990-38479E152A08}"/>
          </ac:spMkLst>
        </pc:spChg>
        <pc:picChg chg="add mod">
          <ac:chgData name="Brian Smith" userId="b1d3ac8b-1aca-452c-baba-f12c9e85d6e4" providerId="ADAL" clId="{C2D53BDC-81BB-4E3A-A00F-AB17172BBF9D}" dt="2021-03-11T15:23:26.874" v="47" actId="14100"/>
          <ac:picMkLst>
            <pc:docMk/>
            <pc:sldMk cId="2120251029" sldId="267"/>
            <ac:picMk id="5" creationId="{E91022BA-288E-4C8E-8DDB-81F4FA412D4B}"/>
          </ac:picMkLst>
        </pc:picChg>
        <pc:picChg chg="del">
          <ac:chgData name="Brian Smith" userId="b1d3ac8b-1aca-452c-baba-f12c9e85d6e4" providerId="ADAL" clId="{C2D53BDC-81BB-4E3A-A00F-AB17172BBF9D}" dt="2021-03-11T15:23:06.094" v="42" actId="478"/>
          <ac:picMkLst>
            <pc:docMk/>
            <pc:sldMk cId="2120251029" sldId="267"/>
            <ac:picMk id="25" creationId="{1F343ABA-CA4A-47D5-9DC4-3F2D5D83D635}"/>
          </ac:picMkLst>
        </pc:picChg>
      </pc:sldChg>
      <pc:sldChg chg="del">
        <pc:chgData name="Brian Smith" userId="b1d3ac8b-1aca-452c-baba-f12c9e85d6e4" providerId="ADAL" clId="{C2D53BDC-81BB-4E3A-A00F-AB17172BBF9D}" dt="2021-03-11T15:38:00.455" v="225" actId="47"/>
        <pc:sldMkLst>
          <pc:docMk/>
          <pc:sldMk cId="3334509709" sldId="268"/>
        </pc:sldMkLst>
      </pc:sldChg>
      <pc:sldChg chg="del">
        <pc:chgData name="Brian Smith" userId="b1d3ac8b-1aca-452c-baba-f12c9e85d6e4" providerId="ADAL" clId="{C2D53BDC-81BB-4E3A-A00F-AB17172BBF9D}" dt="2021-03-11T15:38:00.455" v="225" actId="47"/>
        <pc:sldMkLst>
          <pc:docMk/>
          <pc:sldMk cId="1647058818" sldId="269"/>
        </pc:sldMkLst>
      </pc:sldChg>
      <pc:sldChg chg="del">
        <pc:chgData name="Brian Smith" userId="b1d3ac8b-1aca-452c-baba-f12c9e85d6e4" providerId="ADAL" clId="{C2D53BDC-81BB-4E3A-A00F-AB17172BBF9D}" dt="2021-03-11T15:38:00.455" v="225" actId="47"/>
        <pc:sldMkLst>
          <pc:docMk/>
          <pc:sldMk cId="3648009797" sldId="271"/>
        </pc:sldMkLst>
      </pc:sldChg>
      <pc:sldChg chg="del">
        <pc:chgData name="Brian Smith" userId="b1d3ac8b-1aca-452c-baba-f12c9e85d6e4" providerId="ADAL" clId="{C2D53BDC-81BB-4E3A-A00F-AB17172BBF9D}" dt="2021-03-11T15:38:00.455" v="225" actId="47"/>
        <pc:sldMkLst>
          <pc:docMk/>
          <pc:sldMk cId="997830999" sldId="272"/>
        </pc:sldMkLst>
      </pc:sldChg>
      <pc:sldChg chg="del">
        <pc:chgData name="Brian Smith" userId="b1d3ac8b-1aca-452c-baba-f12c9e85d6e4" providerId="ADAL" clId="{C2D53BDC-81BB-4E3A-A00F-AB17172BBF9D}" dt="2021-03-11T15:38:00.455" v="225" actId="47"/>
        <pc:sldMkLst>
          <pc:docMk/>
          <pc:sldMk cId="3275766807" sldId="273"/>
        </pc:sldMkLst>
      </pc:sldChg>
      <pc:sldChg chg="del">
        <pc:chgData name="Brian Smith" userId="b1d3ac8b-1aca-452c-baba-f12c9e85d6e4" providerId="ADAL" clId="{C2D53BDC-81BB-4E3A-A00F-AB17172BBF9D}" dt="2021-03-11T15:38:00.455" v="225" actId="47"/>
        <pc:sldMkLst>
          <pc:docMk/>
          <pc:sldMk cId="1670313749" sldId="274"/>
        </pc:sldMkLst>
      </pc:sldChg>
      <pc:sldChg chg="del">
        <pc:chgData name="Brian Smith" userId="b1d3ac8b-1aca-452c-baba-f12c9e85d6e4" providerId="ADAL" clId="{C2D53BDC-81BB-4E3A-A00F-AB17172BBF9D}" dt="2021-03-11T15:38:00.455" v="225" actId="47"/>
        <pc:sldMkLst>
          <pc:docMk/>
          <pc:sldMk cId="642558586" sldId="275"/>
        </pc:sldMkLst>
      </pc:sldChg>
      <pc:sldChg chg="del">
        <pc:chgData name="Brian Smith" userId="b1d3ac8b-1aca-452c-baba-f12c9e85d6e4" providerId="ADAL" clId="{C2D53BDC-81BB-4E3A-A00F-AB17172BBF9D}" dt="2021-03-11T15:38:00.455" v="225" actId="47"/>
        <pc:sldMkLst>
          <pc:docMk/>
          <pc:sldMk cId="2150526313" sldId="278"/>
        </pc:sldMkLst>
      </pc:sldChg>
      <pc:sldChg chg="del">
        <pc:chgData name="Brian Smith" userId="b1d3ac8b-1aca-452c-baba-f12c9e85d6e4" providerId="ADAL" clId="{C2D53BDC-81BB-4E3A-A00F-AB17172BBF9D}" dt="2021-03-11T15:38:00.455" v="225" actId="47"/>
        <pc:sldMkLst>
          <pc:docMk/>
          <pc:sldMk cId="3820872222" sldId="279"/>
        </pc:sldMkLst>
      </pc:sldChg>
      <pc:sldChg chg="del">
        <pc:chgData name="Brian Smith" userId="b1d3ac8b-1aca-452c-baba-f12c9e85d6e4" providerId="ADAL" clId="{C2D53BDC-81BB-4E3A-A00F-AB17172BBF9D}" dt="2021-03-11T15:38:00.455" v="225" actId="47"/>
        <pc:sldMkLst>
          <pc:docMk/>
          <pc:sldMk cId="1077790536" sldId="283"/>
        </pc:sldMkLst>
      </pc:sldChg>
      <pc:sldChg chg="del">
        <pc:chgData name="Brian Smith" userId="b1d3ac8b-1aca-452c-baba-f12c9e85d6e4" providerId="ADAL" clId="{C2D53BDC-81BB-4E3A-A00F-AB17172BBF9D}" dt="2021-03-11T15:38:00.455" v="225" actId="47"/>
        <pc:sldMkLst>
          <pc:docMk/>
          <pc:sldMk cId="166238211" sldId="286"/>
        </pc:sldMkLst>
      </pc:sldChg>
      <pc:sldChg chg="modSp mod">
        <pc:chgData name="Brian Smith" userId="b1d3ac8b-1aca-452c-baba-f12c9e85d6e4" providerId="ADAL" clId="{C2D53BDC-81BB-4E3A-A00F-AB17172BBF9D}" dt="2021-03-15T13:43:22.086" v="495" actId="5793"/>
        <pc:sldMkLst>
          <pc:docMk/>
          <pc:sldMk cId="2359586615" sldId="288"/>
        </pc:sldMkLst>
        <pc:spChg chg="mod">
          <ac:chgData name="Brian Smith" userId="b1d3ac8b-1aca-452c-baba-f12c9e85d6e4" providerId="ADAL" clId="{C2D53BDC-81BB-4E3A-A00F-AB17172BBF9D}" dt="2021-03-15T13:39:01.431" v="317" actId="20577"/>
          <ac:spMkLst>
            <pc:docMk/>
            <pc:sldMk cId="2359586615" sldId="288"/>
            <ac:spMk id="2" creationId="{45A56FE8-D13A-40F9-9375-53E781AF112C}"/>
          </ac:spMkLst>
        </pc:spChg>
        <pc:spChg chg="mod">
          <ac:chgData name="Brian Smith" userId="b1d3ac8b-1aca-452c-baba-f12c9e85d6e4" providerId="ADAL" clId="{C2D53BDC-81BB-4E3A-A00F-AB17172BBF9D}" dt="2021-03-15T13:43:22.086" v="495" actId="5793"/>
          <ac:spMkLst>
            <pc:docMk/>
            <pc:sldMk cId="2359586615" sldId="288"/>
            <ac:spMk id="3" creationId="{307D27EF-81F7-4C37-92F2-2550FEA09425}"/>
          </ac:spMkLst>
        </pc:spChg>
      </pc:sldChg>
      <pc:sldChg chg="del">
        <pc:chgData name="Brian Smith" userId="b1d3ac8b-1aca-452c-baba-f12c9e85d6e4" providerId="ADAL" clId="{C2D53BDC-81BB-4E3A-A00F-AB17172BBF9D}" dt="2021-03-11T15:38:00.455" v="225" actId="47"/>
        <pc:sldMkLst>
          <pc:docMk/>
          <pc:sldMk cId="2229145008" sldId="289"/>
        </pc:sldMkLst>
      </pc:sldChg>
      <pc:sldChg chg="del">
        <pc:chgData name="Brian Smith" userId="b1d3ac8b-1aca-452c-baba-f12c9e85d6e4" providerId="ADAL" clId="{C2D53BDC-81BB-4E3A-A00F-AB17172BBF9D}" dt="2021-03-11T15:38:00.455" v="225" actId="47"/>
        <pc:sldMkLst>
          <pc:docMk/>
          <pc:sldMk cId="675103605" sldId="290"/>
        </pc:sldMkLst>
      </pc:sldChg>
      <pc:sldChg chg="modSp mod">
        <pc:chgData name="Brian Smith" userId="b1d3ac8b-1aca-452c-baba-f12c9e85d6e4" providerId="ADAL" clId="{C2D53BDC-81BB-4E3A-A00F-AB17172BBF9D}" dt="2021-03-11T15:21:34.907" v="33" actId="20577"/>
        <pc:sldMkLst>
          <pc:docMk/>
          <pc:sldMk cId="4090948388" sldId="347"/>
        </pc:sldMkLst>
        <pc:spChg chg="mod">
          <ac:chgData name="Brian Smith" userId="b1d3ac8b-1aca-452c-baba-f12c9e85d6e4" providerId="ADAL" clId="{C2D53BDC-81BB-4E3A-A00F-AB17172BBF9D}" dt="2021-03-11T15:21:34.907" v="33" actId="20577"/>
          <ac:spMkLst>
            <pc:docMk/>
            <pc:sldMk cId="4090948388" sldId="347"/>
            <ac:spMk id="3" creationId="{D8929302-DC6A-5747-B9FD-CBD7F1CF4126}"/>
          </ac:spMkLst>
        </pc:spChg>
        <pc:spChg chg="mod">
          <ac:chgData name="Brian Smith" userId="b1d3ac8b-1aca-452c-baba-f12c9e85d6e4" providerId="ADAL" clId="{C2D53BDC-81BB-4E3A-A00F-AB17172BBF9D}" dt="2021-03-11T15:21:30.992" v="28" actId="20577"/>
          <ac:spMkLst>
            <pc:docMk/>
            <pc:sldMk cId="4090948388" sldId="347"/>
            <ac:spMk id="6" creationId="{FE21D3DC-FC03-44BD-B207-14C29D0DFCB1}"/>
          </ac:spMkLst>
        </pc:spChg>
      </pc:sldChg>
      <pc:sldChg chg="addSp delSp modSp mod">
        <pc:chgData name="Brian Smith" userId="b1d3ac8b-1aca-452c-baba-f12c9e85d6e4" providerId="ADAL" clId="{C2D53BDC-81BB-4E3A-A00F-AB17172BBF9D}" dt="2021-03-15T13:53:24.352" v="662" actId="20577"/>
        <pc:sldMkLst>
          <pc:docMk/>
          <pc:sldMk cId="791677272" sldId="385"/>
        </pc:sldMkLst>
        <pc:spChg chg="mod">
          <ac:chgData name="Brian Smith" userId="b1d3ac8b-1aca-452c-baba-f12c9e85d6e4" providerId="ADAL" clId="{C2D53BDC-81BB-4E3A-A00F-AB17172BBF9D}" dt="2021-03-11T15:23:49.515" v="57" actId="20577"/>
          <ac:spMkLst>
            <pc:docMk/>
            <pc:sldMk cId="791677272" sldId="385"/>
            <ac:spMk id="2" creationId="{34F07B2C-F9BB-4578-AB40-F814E29C0556}"/>
          </ac:spMkLst>
        </pc:spChg>
        <pc:spChg chg="mod">
          <ac:chgData name="Brian Smith" userId="b1d3ac8b-1aca-452c-baba-f12c9e85d6e4" providerId="ADAL" clId="{C2D53BDC-81BB-4E3A-A00F-AB17172BBF9D}" dt="2021-03-15T13:53:24.352" v="662" actId="20577"/>
          <ac:spMkLst>
            <pc:docMk/>
            <pc:sldMk cId="791677272" sldId="385"/>
            <ac:spMk id="4" creationId="{D2233990-C422-4F3A-A703-AFC0628CEBF5}"/>
          </ac:spMkLst>
        </pc:spChg>
        <pc:picChg chg="add mod">
          <ac:chgData name="Brian Smith" userId="b1d3ac8b-1aca-452c-baba-f12c9e85d6e4" providerId="ADAL" clId="{C2D53BDC-81BB-4E3A-A00F-AB17172BBF9D}" dt="2021-03-11T15:23:51.932" v="59"/>
          <ac:picMkLst>
            <pc:docMk/>
            <pc:sldMk cId="791677272" sldId="385"/>
            <ac:picMk id="5" creationId="{2538E881-6C3B-44CB-AF5C-E92FA5D062B5}"/>
          </ac:picMkLst>
        </pc:picChg>
        <pc:picChg chg="del">
          <ac:chgData name="Brian Smith" userId="b1d3ac8b-1aca-452c-baba-f12c9e85d6e4" providerId="ADAL" clId="{C2D53BDC-81BB-4E3A-A00F-AB17172BBF9D}" dt="2021-03-11T15:23:51.585" v="58" actId="478"/>
          <ac:picMkLst>
            <pc:docMk/>
            <pc:sldMk cId="791677272" sldId="385"/>
            <ac:picMk id="25" creationId="{1F343ABA-CA4A-47D5-9DC4-3F2D5D83D635}"/>
          </ac:picMkLst>
        </pc:picChg>
      </pc:sldChg>
      <pc:sldChg chg="addSp delSp modSp mod">
        <pc:chgData name="Brian Smith" userId="b1d3ac8b-1aca-452c-baba-f12c9e85d6e4" providerId="ADAL" clId="{C2D53BDC-81BB-4E3A-A00F-AB17172BBF9D}" dt="2021-03-15T13:52:44.534" v="621"/>
        <pc:sldMkLst>
          <pc:docMk/>
          <pc:sldMk cId="1383912199" sldId="386"/>
        </pc:sldMkLst>
        <pc:spChg chg="mod">
          <ac:chgData name="Brian Smith" userId="b1d3ac8b-1aca-452c-baba-f12c9e85d6e4" providerId="ADAL" clId="{C2D53BDC-81BB-4E3A-A00F-AB17172BBF9D}" dt="2021-03-11T15:24:10.172" v="65" actId="20577"/>
          <ac:spMkLst>
            <pc:docMk/>
            <pc:sldMk cId="1383912199" sldId="386"/>
            <ac:spMk id="5" creationId="{02B64D9B-D1EB-45B0-87E4-DDE52BDCB78B}"/>
          </ac:spMkLst>
        </pc:spChg>
        <pc:spChg chg="add del mod">
          <ac:chgData name="Brian Smith" userId="b1d3ac8b-1aca-452c-baba-f12c9e85d6e4" providerId="ADAL" clId="{C2D53BDC-81BB-4E3A-A00F-AB17172BBF9D}" dt="2021-03-15T13:52:44.534" v="621"/>
          <ac:spMkLst>
            <pc:docMk/>
            <pc:sldMk cId="1383912199" sldId="386"/>
            <ac:spMk id="7" creationId="{2710C928-D809-4EE2-858C-83B30BA48D9B}"/>
          </ac:spMkLst>
        </pc:spChg>
        <pc:picChg chg="add del mod">
          <ac:chgData name="Brian Smith" userId="b1d3ac8b-1aca-452c-baba-f12c9e85d6e4" providerId="ADAL" clId="{C2D53BDC-81BB-4E3A-A00F-AB17172BBF9D}" dt="2021-03-11T15:25:05.220" v="72"/>
          <ac:picMkLst>
            <pc:docMk/>
            <pc:sldMk cId="1383912199" sldId="386"/>
            <ac:picMk id="3" creationId="{A2139507-052C-4943-BA2D-F60A4F375147}"/>
          </ac:picMkLst>
        </pc:picChg>
        <pc:picChg chg="add del mod">
          <ac:chgData name="Brian Smith" userId="b1d3ac8b-1aca-452c-baba-f12c9e85d6e4" providerId="ADAL" clId="{C2D53BDC-81BB-4E3A-A00F-AB17172BBF9D}" dt="2021-03-11T15:25:17.025" v="79"/>
          <ac:picMkLst>
            <pc:docMk/>
            <pc:sldMk cId="1383912199" sldId="386"/>
            <ac:picMk id="6" creationId="{F1DF800C-23F0-4D8D-BAD3-C4C7C7D59B33}"/>
          </ac:picMkLst>
        </pc:picChg>
        <pc:picChg chg="add del mod">
          <ac:chgData name="Brian Smith" userId="b1d3ac8b-1aca-452c-baba-f12c9e85d6e4" providerId="ADAL" clId="{C2D53BDC-81BB-4E3A-A00F-AB17172BBF9D}" dt="2021-03-11T15:25:10.320" v="75"/>
          <ac:picMkLst>
            <pc:docMk/>
            <pc:sldMk cId="1383912199" sldId="386"/>
            <ac:picMk id="8" creationId="{C6B5BA51-FA0D-4EEE-B040-051BE94D84C3}"/>
          </ac:picMkLst>
        </pc:picChg>
        <pc:picChg chg="add mod">
          <ac:chgData name="Brian Smith" userId="b1d3ac8b-1aca-452c-baba-f12c9e85d6e4" providerId="ADAL" clId="{C2D53BDC-81BB-4E3A-A00F-AB17172BBF9D}" dt="2021-03-11T15:25:28.112" v="92" actId="1076"/>
          <ac:picMkLst>
            <pc:docMk/>
            <pc:sldMk cId="1383912199" sldId="386"/>
            <ac:picMk id="10" creationId="{0BE18E86-F39C-4558-8B97-92B20E7243E4}"/>
          </ac:picMkLst>
        </pc:picChg>
        <pc:picChg chg="add del">
          <ac:chgData name="Brian Smith" userId="b1d3ac8b-1aca-452c-baba-f12c9e85d6e4" providerId="ADAL" clId="{C2D53BDC-81BB-4E3A-A00F-AB17172BBF9D}" dt="2021-03-11T15:25:08.025" v="73" actId="478"/>
          <ac:picMkLst>
            <pc:docMk/>
            <pc:sldMk cId="1383912199" sldId="386"/>
            <ac:picMk id="25" creationId="{1F343ABA-CA4A-47D5-9DC4-3F2D5D83D635}"/>
          </ac:picMkLst>
        </pc:picChg>
      </pc:sldChg>
      <pc:sldChg chg="del">
        <pc:chgData name="Brian Smith" userId="b1d3ac8b-1aca-452c-baba-f12c9e85d6e4" providerId="ADAL" clId="{C2D53BDC-81BB-4E3A-A00F-AB17172BBF9D}" dt="2021-03-11T15:26:18.147" v="113" actId="2696"/>
        <pc:sldMkLst>
          <pc:docMk/>
          <pc:sldMk cId="1415752158" sldId="387"/>
        </pc:sldMkLst>
      </pc:sldChg>
      <pc:sldChg chg="del">
        <pc:chgData name="Brian Smith" userId="b1d3ac8b-1aca-452c-baba-f12c9e85d6e4" providerId="ADAL" clId="{C2D53BDC-81BB-4E3A-A00F-AB17172BBF9D}" dt="2021-03-11T15:26:18.147" v="113" actId="2696"/>
        <pc:sldMkLst>
          <pc:docMk/>
          <pc:sldMk cId="437391092" sldId="388"/>
        </pc:sldMkLst>
      </pc:sldChg>
      <pc:sldChg chg="del">
        <pc:chgData name="Brian Smith" userId="b1d3ac8b-1aca-452c-baba-f12c9e85d6e4" providerId="ADAL" clId="{C2D53BDC-81BB-4E3A-A00F-AB17172BBF9D}" dt="2021-03-11T15:38:00.455" v="225" actId="47"/>
        <pc:sldMkLst>
          <pc:docMk/>
          <pc:sldMk cId="3636613061" sldId="389"/>
        </pc:sldMkLst>
      </pc:sldChg>
      <pc:sldChg chg="del">
        <pc:chgData name="Brian Smith" userId="b1d3ac8b-1aca-452c-baba-f12c9e85d6e4" providerId="ADAL" clId="{C2D53BDC-81BB-4E3A-A00F-AB17172BBF9D}" dt="2021-03-11T15:38:00.455" v="225" actId="47"/>
        <pc:sldMkLst>
          <pc:docMk/>
          <pc:sldMk cId="3724075987" sldId="392"/>
        </pc:sldMkLst>
      </pc:sldChg>
      <pc:sldChg chg="del">
        <pc:chgData name="Brian Smith" userId="b1d3ac8b-1aca-452c-baba-f12c9e85d6e4" providerId="ADAL" clId="{C2D53BDC-81BB-4E3A-A00F-AB17172BBF9D}" dt="2021-03-11T15:38:00.455" v="225" actId="47"/>
        <pc:sldMkLst>
          <pc:docMk/>
          <pc:sldMk cId="2999096860" sldId="394"/>
        </pc:sldMkLst>
      </pc:sldChg>
      <pc:sldChg chg="del">
        <pc:chgData name="Brian Smith" userId="b1d3ac8b-1aca-452c-baba-f12c9e85d6e4" providerId="ADAL" clId="{C2D53BDC-81BB-4E3A-A00F-AB17172BBF9D}" dt="2021-03-11T15:38:00.455" v="225" actId="47"/>
        <pc:sldMkLst>
          <pc:docMk/>
          <pc:sldMk cId="3091891569" sldId="396"/>
        </pc:sldMkLst>
      </pc:sldChg>
      <pc:sldChg chg="del">
        <pc:chgData name="Brian Smith" userId="b1d3ac8b-1aca-452c-baba-f12c9e85d6e4" providerId="ADAL" clId="{C2D53BDC-81BB-4E3A-A00F-AB17172BBF9D}" dt="2021-03-11T15:38:00.455" v="225" actId="47"/>
        <pc:sldMkLst>
          <pc:docMk/>
          <pc:sldMk cId="3484188497" sldId="397"/>
        </pc:sldMkLst>
      </pc:sldChg>
      <pc:sldChg chg="del">
        <pc:chgData name="Brian Smith" userId="b1d3ac8b-1aca-452c-baba-f12c9e85d6e4" providerId="ADAL" clId="{C2D53BDC-81BB-4E3A-A00F-AB17172BBF9D}" dt="2021-03-11T15:38:00.455" v="225" actId="47"/>
        <pc:sldMkLst>
          <pc:docMk/>
          <pc:sldMk cId="2709987099" sldId="398"/>
        </pc:sldMkLst>
      </pc:sldChg>
      <pc:sldChg chg="del">
        <pc:chgData name="Brian Smith" userId="b1d3ac8b-1aca-452c-baba-f12c9e85d6e4" providerId="ADAL" clId="{C2D53BDC-81BB-4E3A-A00F-AB17172BBF9D}" dt="2021-03-11T15:38:00.455" v="225" actId="47"/>
        <pc:sldMkLst>
          <pc:docMk/>
          <pc:sldMk cId="354839168" sldId="400"/>
        </pc:sldMkLst>
      </pc:sldChg>
      <pc:sldChg chg="del">
        <pc:chgData name="Brian Smith" userId="b1d3ac8b-1aca-452c-baba-f12c9e85d6e4" providerId="ADAL" clId="{C2D53BDC-81BB-4E3A-A00F-AB17172BBF9D}" dt="2021-03-11T15:38:00.455" v="225" actId="47"/>
        <pc:sldMkLst>
          <pc:docMk/>
          <pc:sldMk cId="1152189016" sldId="402"/>
        </pc:sldMkLst>
      </pc:sldChg>
      <pc:sldChg chg="modSp add mod">
        <pc:chgData name="Brian Smith" userId="b1d3ac8b-1aca-452c-baba-f12c9e85d6e4" providerId="ADAL" clId="{C2D53BDC-81BB-4E3A-A00F-AB17172BBF9D}" dt="2021-03-11T15:26:05.676" v="112" actId="20577"/>
        <pc:sldMkLst>
          <pc:docMk/>
          <pc:sldMk cId="2269691941" sldId="403"/>
        </pc:sldMkLst>
        <pc:spChg chg="mod">
          <ac:chgData name="Brian Smith" userId="b1d3ac8b-1aca-452c-baba-f12c9e85d6e4" providerId="ADAL" clId="{C2D53BDC-81BB-4E3A-A00F-AB17172BBF9D}" dt="2021-03-11T15:26:05.676" v="112" actId="20577"/>
          <ac:spMkLst>
            <pc:docMk/>
            <pc:sldMk cId="2269691941" sldId="403"/>
            <ac:spMk id="5" creationId="{02B64D9B-D1EB-45B0-87E4-DDE52BDCB78B}"/>
          </ac:spMkLst>
        </pc:spChg>
      </pc:sldChg>
      <pc:sldChg chg="add del">
        <pc:chgData name="Brian Smith" userId="b1d3ac8b-1aca-452c-baba-f12c9e85d6e4" providerId="ADAL" clId="{C2D53BDC-81BB-4E3A-A00F-AB17172BBF9D}" dt="2021-03-11T15:25:58.572" v="107" actId="2696"/>
        <pc:sldMkLst>
          <pc:docMk/>
          <pc:sldMk cId="3664269264" sldId="403"/>
        </pc:sldMkLst>
      </pc:sldChg>
      <pc:sldChg chg="addSp delSp modSp add mod">
        <pc:chgData name="Brian Smith" userId="b1d3ac8b-1aca-452c-baba-f12c9e85d6e4" providerId="ADAL" clId="{C2D53BDC-81BB-4E3A-A00F-AB17172BBF9D}" dt="2021-03-16T12:57:54.626" v="701" actId="27636"/>
        <pc:sldMkLst>
          <pc:docMk/>
          <pc:sldMk cId="293970496" sldId="404"/>
        </pc:sldMkLst>
        <pc:spChg chg="mod">
          <ac:chgData name="Brian Smith" userId="b1d3ac8b-1aca-452c-baba-f12c9e85d6e4" providerId="ADAL" clId="{C2D53BDC-81BB-4E3A-A00F-AB17172BBF9D}" dt="2021-03-11T15:27:17.616" v="178" actId="20577"/>
          <ac:spMkLst>
            <pc:docMk/>
            <pc:sldMk cId="293970496" sldId="404"/>
            <ac:spMk id="5" creationId="{02B64D9B-D1EB-45B0-87E4-DDE52BDCB78B}"/>
          </ac:spMkLst>
        </pc:spChg>
        <pc:spChg chg="mod">
          <ac:chgData name="Brian Smith" userId="b1d3ac8b-1aca-452c-baba-f12c9e85d6e4" providerId="ADAL" clId="{C2D53BDC-81BB-4E3A-A00F-AB17172BBF9D}" dt="2021-03-16T12:57:54.626" v="701" actId="27636"/>
          <ac:spMkLst>
            <pc:docMk/>
            <pc:sldMk cId="293970496" sldId="404"/>
            <ac:spMk id="7" creationId="{2710C928-D809-4EE2-858C-83B30BA48D9B}"/>
          </ac:spMkLst>
        </pc:spChg>
        <pc:picChg chg="add mod">
          <ac:chgData name="Brian Smith" userId="b1d3ac8b-1aca-452c-baba-f12c9e85d6e4" providerId="ADAL" clId="{C2D53BDC-81BB-4E3A-A00F-AB17172BBF9D}" dt="2021-03-11T15:27:30.892" v="182" actId="14100"/>
          <ac:picMkLst>
            <pc:docMk/>
            <pc:sldMk cId="293970496" sldId="404"/>
            <ac:picMk id="6" creationId="{54B0D708-BC85-4D57-82A5-7A3F4A1E6168}"/>
          </ac:picMkLst>
        </pc:picChg>
        <pc:picChg chg="del">
          <ac:chgData name="Brian Smith" userId="b1d3ac8b-1aca-452c-baba-f12c9e85d6e4" providerId="ADAL" clId="{C2D53BDC-81BB-4E3A-A00F-AB17172BBF9D}" dt="2021-03-11T15:27:26.482" v="179" actId="478"/>
          <ac:picMkLst>
            <pc:docMk/>
            <pc:sldMk cId="293970496" sldId="404"/>
            <ac:picMk id="10" creationId="{0BE18E86-F39C-4558-8B97-92B20E7243E4}"/>
          </ac:picMkLst>
        </pc:picChg>
      </pc:sldChg>
      <pc:sldChg chg="addSp delSp modSp new mod modAnim">
        <pc:chgData name="Brian Smith" userId="b1d3ac8b-1aca-452c-baba-f12c9e85d6e4" providerId="ADAL" clId="{C2D53BDC-81BB-4E3A-A00F-AB17172BBF9D}" dt="2021-03-15T13:44:19.289" v="550" actId="20577"/>
        <pc:sldMkLst>
          <pc:docMk/>
          <pc:sldMk cId="190481856" sldId="405"/>
        </pc:sldMkLst>
        <pc:spChg chg="mod">
          <ac:chgData name="Brian Smith" userId="b1d3ac8b-1aca-452c-baba-f12c9e85d6e4" providerId="ADAL" clId="{C2D53BDC-81BB-4E3A-A00F-AB17172BBF9D}" dt="2021-03-11T15:28:03.504" v="184"/>
          <ac:spMkLst>
            <pc:docMk/>
            <pc:sldMk cId="190481856" sldId="405"/>
            <ac:spMk id="2" creationId="{9A5125EA-6307-4674-A3A0-5EE84AED8BD4}"/>
          </ac:spMkLst>
        </pc:spChg>
        <pc:spChg chg="mod">
          <ac:chgData name="Brian Smith" userId="b1d3ac8b-1aca-452c-baba-f12c9e85d6e4" providerId="ADAL" clId="{C2D53BDC-81BB-4E3A-A00F-AB17172BBF9D}" dt="2021-03-15T13:44:19.289" v="550" actId="20577"/>
          <ac:spMkLst>
            <pc:docMk/>
            <pc:sldMk cId="190481856" sldId="405"/>
            <ac:spMk id="3" creationId="{604B8BEC-F016-44DC-A92E-AA5054643318}"/>
          </ac:spMkLst>
        </pc:spChg>
        <pc:spChg chg="del">
          <ac:chgData name="Brian Smith" userId="b1d3ac8b-1aca-452c-baba-f12c9e85d6e4" providerId="ADAL" clId="{C2D53BDC-81BB-4E3A-A00F-AB17172BBF9D}" dt="2021-03-11T15:28:09.168" v="185" actId="478"/>
          <ac:spMkLst>
            <pc:docMk/>
            <pc:sldMk cId="190481856" sldId="405"/>
            <ac:spMk id="4" creationId="{7408C3F5-73F7-4B95-A54D-F3ABE94F196B}"/>
          </ac:spMkLst>
        </pc:spChg>
        <pc:picChg chg="add mod">
          <ac:chgData name="Brian Smith" userId="b1d3ac8b-1aca-452c-baba-f12c9e85d6e4" providerId="ADAL" clId="{C2D53BDC-81BB-4E3A-A00F-AB17172BBF9D}" dt="2021-03-11T15:28:34.443" v="193" actId="1076"/>
          <ac:picMkLst>
            <pc:docMk/>
            <pc:sldMk cId="190481856" sldId="405"/>
            <ac:picMk id="5" creationId="{E01110DC-DDC1-4613-B5E0-8D8E479DE52E}"/>
          </ac:picMkLst>
        </pc:picChg>
        <pc:picChg chg="add mod">
          <ac:chgData name="Brian Smith" userId="b1d3ac8b-1aca-452c-baba-f12c9e85d6e4" providerId="ADAL" clId="{C2D53BDC-81BB-4E3A-A00F-AB17172BBF9D}" dt="2021-03-11T15:29:09.316" v="203" actId="1076"/>
          <ac:picMkLst>
            <pc:docMk/>
            <pc:sldMk cId="190481856" sldId="405"/>
            <ac:picMk id="6" creationId="{D239C8DC-1622-4C2F-A9C6-C743F55C0CE7}"/>
          </ac:picMkLst>
        </pc:picChg>
      </pc:sldChg>
      <pc:sldChg chg="modSp new del">
        <pc:chgData name="Brian Smith" userId="b1d3ac8b-1aca-452c-baba-f12c9e85d6e4" providerId="ADAL" clId="{C2D53BDC-81BB-4E3A-A00F-AB17172BBF9D}" dt="2021-03-11T15:30:23.813" v="210" actId="2696"/>
        <pc:sldMkLst>
          <pc:docMk/>
          <pc:sldMk cId="1482000128" sldId="406"/>
        </pc:sldMkLst>
        <pc:spChg chg="mod">
          <ac:chgData name="Brian Smith" userId="b1d3ac8b-1aca-452c-baba-f12c9e85d6e4" providerId="ADAL" clId="{C2D53BDC-81BB-4E3A-A00F-AB17172BBF9D}" dt="2021-03-11T15:29:41.455" v="205"/>
          <ac:spMkLst>
            <pc:docMk/>
            <pc:sldMk cId="1482000128" sldId="406"/>
            <ac:spMk id="3" creationId="{C5A6E24C-44DE-4AE3-A1B8-49287BC5DF9C}"/>
          </ac:spMkLst>
        </pc:spChg>
      </pc:sldChg>
      <pc:sldChg chg="addSp delSp modSp new mod">
        <pc:chgData name="Brian Smith" userId="b1d3ac8b-1aca-452c-baba-f12c9e85d6e4" providerId="ADAL" clId="{C2D53BDC-81BB-4E3A-A00F-AB17172BBF9D}" dt="2021-03-11T15:32:26.763" v="224"/>
        <pc:sldMkLst>
          <pc:docMk/>
          <pc:sldMk cId="1653232107" sldId="407"/>
        </pc:sldMkLst>
        <pc:spChg chg="mod">
          <ac:chgData name="Brian Smith" userId="b1d3ac8b-1aca-452c-baba-f12c9e85d6e4" providerId="ADAL" clId="{C2D53BDC-81BB-4E3A-A00F-AB17172BBF9D}" dt="2021-03-11T15:30:14.038" v="209" actId="1076"/>
          <ac:spMkLst>
            <pc:docMk/>
            <pc:sldMk cId="1653232107" sldId="407"/>
            <ac:spMk id="2" creationId="{B619D567-404E-4F4D-B2EE-092F72FCCDCB}"/>
          </ac:spMkLst>
        </pc:spChg>
        <pc:picChg chg="add del mod">
          <ac:chgData name="Brian Smith" userId="b1d3ac8b-1aca-452c-baba-f12c9e85d6e4" providerId="ADAL" clId="{C2D53BDC-81BB-4E3A-A00F-AB17172BBF9D}" dt="2021-03-11T15:32:13.738" v="217" actId="478"/>
          <ac:picMkLst>
            <pc:docMk/>
            <pc:sldMk cId="1653232107" sldId="407"/>
            <ac:picMk id="4" creationId="{58C936FC-B490-4761-9748-398294FC90EC}"/>
          </ac:picMkLst>
        </pc:picChg>
        <pc:picChg chg="add del mod">
          <ac:chgData name="Brian Smith" userId="b1d3ac8b-1aca-452c-baba-f12c9e85d6e4" providerId="ADAL" clId="{C2D53BDC-81BB-4E3A-A00F-AB17172BBF9D}" dt="2021-03-11T15:32:26.763" v="224"/>
          <ac:picMkLst>
            <pc:docMk/>
            <pc:sldMk cId="1653232107" sldId="407"/>
            <ac:picMk id="6" creationId="{9BCF3EA5-4DED-4FDD-A21E-6EF14A4C5D08}"/>
          </ac:picMkLst>
        </pc:picChg>
      </pc:sldChg>
      <pc:sldChg chg="delSp modSp mod delAnim">
        <pc:chgData name="Brian Smith" userId="b1d3ac8b-1aca-452c-baba-f12c9e85d6e4" providerId="ADAL" clId="{C2D53BDC-81BB-4E3A-A00F-AB17172BBF9D}" dt="2021-03-15T13:48:20.264" v="560" actId="20577"/>
        <pc:sldMkLst>
          <pc:docMk/>
          <pc:sldMk cId="1105851364" sldId="408"/>
        </pc:sldMkLst>
        <pc:spChg chg="mod">
          <ac:chgData name="Brian Smith" userId="b1d3ac8b-1aca-452c-baba-f12c9e85d6e4" providerId="ADAL" clId="{C2D53BDC-81BB-4E3A-A00F-AB17172BBF9D}" dt="2021-03-15T13:48:10.296" v="555" actId="20577"/>
          <ac:spMkLst>
            <pc:docMk/>
            <pc:sldMk cId="1105851364" sldId="408"/>
            <ac:spMk id="2" creationId="{9A5125EA-6307-4674-A3A0-5EE84AED8BD4}"/>
          </ac:spMkLst>
        </pc:spChg>
        <pc:spChg chg="mod">
          <ac:chgData name="Brian Smith" userId="b1d3ac8b-1aca-452c-baba-f12c9e85d6e4" providerId="ADAL" clId="{C2D53BDC-81BB-4E3A-A00F-AB17172BBF9D}" dt="2021-03-15T13:48:20.264" v="560" actId="20577"/>
          <ac:spMkLst>
            <pc:docMk/>
            <pc:sldMk cId="1105851364" sldId="408"/>
            <ac:spMk id="3" creationId="{604B8BEC-F016-44DC-A92E-AA5054643318}"/>
          </ac:spMkLst>
        </pc:spChg>
        <pc:picChg chg="del">
          <ac:chgData name="Brian Smith" userId="b1d3ac8b-1aca-452c-baba-f12c9e85d6e4" providerId="ADAL" clId="{C2D53BDC-81BB-4E3A-A00F-AB17172BBF9D}" dt="2021-03-15T13:48:07.776" v="552" actId="478"/>
          <ac:picMkLst>
            <pc:docMk/>
            <pc:sldMk cId="1105851364" sldId="408"/>
            <ac:picMk id="5" creationId="{E01110DC-DDC1-4613-B5E0-8D8E479DE52E}"/>
          </ac:picMkLst>
        </pc:picChg>
        <pc:picChg chg="del">
          <ac:chgData name="Brian Smith" userId="b1d3ac8b-1aca-452c-baba-f12c9e85d6e4" providerId="ADAL" clId="{C2D53BDC-81BB-4E3A-A00F-AB17172BBF9D}" dt="2021-03-15T13:48:06.968" v="551" actId="478"/>
          <ac:picMkLst>
            <pc:docMk/>
            <pc:sldMk cId="1105851364" sldId="408"/>
            <ac:picMk id="6" creationId="{D239C8DC-1622-4C2F-A9C6-C743F55C0CE7}"/>
          </ac:picMkLst>
        </pc:picChg>
      </pc:sldChg>
      <pc:sldChg chg="modSp add mod">
        <pc:chgData name="Brian Smith" userId="b1d3ac8b-1aca-452c-baba-f12c9e85d6e4" providerId="ADAL" clId="{C2D53BDC-81BB-4E3A-A00F-AB17172BBF9D}" dt="2021-03-15T13:48:30.277" v="566" actId="20577"/>
        <pc:sldMkLst>
          <pc:docMk/>
          <pc:sldMk cId="382566113" sldId="409"/>
        </pc:sldMkLst>
        <pc:spChg chg="mod">
          <ac:chgData name="Brian Smith" userId="b1d3ac8b-1aca-452c-baba-f12c9e85d6e4" providerId="ADAL" clId="{C2D53BDC-81BB-4E3A-A00F-AB17172BBF9D}" dt="2021-03-15T13:48:30.277" v="566" actId="20577"/>
          <ac:spMkLst>
            <pc:docMk/>
            <pc:sldMk cId="382566113" sldId="409"/>
            <ac:spMk id="2" creationId="{B619D567-404E-4F4D-B2EE-092F72FCCDCB}"/>
          </ac:spMkLst>
        </pc:spChg>
      </pc:sldChg>
      <pc:sldChg chg="addSp modSp add mod ord modAnim">
        <pc:chgData name="Brian Smith" userId="b1d3ac8b-1aca-452c-baba-f12c9e85d6e4" providerId="ADAL" clId="{C2D53BDC-81BB-4E3A-A00F-AB17172BBF9D}" dt="2021-03-16T15:17:16.550" v="703"/>
        <pc:sldMkLst>
          <pc:docMk/>
          <pc:sldMk cId="1078942003" sldId="410"/>
        </pc:sldMkLst>
        <pc:spChg chg="mod">
          <ac:chgData name="Brian Smith" userId="b1d3ac8b-1aca-452c-baba-f12c9e85d6e4" providerId="ADAL" clId="{C2D53BDC-81BB-4E3A-A00F-AB17172BBF9D}" dt="2021-03-15T13:49:01.445" v="568"/>
          <ac:spMkLst>
            <pc:docMk/>
            <pc:sldMk cId="1078942003" sldId="410"/>
            <ac:spMk id="2" creationId="{9A5125EA-6307-4674-A3A0-5EE84AED8BD4}"/>
          </ac:spMkLst>
        </pc:spChg>
        <pc:spChg chg="mod">
          <ac:chgData name="Brian Smith" userId="b1d3ac8b-1aca-452c-baba-f12c9e85d6e4" providerId="ADAL" clId="{C2D53BDC-81BB-4E3A-A00F-AB17172BBF9D}" dt="2021-03-15T13:49:53.527" v="586" actId="20577"/>
          <ac:spMkLst>
            <pc:docMk/>
            <pc:sldMk cId="1078942003" sldId="410"/>
            <ac:spMk id="3" creationId="{604B8BEC-F016-44DC-A92E-AA5054643318}"/>
          </ac:spMkLst>
        </pc:spChg>
        <pc:picChg chg="add mod">
          <ac:chgData name="Brian Smith" userId="b1d3ac8b-1aca-452c-baba-f12c9e85d6e4" providerId="ADAL" clId="{C2D53BDC-81BB-4E3A-A00F-AB17172BBF9D}" dt="2021-03-15T13:49:26.730" v="572" actId="1076"/>
          <ac:picMkLst>
            <pc:docMk/>
            <pc:sldMk cId="1078942003" sldId="410"/>
            <ac:picMk id="4" creationId="{6FFDC8EC-82D5-42BC-89AF-4694E6E2D4B2}"/>
          </ac:picMkLst>
        </pc:picChg>
        <pc:picChg chg="add mod">
          <ac:chgData name="Brian Smith" userId="b1d3ac8b-1aca-452c-baba-f12c9e85d6e4" providerId="ADAL" clId="{C2D53BDC-81BB-4E3A-A00F-AB17172BBF9D}" dt="2021-03-15T13:49:26.730" v="572" actId="1076"/>
          <ac:picMkLst>
            <pc:docMk/>
            <pc:sldMk cId="1078942003" sldId="410"/>
            <ac:picMk id="5" creationId="{CEE19386-CFA8-4A5C-8C8A-BC3D542EA91D}"/>
          </ac:picMkLst>
        </pc:picChg>
        <pc:picChg chg="add mod">
          <ac:chgData name="Brian Smith" userId="b1d3ac8b-1aca-452c-baba-f12c9e85d6e4" providerId="ADAL" clId="{C2D53BDC-81BB-4E3A-A00F-AB17172BBF9D}" dt="2021-03-15T13:49:43.761" v="583" actId="1036"/>
          <ac:picMkLst>
            <pc:docMk/>
            <pc:sldMk cId="1078942003" sldId="410"/>
            <ac:picMk id="6" creationId="{AF4A8663-B012-48A8-81D5-B1F7C3357C19}"/>
          </ac:picMkLst>
        </pc:picChg>
      </pc:sldChg>
      <pc:sldChg chg="modSp add mod ord modNotesTx">
        <pc:chgData name="Brian Smith" userId="b1d3ac8b-1aca-452c-baba-f12c9e85d6e4" providerId="ADAL" clId="{C2D53BDC-81BB-4E3A-A00F-AB17172BBF9D}" dt="2021-03-16T15:38:41.610" v="994" actId="20577"/>
        <pc:sldMkLst>
          <pc:docMk/>
          <pc:sldMk cId="3519290886" sldId="411"/>
        </pc:sldMkLst>
        <pc:spChg chg="mod">
          <ac:chgData name="Brian Smith" userId="b1d3ac8b-1aca-452c-baba-f12c9e85d6e4" providerId="ADAL" clId="{C2D53BDC-81BB-4E3A-A00F-AB17172BBF9D}" dt="2021-03-15T13:50:11.234" v="593" actId="20577"/>
          <ac:spMkLst>
            <pc:docMk/>
            <pc:sldMk cId="3519290886" sldId="411"/>
            <ac:spMk id="2" creationId="{B619D567-404E-4F4D-B2EE-092F72FCCDCB}"/>
          </ac:spMkLst>
        </pc:spChg>
      </pc:sldChg>
      <pc:sldChg chg="modSp add mod">
        <pc:chgData name="Brian Smith" userId="b1d3ac8b-1aca-452c-baba-f12c9e85d6e4" providerId="ADAL" clId="{C2D53BDC-81BB-4E3A-A00F-AB17172BBF9D}" dt="2021-03-15T13:50:37.853" v="598" actId="20577"/>
        <pc:sldMkLst>
          <pc:docMk/>
          <pc:sldMk cId="3962547144" sldId="412"/>
        </pc:sldMkLst>
        <pc:spChg chg="mod">
          <ac:chgData name="Brian Smith" userId="b1d3ac8b-1aca-452c-baba-f12c9e85d6e4" providerId="ADAL" clId="{C2D53BDC-81BB-4E3A-A00F-AB17172BBF9D}" dt="2021-03-15T13:50:31.017" v="595"/>
          <ac:spMkLst>
            <pc:docMk/>
            <pc:sldMk cId="3962547144" sldId="412"/>
            <ac:spMk id="2" creationId="{9A5125EA-6307-4674-A3A0-5EE84AED8BD4}"/>
          </ac:spMkLst>
        </pc:spChg>
        <pc:spChg chg="mod">
          <ac:chgData name="Brian Smith" userId="b1d3ac8b-1aca-452c-baba-f12c9e85d6e4" providerId="ADAL" clId="{C2D53BDC-81BB-4E3A-A00F-AB17172BBF9D}" dt="2021-03-15T13:50:37.853" v="598" actId="20577"/>
          <ac:spMkLst>
            <pc:docMk/>
            <pc:sldMk cId="3962547144" sldId="412"/>
            <ac:spMk id="3" creationId="{604B8BEC-F016-44DC-A92E-AA5054643318}"/>
          </ac:spMkLst>
        </pc:spChg>
      </pc:sldChg>
      <pc:sldChg chg="modSp add mod">
        <pc:chgData name="Brian Smith" userId="b1d3ac8b-1aca-452c-baba-f12c9e85d6e4" providerId="ADAL" clId="{C2D53BDC-81BB-4E3A-A00F-AB17172BBF9D}" dt="2021-03-15T13:50:52.123" v="601" actId="20577"/>
        <pc:sldMkLst>
          <pc:docMk/>
          <pc:sldMk cId="673263835" sldId="413"/>
        </pc:sldMkLst>
        <pc:spChg chg="mod">
          <ac:chgData name="Brian Smith" userId="b1d3ac8b-1aca-452c-baba-f12c9e85d6e4" providerId="ADAL" clId="{C2D53BDC-81BB-4E3A-A00F-AB17172BBF9D}" dt="2021-03-15T13:50:52.123" v="601" actId="20577"/>
          <ac:spMkLst>
            <pc:docMk/>
            <pc:sldMk cId="673263835" sldId="413"/>
            <ac:spMk id="2" creationId="{B619D567-404E-4F4D-B2EE-092F72FCCDCB}"/>
          </ac:spMkLst>
        </pc:spChg>
      </pc:sldChg>
      <pc:sldChg chg="modSp add mod">
        <pc:chgData name="Brian Smith" userId="b1d3ac8b-1aca-452c-baba-f12c9e85d6e4" providerId="ADAL" clId="{C2D53BDC-81BB-4E3A-A00F-AB17172BBF9D}" dt="2021-03-15T13:51:24.540" v="609" actId="20577"/>
        <pc:sldMkLst>
          <pc:docMk/>
          <pc:sldMk cId="1691609792" sldId="414"/>
        </pc:sldMkLst>
        <pc:spChg chg="mod">
          <ac:chgData name="Brian Smith" userId="b1d3ac8b-1aca-452c-baba-f12c9e85d6e4" providerId="ADAL" clId="{C2D53BDC-81BB-4E3A-A00F-AB17172BBF9D}" dt="2021-03-15T13:51:07.063" v="603"/>
          <ac:spMkLst>
            <pc:docMk/>
            <pc:sldMk cId="1691609792" sldId="414"/>
            <ac:spMk id="2" creationId="{9A5125EA-6307-4674-A3A0-5EE84AED8BD4}"/>
          </ac:spMkLst>
        </pc:spChg>
        <pc:spChg chg="mod">
          <ac:chgData name="Brian Smith" userId="b1d3ac8b-1aca-452c-baba-f12c9e85d6e4" providerId="ADAL" clId="{C2D53BDC-81BB-4E3A-A00F-AB17172BBF9D}" dt="2021-03-15T13:51:24.540" v="609" actId="20577"/>
          <ac:spMkLst>
            <pc:docMk/>
            <pc:sldMk cId="1691609792" sldId="414"/>
            <ac:spMk id="3" creationId="{604B8BEC-F016-44DC-A92E-AA5054643318}"/>
          </ac:spMkLst>
        </pc:spChg>
      </pc:sldChg>
      <pc:sldChg chg="modSp add mod">
        <pc:chgData name="Brian Smith" userId="b1d3ac8b-1aca-452c-baba-f12c9e85d6e4" providerId="ADAL" clId="{C2D53BDC-81BB-4E3A-A00F-AB17172BBF9D}" dt="2021-03-15T13:51:54.196" v="613" actId="15"/>
        <pc:sldMkLst>
          <pc:docMk/>
          <pc:sldMk cId="473375845" sldId="415"/>
        </pc:sldMkLst>
        <pc:spChg chg="mod">
          <ac:chgData name="Brian Smith" userId="b1d3ac8b-1aca-452c-baba-f12c9e85d6e4" providerId="ADAL" clId="{C2D53BDC-81BB-4E3A-A00F-AB17172BBF9D}" dt="2021-03-15T13:51:42.342" v="611"/>
          <ac:spMkLst>
            <pc:docMk/>
            <pc:sldMk cId="473375845" sldId="415"/>
            <ac:spMk id="2" creationId="{9A5125EA-6307-4674-A3A0-5EE84AED8BD4}"/>
          </ac:spMkLst>
        </pc:spChg>
        <pc:spChg chg="mod">
          <ac:chgData name="Brian Smith" userId="b1d3ac8b-1aca-452c-baba-f12c9e85d6e4" providerId="ADAL" clId="{C2D53BDC-81BB-4E3A-A00F-AB17172BBF9D}" dt="2021-03-15T13:51:54.196" v="613" actId="15"/>
          <ac:spMkLst>
            <pc:docMk/>
            <pc:sldMk cId="473375845" sldId="415"/>
            <ac:spMk id="3" creationId="{604B8BEC-F016-44DC-A92E-AA5054643318}"/>
          </ac:spMkLst>
        </pc:spChg>
      </pc:sldChg>
      <pc:sldChg chg="addSp delSp modSp new mod">
        <pc:chgData name="Brian Smith" userId="b1d3ac8b-1aca-452c-baba-f12c9e85d6e4" providerId="ADAL" clId="{C2D53BDC-81BB-4E3A-A00F-AB17172BBF9D}" dt="2021-03-15T13:52:23.467" v="619" actId="478"/>
        <pc:sldMkLst>
          <pc:docMk/>
          <pc:sldMk cId="159340430" sldId="416"/>
        </pc:sldMkLst>
        <pc:spChg chg="del">
          <ac:chgData name="Brian Smith" userId="b1d3ac8b-1aca-452c-baba-f12c9e85d6e4" providerId="ADAL" clId="{C2D53BDC-81BB-4E3A-A00F-AB17172BBF9D}" dt="2021-03-15T13:52:23.467" v="619" actId="478"/>
          <ac:spMkLst>
            <pc:docMk/>
            <pc:sldMk cId="159340430" sldId="416"/>
            <ac:spMk id="2" creationId="{84DBA3B7-37F1-428D-8BC1-B4673D7039D8}"/>
          </ac:spMkLst>
        </pc:spChg>
        <pc:spChg chg="del">
          <ac:chgData name="Brian Smith" userId="b1d3ac8b-1aca-452c-baba-f12c9e85d6e4" providerId="ADAL" clId="{C2D53BDC-81BB-4E3A-A00F-AB17172BBF9D}" dt="2021-03-15T13:52:18.136" v="618" actId="478"/>
          <ac:spMkLst>
            <pc:docMk/>
            <pc:sldMk cId="159340430" sldId="416"/>
            <ac:spMk id="3" creationId="{69765A6F-B303-46F6-8EDD-FC6A60CFF4E1}"/>
          </ac:spMkLst>
        </pc:spChg>
        <pc:spChg chg="del">
          <ac:chgData name="Brian Smith" userId="b1d3ac8b-1aca-452c-baba-f12c9e85d6e4" providerId="ADAL" clId="{C2D53BDC-81BB-4E3A-A00F-AB17172BBF9D}" dt="2021-03-15T13:52:12.712" v="617" actId="478"/>
          <ac:spMkLst>
            <pc:docMk/>
            <pc:sldMk cId="159340430" sldId="416"/>
            <ac:spMk id="4" creationId="{EFA06CE6-CAD8-4C09-B0C9-FB98C5A99F83}"/>
          </ac:spMkLst>
        </pc:spChg>
        <pc:spChg chg="add mod">
          <ac:chgData name="Brian Smith" userId="b1d3ac8b-1aca-452c-baba-f12c9e85d6e4" providerId="ADAL" clId="{C2D53BDC-81BB-4E3A-A00F-AB17172BBF9D}" dt="2021-03-15T13:52:08.097" v="616" actId="1076"/>
          <ac:spMkLst>
            <pc:docMk/>
            <pc:sldMk cId="159340430" sldId="416"/>
            <ac:spMk id="5" creationId="{E2298068-DE4B-46D2-AB51-843DB1FA7081}"/>
          </ac:spMkLst>
        </pc:spChg>
        <pc:picChg chg="add mod">
          <ac:chgData name="Brian Smith" userId="b1d3ac8b-1aca-452c-baba-f12c9e85d6e4" providerId="ADAL" clId="{C2D53BDC-81BB-4E3A-A00F-AB17172BBF9D}" dt="2021-03-15T13:52:08.097" v="616" actId="1076"/>
          <ac:picMkLst>
            <pc:docMk/>
            <pc:sldMk cId="159340430" sldId="416"/>
            <ac:picMk id="6" creationId="{51383522-4857-44B9-B432-4ADD3CE23770}"/>
          </ac:picMkLst>
        </pc:picChg>
      </pc:sldChg>
    </pc:docChg>
  </pc:docChgLst>
  <pc:docChgLst>
    <pc:chgData name="Brian Smith" userId="b1d3ac8b-1aca-452c-baba-f12c9e85d6e4" providerId="ADAL" clId="{29AD6592-BE81-4E9B-A292-109CE88CCD67}"/>
    <pc:docChg chg="undo custSel addSld delSld modSld sldOrd">
      <pc:chgData name="Brian Smith" userId="b1d3ac8b-1aca-452c-baba-f12c9e85d6e4" providerId="ADAL" clId="{29AD6592-BE81-4E9B-A292-109CE88CCD67}" dt="2021-04-08T14:49:32.955" v="413" actId="2696"/>
      <pc:docMkLst>
        <pc:docMk/>
      </pc:docMkLst>
      <pc:sldChg chg="modSp mod">
        <pc:chgData name="Brian Smith" userId="b1d3ac8b-1aca-452c-baba-f12c9e85d6e4" providerId="ADAL" clId="{29AD6592-BE81-4E9B-A292-109CE88CCD67}" dt="2021-04-08T14:49:13.702" v="412" actId="6549"/>
        <pc:sldMkLst>
          <pc:docMk/>
          <pc:sldMk cId="3175677104" sldId="277"/>
        </pc:sldMkLst>
        <pc:spChg chg="mod">
          <ac:chgData name="Brian Smith" userId="b1d3ac8b-1aca-452c-baba-f12c9e85d6e4" providerId="ADAL" clId="{29AD6592-BE81-4E9B-A292-109CE88CCD67}" dt="2021-04-08T14:49:13.702" v="412" actId="6549"/>
          <ac:spMkLst>
            <pc:docMk/>
            <pc:sldMk cId="3175677104" sldId="277"/>
            <ac:spMk id="3" creationId="{48D839DD-2890-4539-ACAF-1A0C133264BA}"/>
          </ac:spMkLst>
        </pc:spChg>
      </pc:sldChg>
      <pc:sldChg chg="modSp mod">
        <pc:chgData name="Brian Smith" userId="b1d3ac8b-1aca-452c-baba-f12c9e85d6e4" providerId="ADAL" clId="{29AD6592-BE81-4E9B-A292-109CE88CCD67}" dt="2021-04-08T14:49:05.084" v="411" actId="6549"/>
        <pc:sldMkLst>
          <pc:docMk/>
          <pc:sldMk cId="2076218492" sldId="287"/>
        </pc:sldMkLst>
        <pc:spChg chg="mod">
          <ac:chgData name="Brian Smith" userId="b1d3ac8b-1aca-452c-baba-f12c9e85d6e4" providerId="ADAL" clId="{29AD6592-BE81-4E9B-A292-109CE88CCD67}" dt="2021-04-08T14:49:05.084" v="411" actId="6549"/>
          <ac:spMkLst>
            <pc:docMk/>
            <pc:sldMk cId="2076218492" sldId="287"/>
            <ac:spMk id="3" creationId="{B36EB3ED-302E-4D7D-81DA-D3A9369C1B48}"/>
          </ac:spMkLst>
        </pc:spChg>
      </pc:sldChg>
      <pc:sldChg chg="modSp mod">
        <pc:chgData name="Brian Smith" userId="b1d3ac8b-1aca-452c-baba-f12c9e85d6e4" providerId="ADAL" clId="{29AD6592-BE81-4E9B-A292-109CE88CCD67}" dt="2021-03-30T18:44:05.864" v="96" actId="6549"/>
        <pc:sldMkLst>
          <pc:docMk/>
          <pc:sldMk cId="293970496" sldId="404"/>
        </pc:sldMkLst>
        <pc:spChg chg="mod">
          <ac:chgData name="Brian Smith" userId="b1d3ac8b-1aca-452c-baba-f12c9e85d6e4" providerId="ADAL" clId="{29AD6592-BE81-4E9B-A292-109CE88CCD67}" dt="2021-03-30T18:44:05.864" v="96" actId="6549"/>
          <ac:spMkLst>
            <pc:docMk/>
            <pc:sldMk cId="293970496" sldId="404"/>
            <ac:spMk id="7" creationId="{2710C928-D809-4EE2-858C-83B30BA48D9B}"/>
          </ac:spMkLst>
        </pc:spChg>
      </pc:sldChg>
      <pc:sldChg chg="addSp modSp mod">
        <pc:chgData name="Brian Smith" userId="b1d3ac8b-1aca-452c-baba-f12c9e85d6e4" providerId="ADAL" clId="{29AD6592-BE81-4E9B-A292-109CE88CCD67}" dt="2021-03-30T18:49:45.203" v="101" actId="1076"/>
        <pc:sldMkLst>
          <pc:docMk/>
          <pc:sldMk cId="190481856" sldId="405"/>
        </pc:sldMkLst>
        <pc:picChg chg="add mod">
          <ac:chgData name="Brian Smith" userId="b1d3ac8b-1aca-452c-baba-f12c9e85d6e4" providerId="ADAL" clId="{29AD6592-BE81-4E9B-A292-109CE88CCD67}" dt="2021-03-30T18:49:45.203" v="101" actId="1076"/>
          <ac:picMkLst>
            <pc:docMk/>
            <pc:sldMk cId="190481856" sldId="405"/>
            <ac:picMk id="7" creationId="{339C059D-34A2-48F0-88A4-179D41796044}"/>
          </ac:picMkLst>
        </pc:picChg>
      </pc:sldChg>
      <pc:sldChg chg="modSp mod">
        <pc:chgData name="Brian Smith" userId="b1d3ac8b-1aca-452c-baba-f12c9e85d6e4" providerId="ADAL" clId="{29AD6592-BE81-4E9B-A292-109CE88CCD67}" dt="2021-03-30T18:39:02.055" v="1" actId="1076"/>
        <pc:sldMkLst>
          <pc:docMk/>
          <pc:sldMk cId="1078942003" sldId="410"/>
        </pc:sldMkLst>
        <pc:picChg chg="mod">
          <ac:chgData name="Brian Smith" userId="b1d3ac8b-1aca-452c-baba-f12c9e85d6e4" providerId="ADAL" clId="{29AD6592-BE81-4E9B-A292-109CE88CCD67}" dt="2021-03-30T18:39:02.055" v="1" actId="1076"/>
          <ac:picMkLst>
            <pc:docMk/>
            <pc:sldMk cId="1078942003" sldId="410"/>
            <ac:picMk id="6" creationId="{AF4A8663-B012-48A8-81D5-B1F7C3357C19}"/>
          </ac:picMkLst>
        </pc:picChg>
      </pc:sldChg>
      <pc:sldChg chg="modSp mod ord">
        <pc:chgData name="Brian Smith" userId="b1d3ac8b-1aca-452c-baba-f12c9e85d6e4" providerId="ADAL" clId="{29AD6592-BE81-4E9B-A292-109CE88CCD67}" dt="2021-03-30T19:04:55.204" v="286" actId="20577"/>
        <pc:sldMkLst>
          <pc:docMk/>
          <pc:sldMk cId="3962547144" sldId="412"/>
        </pc:sldMkLst>
        <pc:spChg chg="mod">
          <ac:chgData name="Brian Smith" userId="b1d3ac8b-1aca-452c-baba-f12c9e85d6e4" providerId="ADAL" clId="{29AD6592-BE81-4E9B-A292-109CE88CCD67}" dt="2021-03-30T19:04:55.204" v="286" actId="20577"/>
          <ac:spMkLst>
            <pc:docMk/>
            <pc:sldMk cId="3962547144" sldId="412"/>
            <ac:spMk id="3" creationId="{604B8BEC-F016-44DC-A92E-AA5054643318}"/>
          </ac:spMkLst>
        </pc:spChg>
      </pc:sldChg>
      <pc:sldChg chg="del">
        <pc:chgData name="Brian Smith" userId="b1d3ac8b-1aca-452c-baba-f12c9e85d6e4" providerId="ADAL" clId="{29AD6592-BE81-4E9B-A292-109CE88CCD67}" dt="2021-04-08T14:49:32.955" v="413" actId="2696"/>
        <pc:sldMkLst>
          <pc:docMk/>
          <pc:sldMk cId="159340430" sldId="416"/>
        </pc:sldMkLst>
      </pc:sldChg>
      <pc:sldChg chg="addSp delSp modSp new mod modClrScheme chgLayout">
        <pc:chgData name="Brian Smith" userId="b1d3ac8b-1aca-452c-baba-f12c9e85d6e4" providerId="ADAL" clId="{29AD6592-BE81-4E9B-A292-109CE88CCD67}" dt="2021-03-30T18:57:45.005" v="235" actId="1076"/>
        <pc:sldMkLst>
          <pc:docMk/>
          <pc:sldMk cId="767340575" sldId="417"/>
        </pc:sldMkLst>
        <pc:spChg chg="del mod ord">
          <ac:chgData name="Brian Smith" userId="b1d3ac8b-1aca-452c-baba-f12c9e85d6e4" providerId="ADAL" clId="{29AD6592-BE81-4E9B-A292-109CE88CCD67}" dt="2021-03-30T18:53:08.442" v="103" actId="700"/>
          <ac:spMkLst>
            <pc:docMk/>
            <pc:sldMk cId="767340575" sldId="417"/>
            <ac:spMk id="2" creationId="{F9BC1CD1-92D3-4B6A-B8D8-905ED2490EFB}"/>
          </ac:spMkLst>
        </pc:spChg>
        <pc:spChg chg="del mod ord">
          <ac:chgData name="Brian Smith" userId="b1d3ac8b-1aca-452c-baba-f12c9e85d6e4" providerId="ADAL" clId="{29AD6592-BE81-4E9B-A292-109CE88CCD67}" dt="2021-03-30T18:53:08.442" v="103" actId="700"/>
          <ac:spMkLst>
            <pc:docMk/>
            <pc:sldMk cId="767340575" sldId="417"/>
            <ac:spMk id="3" creationId="{32592BE8-DDC9-493E-B296-9C19FC27C5A9}"/>
          </ac:spMkLst>
        </pc:spChg>
        <pc:spChg chg="del">
          <ac:chgData name="Brian Smith" userId="b1d3ac8b-1aca-452c-baba-f12c9e85d6e4" providerId="ADAL" clId="{29AD6592-BE81-4E9B-A292-109CE88CCD67}" dt="2021-03-30T18:53:08.442" v="103" actId="700"/>
          <ac:spMkLst>
            <pc:docMk/>
            <pc:sldMk cId="767340575" sldId="417"/>
            <ac:spMk id="4" creationId="{C417C4D2-2D6C-4E12-9421-EB80AAF6EB27}"/>
          </ac:spMkLst>
        </pc:spChg>
        <pc:spChg chg="add mod ord">
          <ac:chgData name="Brian Smith" userId="b1d3ac8b-1aca-452c-baba-f12c9e85d6e4" providerId="ADAL" clId="{29AD6592-BE81-4E9B-A292-109CE88CCD67}" dt="2021-03-30T18:53:25.981" v="126" actId="20577"/>
          <ac:spMkLst>
            <pc:docMk/>
            <pc:sldMk cId="767340575" sldId="417"/>
            <ac:spMk id="5" creationId="{36D7AE79-1C26-433A-BFAC-D0466D686C6D}"/>
          </ac:spMkLst>
        </pc:spChg>
        <pc:spChg chg="add del mod ord">
          <ac:chgData name="Brian Smith" userId="b1d3ac8b-1aca-452c-baba-f12c9e85d6e4" providerId="ADAL" clId="{29AD6592-BE81-4E9B-A292-109CE88CCD67}" dt="2021-03-30T18:53:51.464" v="143" actId="5793"/>
          <ac:spMkLst>
            <pc:docMk/>
            <pc:sldMk cId="767340575" sldId="417"/>
            <ac:spMk id="6" creationId="{30DB4C16-C798-413D-B529-F232C853269D}"/>
          </ac:spMkLst>
        </pc:spChg>
        <pc:picChg chg="add del mod">
          <ac:chgData name="Brian Smith" userId="b1d3ac8b-1aca-452c-baba-f12c9e85d6e4" providerId="ADAL" clId="{29AD6592-BE81-4E9B-A292-109CE88CCD67}" dt="2021-03-30T18:53:48.518" v="137"/>
          <ac:picMkLst>
            <pc:docMk/>
            <pc:sldMk cId="767340575" sldId="417"/>
            <ac:picMk id="8" creationId="{37AEEF46-EAE9-4772-AE52-95C6EE62E10E}"/>
          </ac:picMkLst>
        </pc:picChg>
        <pc:picChg chg="add mod">
          <ac:chgData name="Brian Smith" userId="b1d3ac8b-1aca-452c-baba-f12c9e85d6e4" providerId="ADAL" clId="{29AD6592-BE81-4E9B-A292-109CE88CCD67}" dt="2021-03-30T18:57:45.005" v="235" actId="1076"/>
          <ac:picMkLst>
            <pc:docMk/>
            <pc:sldMk cId="767340575" sldId="417"/>
            <ac:picMk id="10" creationId="{B0432800-EF4C-44D5-9AD0-546EC0501655}"/>
          </ac:picMkLst>
        </pc:picChg>
      </pc:sldChg>
      <pc:sldChg chg="modSp new del mod">
        <pc:chgData name="Brian Smith" userId="b1d3ac8b-1aca-452c-baba-f12c9e85d6e4" providerId="ADAL" clId="{29AD6592-BE81-4E9B-A292-109CE88CCD67}" dt="2021-03-30T18:58:51.758" v="236" actId="2696"/>
        <pc:sldMkLst>
          <pc:docMk/>
          <pc:sldMk cId="2538068657" sldId="418"/>
        </pc:sldMkLst>
        <pc:spChg chg="mod">
          <ac:chgData name="Brian Smith" userId="b1d3ac8b-1aca-452c-baba-f12c9e85d6e4" providerId="ADAL" clId="{29AD6592-BE81-4E9B-A292-109CE88CCD67}" dt="2021-03-30T18:54:42.798" v="164" actId="20577"/>
          <ac:spMkLst>
            <pc:docMk/>
            <pc:sldMk cId="2538068657" sldId="418"/>
            <ac:spMk id="2" creationId="{E1410578-535D-467F-AD78-E974628497FA}"/>
          </ac:spMkLst>
        </pc:spChg>
        <pc:spChg chg="mod">
          <ac:chgData name="Brian Smith" userId="b1d3ac8b-1aca-452c-baba-f12c9e85d6e4" providerId="ADAL" clId="{29AD6592-BE81-4E9B-A292-109CE88CCD67}" dt="2021-03-30T18:54:48.564" v="166" actId="14100"/>
          <ac:spMkLst>
            <pc:docMk/>
            <pc:sldMk cId="2538068657" sldId="418"/>
            <ac:spMk id="3" creationId="{788A03F3-7DD0-4534-90AD-A3CBD848536E}"/>
          </ac:spMkLst>
        </pc:spChg>
      </pc:sldChg>
      <pc:sldChg chg="addSp delSp modSp add mod">
        <pc:chgData name="Brian Smith" userId="b1d3ac8b-1aca-452c-baba-f12c9e85d6e4" providerId="ADAL" clId="{29AD6592-BE81-4E9B-A292-109CE88CCD67}" dt="2021-03-30T18:57:39.276" v="234" actId="1076"/>
        <pc:sldMkLst>
          <pc:docMk/>
          <pc:sldMk cId="3634478512" sldId="419"/>
        </pc:sldMkLst>
        <pc:spChg chg="mod">
          <ac:chgData name="Brian Smith" userId="b1d3ac8b-1aca-452c-baba-f12c9e85d6e4" providerId="ADAL" clId="{29AD6592-BE81-4E9B-A292-109CE88CCD67}" dt="2021-03-30T18:55:00.600" v="168"/>
          <ac:spMkLst>
            <pc:docMk/>
            <pc:sldMk cId="3634478512" sldId="419"/>
            <ac:spMk id="5" creationId="{36D7AE79-1C26-433A-BFAC-D0466D686C6D}"/>
          </ac:spMkLst>
        </pc:spChg>
        <pc:picChg chg="add mod">
          <ac:chgData name="Brian Smith" userId="b1d3ac8b-1aca-452c-baba-f12c9e85d6e4" providerId="ADAL" clId="{29AD6592-BE81-4E9B-A292-109CE88CCD67}" dt="2021-03-30T18:57:39.276" v="234" actId="1076"/>
          <ac:picMkLst>
            <pc:docMk/>
            <pc:sldMk cId="3634478512" sldId="419"/>
            <ac:picMk id="3" creationId="{E615BF22-16EC-48BA-AF13-E7290D764B4B}"/>
          </ac:picMkLst>
        </pc:picChg>
        <pc:picChg chg="del">
          <ac:chgData name="Brian Smith" userId="b1d3ac8b-1aca-452c-baba-f12c9e85d6e4" providerId="ADAL" clId="{29AD6592-BE81-4E9B-A292-109CE88CCD67}" dt="2021-03-30T18:55:06.985" v="169" actId="478"/>
          <ac:picMkLst>
            <pc:docMk/>
            <pc:sldMk cId="3634478512" sldId="419"/>
            <ac:picMk id="10" creationId="{B0432800-EF4C-44D5-9AD0-546EC0501655}"/>
          </ac:picMkLst>
        </pc:picChg>
      </pc:sldChg>
      <pc:sldChg chg="addSp delSp modSp add mod">
        <pc:chgData name="Brian Smith" userId="b1d3ac8b-1aca-452c-baba-f12c9e85d6e4" providerId="ADAL" clId="{29AD6592-BE81-4E9B-A292-109CE88CCD67}" dt="2021-03-30T18:57:35.491" v="233" actId="1076"/>
        <pc:sldMkLst>
          <pc:docMk/>
          <pc:sldMk cId="364835621" sldId="420"/>
        </pc:sldMkLst>
        <pc:spChg chg="mod">
          <ac:chgData name="Brian Smith" userId="b1d3ac8b-1aca-452c-baba-f12c9e85d6e4" providerId="ADAL" clId="{29AD6592-BE81-4E9B-A292-109CE88CCD67}" dt="2021-03-30T18:56:23.012" v="200" actId="20577"/>
          <ac:spMkLst>
            <pc:docMk/>
            <pc:sldMk cId="364835621" sldId="420"/>
            <ac:spMk id="5" creationId="{36D7AE79-1C26-433A-BFAC-D0466D686C6D}"/>
          </ac:spMkLst>
        </pc:spChg>
        <pc:picChg chg="del">
          <ac:chgData name="Brian Smith" userId="b1d3ac8b-1aca-452c-baba-f12c9e85d6e4" providerId="ADAL" clId="{29AD6592-BE81-4E9B-A292-109CE88CCD67}" dt="2021-03-30T18:56:26.905" v="201" actId="478"/>
          <ac:picMkLst>
            <pc:docMk/>
            <pc:sldMk cId="364835621" sldId="420"/>
            <ac:picMk id="3" creationId="{E615BF22-16EC-48BA-AF13-E7290D764B4B}"/>
          </ac:picMkLst>
        </pc:picChg>
        <pc:picChg chg="add mod">
          <ac:chgData name="Brian Smith" userId="b1d3ac8b-1aca-452c-baba-f12c9e85d6e4" providerId="ADAL" clId="{29AD6592-BE81-4E9B-A292-109CE88CCD67}" dt="2021-03-30T18:57:35.491" v="233" actId="1076"/>
          <ac:picMkLst>
            <pc:docMk/>
            <pc:sldMk cId="364835621" sldId="420"/>
            <ac:picMk id="4" creationId="{9241AA16-6CED-4881-9E65-295EE194EBE6}"/>
          </ac:picMkLst>
        </pc:picChg>
      </pc:sldChg>
      <pc:sldChg chg="addSp delSp modSp add mod">
        <pc:chgData name="Brian Smith" userId="b1d3ac8b-1aca-452c-baba-f12c9e85d6e4" providerId="ADAL" clId="{29AD6592-BE81-4E9B-A292-109CE88CCD67}" dt="2021-03-30T18:57:24.668" v="232" actId="14100"/>
        <pc:sldMkLst>
          <pc:docMk/>
          <pc:sldMk cId="1145172853" sldId="421"/>
        </pc:sldMkLst>
        <pc:spChg chg="mod">
          <ac:chgData name="Brian Smith" userId="b1d3ac8b-1aca-452c-baba-f12c9e85d6e4" providerId="ADAL" clId="{29AD6592-BE81-4E9B-A292-109CE88CCD67}" dt="2021-03-30T18:57:08.169" v="225" actId="20577"/>
          <ac:spMkLst>
            <pc:docMk/>
            <pc:sldMk cId="1145172853" sldId="421"/>
            <ac:spMk id="5" creationId="{36D7AE79-1C26-433A-BFAC-D0466D686C6D}"/>
          </ac:spMkLst>
        </pc:spChg>
        <pc:picChg chg="add mod">
          <ac:chgData name="Brian Smith" userId="b1d3ac8b-1aca-452c-baba-f12c9e85d6e4" providerId="ADAL" clId="{29AD6592-BE81-4E9B-A292-109CE88CCD67}" dt="2021-03-30T18:57:24.668" v="232" actId="14100"/>
          <ac:picMkLst>
            <pc:docMk/>
            <pc:sldMk cId="1145172853" sldId="421"/>
            <ac:picMk id="3" creationId="{E65281D3-E00A-4ABF-B77E-B4C14621EBFA}"/>
          </ac:picMkLst>
        </pc:picChg>
        <pc:picChg chg="del mod">
          <ac:chgData name="Brian Smith" userId="b1d3ac8b-1aca-452c-baba-f12c9e85d6e4" providerId="ADAL" clId="{29AD6592-BE81-4E9B-A292-109CE88CCD67}" dt="2021-03-30T18:57:14.424" v="227" actId="478"/>
          <ac:picMkLst>
            <pc:docMk/>
            <pc:sldMk cId="1145172853" sldId="421"/>
            <ac:picMk id="4" creationId="{9241AA16-6CED-4881-9E65-295EE194EBE6}"/>
          </ac:picMkLst>
        </pc:picChg>
      </pc:sldChg>
      <pc:sldChg chg="modSp add mod">
        <pc:chgData name="Brian Smith" userId="b1d3ac8b-1aca-452c-baba-f12c9e85d6e4" providerId="ADAL" clId="{29AD6592-BE81-4E9B-A292-109CE88CCD67}" dt="2021-03-30T19:09:35.803" v="410" actId="20577"/>
        <pc:sldMkLst>
          <pc:docMk/>
          <pc:sldMk cId="1090015923" sldId="422"/>
        </pc:sldMkLst>
        <pc:spChg chg="mod">
          <ac:chgData name="Brian Smith" userId="b1d3ac8b-1aca-452c-baba-f12c9e85d6e4" providerId="ADAL" clId="{29AD6592-BE81-4E9B-A292-109CE88CCD67}" dt="2021-03-30T19:06:51.079" v="293" actId="20577"/>
          <ac:spMkLst>
            <pc:docMk/>
            <pc:sldMk cId="1090015923" sldId="422"/>
            <ac:spMk id="2" creationId="{9A5125EA-6307-4674-A3A0-5EE84AED8BD4}"/>
          </ac:spMkLst>
        </pc:spChg>
        <pc:spChg chg="mod">
          <ac:chgData name="Brian Smith" userId="b1d3ac8b-1aca-452c-baba-f12c9e85d6e4" providerId="ADAL" clId="{29AD6592-BE81-4E9B-A292-109CE88CCD67}" dt="2021-03-30T19:09:35.803" v="410" actId="20577"/>
          <ac:spMkLst>
            <pc:docMk/>
            <pc:sldMk cId="1090015923" sldId="422"/>
            <ac:spMk id="3" creationId="{604B8BEC-F016-44DC-A92E-AA5054643318}"/>
          </ac:spMkLst>
        </pc:spChg>
      </pc:sldChg>
    </pc:docChg>
  </pc:docChgLst>
  <pc:docChgLst>
    <pc:chgData name="Brian Smith" userId="b1d3ac8b-1aca-452c-baba-f12c9e85d6e4" providerId="ADAL" clId="{72A7D47C-3359-40F7-8371-2CB8A553D0F2}"/>
    <pc:docChg chg="undo custSel addSld delSld modSld">
      <pc:chgData name="Brian Smith" userId="b1d3ac8b-1aca-452c-baba-f12c9e85d6e4" providerId="ADAL" clId="{72A7D47C-3359-40F7-8371-2CB8A553D0F2}" dt="2021-04-12T15:15:46.480" v="194" actId="47"/>
      <pc:docMkLst>
        <pc:docMk/>
      </pc:docMkLst>
      <pc:sldChg chg="del">
        <pc:chgData name="Brian Smith" userId="b1d3ac8b-1aca-452c-baba-f12c9e85d6e4" providerId="ADAL" clId="{72A7D47C-3359-40F7-8371-2CB8A553D0F2}" dt="2021-04-12T15:09:44.659" v="130" actId="47"/>
        <pc:sldMkLst>
          <pc:docMk/>
          <pc:sldMk cId="2120251029" sldId="267"/>
        </pc:sldMkLst>
      </pc:sldChg>
      <pc:sldChg chg="del">
        <pc:chgData name="Brian Smith" userId="b1d3ac8b-1aca-452c-baba-f12c9e85d6e4" providerId="ADAL" clId="{72A7D47C-3359-40F7-8371-2CB8A553D0F2}" dt="2021-04-12T15:09:58.251" v="132" actId="47"/>
        <pc:sldMkLst>
          <pc:docMk/>
          <pc:sldMk cId="3175677104" sldId="277"/>
        </pc:sldMkLst>
      </pc:sldChg>
      <pc:sldChg chg="modSp del mod">
        <pc:chgData name="Brian Smith" userId="b1d3ac8b-1aca-452c-baba-f12c9e85d6e4" providerId="ADAL" clId="{72A7D47C-3359-40F7-8371-2CB8A553D0F2}" dt="2021-04-12T15:02:22.403" v="77" actId="2696"/>
        <pc:sldMkLst>
          <pc:docMk/>
          <pc:sldMk cId="1799074350" sldId="280"/>
        </pc:sldMkLst>
        <pc:spChg chg="mod">
          <ac:chgData name="Brian Smith" userId="b1d3ac8b-1aca-452c-baba-f12c9e85d6e4" providerId="ADAL" clId="{72A7D47C-3359-40F7-8371-2CB8A553D0F2}" dt="2021-04-12T15:01:37.171" v="71" actId="27636"/>
          <ac:spMkLst>
            <pc:docMk/>
            <pc:sldMk cId="1799074350" sldId="280"/>
            <ac:spMk id="2" creationId="{941C4793-1B27-4BB5-942A-7D7159097739}"/>
          </ac:spMkLst>
        </pc:spChg>
        <pc:spChg chg="mod">
          <ac:chgData name="Brian Smith" userId="b1d3ac8b-1aca-452c-baba-f12c9e85d6e4" providerId="ADAL" clId="{72A7D47C-3359-40F7-8371-2CB8A553D0F2}" dt="2021-04-12T15:01:37.182" v="72" actId="27636"/>
          <ac:spMkLst>
            <pc:docMk/>
            <pc:sldMk cId="1799074350" sldId="280"/>
            <ac:spMk id="3" creationId="{5358FD5B-FAF7-4EB0-BCAE-38F5A8D06C42}"/>
          </ac:spMkLst>
        </pc:spChg>
      </pc:sldChg>
      <pc:sldChg chg="del">
        <pc:chgData name="Brian Smith" userId="b1d3ac8b-1aca-452c-baba-f12c9e85d6e4" providerId="ADAL" clId="{72A7D47C-3359-40F7-8371-2CB8A553D0F2}" dt="2021-04-12T15:09:51.620" v="131" actId="47"/>
        <pc:sldMkLst>
          <pc:docMk/>
          <pc:sldMk cId="2076218492" sldId="287"/>
        </pc:sldMkLst>
      </pc:sldChg>
      <pc:sldChg chg="del">
        <pc:chgData name="Brian Smith" userId="b1d3ac8b-1aca-452c-baba-f12c9e85d6e4" providerId="ADAL" clId="{72A7D47C-3359-40F7-8371-2CB8A553D0F2}" dt="2021-04-12T15:09:51.620" v="131" actId="47"/>
        <pc:sldMkLst>
          <pc:docMk/>
          <pc:sldMk cId="2359586615" sldId="288"/>
        </pc:sldMkLst>
      </pc:sldChg>
      <pc:sldChg chg="del">
        <pc:chgData name="Brian Smith" userId="b1d3ac8b-1aca-452c-baba-f12c9e85d6e4" providerId="ADAL" clId="{72A7D47C-3359-40F7-8371-2CB8A553D0F2}" dt="2021-04-12T15:04:11.733" v="81" actId="2696"/>
        <pc:sldMkLst>
          <pc:docMk/>
          <pc:sldMk cId="1612170005" sldId="289"/>
        </pc:sldMkLst>
      </pc:sldChg>
      <pc:sldChg chg="del">
        <pc:chgData name="Brian Smith" userId="b1d3ac8b-1aca-452c-baba-f12c9e85d6e4" providerId="ADAL" clId="{72A7D47C-3359-40F7-8371-2CB8A553D0F2}" dt="2021-04-12T15:00:21.832" v="67" actId="2696"/>
        <pc:sldMkLst>
          <pc:docMk/>
          <pc:sldMk cId="4170529293" sldId="290"/>
        </pc:sldMkLst>
      </pc:sldChg>
      <pc:sldChg chg="modSp mod">
        <pc:chgData name="Brian Smith" userId="b1d3ac8b-1aca-452c-baba-f12c9e85d6e4" providerId="ADAL" clId="{72A7D47C-3359-40F7-8371-2CB8A553D0F2}" dt="2021-04-12T14:59:19.463" v="61" actId="20577"/>
        <pc:sldMkLst>
          <pc:docMk/>
          <pc:sldMk cId="4090948388" sldId="347"/>
        </pc:sldMkLst>
        <pc:spChg chg="mod">
          <ac:chgData name="Brian Smith" userId="b1d3ac8b-1aca-452c-baba-f12c9e85d6e4" providerId="ADAL" clId="{72A7D47C-3359-40F7-8371-2CB8A553D0F2}" dt="2021-04-12T14:59:19.463" v="61" actId="20577"/>
          <ac:spMkLst>
            <pc:docMk/>
            <pc:sldMk cId="4090948388" sldId="347"/>
            <ac:spMk id="6" creationId="{FE21D3DC-FC03-44BD-B207-14C29D0DFCB1}"/>
          </ac:spMkLst>
        </pc:spChg>
      </pc:sldChg>
      <pc:sldChg chg="del">
        <pc:chgData name="Brian Smith" userId="b1d3ac8b-1aca-452c-baba-f12c9e85d6e4" providerId="ADAL" clId="{72A7D47C-3359-40F7-8371-2CB8A553D0F2}" dt="2021-04-12T15:09:44.659" v="130" actId="47"/>
        <pc:sldMkLst>
          <pc:docMk/>
          <pc:sldMk cId="791677272" sldId="385"/>
        </pc:sldMkLst>
      </pc:sldChg>
      <pc:sldChg chg="del">
        <pc:chgData name="Brian Smith" userId="b1d3ac8b-1aca-452c-baba-f12c9e85d6e4" providerId="ADAL" clId="{72A7D47C-3359-40F7-8371-2CB8A553D0F2}" dt="2021-04-12T15:09:51.620" v="131" actId="47"/>
        <pc:sldMkLst>
          <pc:docMk/>
          <pc:sldMk cId="1383912199" sldId="386"/>
        </pc:sldMkLst>
      </pc:sldChg>
      <pc:sldChg chg="modSp del mod">
        <pc:chgData name="Brian Smith" userId="b1d3ac8b-1aca-452c-baba-f12c9e85d6e4" providerId="ADAL" clId="{72A7D47C-3359-40F7-8371-2CB8A553D0F2}" dt="2021-04-12T15:15:46.480" v="194" actId="47"/>
        <pc:sldMkLst>
          <pc:docMk/>
          <pc:sldMk cId="3471705627" sldId="401"/>
        </pc:sldMkLst>
        <pc:spChg chg="mod">
          <ac:chgData name="Brian Smith" userId="b1d3ac8b-1aca-452c-baba-f12c9e85d6e4" providerId="ADAL" clId="{72A7D47C-3359-40F7-8371-2CB8A553D0F2}" dt="2021-04-12T15:10:16.581" v="133" actId="6549"/>
          <ac:spMkLst>
            <pc:docMk/>
            <pc:sldMk cId="3471705627" sldId="401"/>
            <ac:spMk id="3" creationId="{B01604C5-4719-4B4A-A476-EE215D7B3B0A}"/>
          </ac:spMkLst>
        </pc:spChg>
      </pc:sldChg>
      <pc:sldChg chg="del">
        <pc:chgData name="Brian Smith" userId="b1d3ac8b-1aca-452c-baba-f12c9e85d6e4" providerId="ADAL" clId="{72A7D47C-3359-40F7-8371-2CB8A553D0F2}" dt="2021-04-12T15:09:51.620" v="131" actId="47"/>
        <pc:sldMkLst>
          <pc:docMk/>
          <pc:sldMk cId="2269691941" sldId="403"/>
        </pc:sldMkLst>
      </pc:sldChg>
      <pc:sldChg chg="del">
        <pc:chgData name="Brian Smith" userId="b1d3ac8b-1aca-452c-baba-f12c9e85d6e4" providerId="ADAL" clId="{72A7D47C-3359-40F7-8371-2CB8A553D0F2}" dt="2021-04-12T15:09:51.620" v="131" actId="47"/>
        <pc:sldMkLst>
          <pc:docMk/>
          <pc:sldMk cId="293970496" sldId="404"/>
        </pc:sldMkLst>
      </pc:sldChg>
      <pc:sldChg chg="del">
        <pc:chgData name="Brian Smith" userId="b1d3ac8b-1aca-452c-baba-f12c9e85d6e4" providerId="ADAL" clId="{72A7D47C-3359-40F7-8371-2CB8A553D0F2}" dt="2021-04-12T15:09:51.620" v="131" actId="47"/>
        <pc:sldMkLst>
          <pc:docMk/>
          <pc:sldMk cId="190481856" sldId="405"/>
        </pc:sldMkLst>
      </pc:sldChg>
      <pc:sldChg chg="del">
        <pc:chgData name="Brian Smith" userId="b1d3ac8b-1aca-452c-baba-f12c9e85d6e4" providerId="ADAL" clId="{72A7D47C-3359-40F7-8371-2CB8A553D0F2}" dt="2021-04-12T15:09:51.620" v="131" actId="47"/>
        <pc:sldMkLst>
          <pc:docMk/>
          <pc:sldMk cId="1653232107" sldId="407"/>
        </pc:sldMkLst>
      </pc:sldChg>
      <pc:sldChg chg="del">
        <pc:chgData name="Brian Smith" userId="b1d3ac8b-1aca-452c-baba-f12c9e85d6e4" providerId="ADAL" clId="{72A7D47C-3359-40F7-8371-2CB8A553D0F2}" dt="2021-04-12T15:09:51.620" v="131" actId="47"/>
        <pc:sldMkLst>
          <pc:docMk/>
          <pc:sldMk cId="1105851364" sldId="408"/>
        </pc:sldMkLst>
      </pc:sldChg>
      <pc:sldChg chg="del">
        <pc:chgData name="Brian Smith" userId="b1d3ac8b-1aca-452c-baba-f12c9e85d6e4" providerId="ADAL" clId="{72A7D47C-3359-40F7-8371-2CB8A553D0F2}" dt="2021-04-12T15:09:51.620" v="131" actId="47"/>
        <pc:sldMkLst>
          <pc:docMk/>
          <pc:sldMk cId="382566113" sldId="409"/>
        </pc:sldMkLst>
      </pc:sldChg>
      <pc:sldChg chg="del">
        <pc:chgData name="Brian Smith" userId="b1d3ac8b-1aca-452c-baba-f12c9e85d6e4" providerId="ADAL" clId="{72A7D47C-3359-40F7-8371-2CB8A553D0F2}" dt="2021-04-12T15:09:51.620" v="131" actId="47"/>
        <pc:sldMkLst>
          <pc:docMk/>
          <pc:sldMk cId="1078942003" sldId="410"/>
        </pc:sldMkLst>
      </pc:sldChg>
      <pc:sldChg chg="del">
        <pc:chgData name="Brian Smith" userId="b1d3ac8b-1aca-452c-baba-f12c9e85d6e4" providerId="ADAL" clId="{72A7D47C-3359-40F7-8371-2CB8A553D0F2}" dt="2021-04-12T15:09:51.620" v="131" actId="47"/>
        <pc:sldMkLst>
          <pc:docMk/>
          <pc:sldMk cId="3519290886" sldId="411"/>
        </pc:sldMkLst>
      </pc:sldChg>
      <pc:sldChg chg="del">
        <pc:chgData name="Brian Smith" userId="b1d3ac8b-1aca-452c-baba-f12c9e85d6e4" providerId="ADAL" clId="{72A7D47C-3359-40F7-8371-2CB8A553D0F2}" dt="2021-04-12T15:09:51.620" v="131" actId="47"/>
        <pc:sldMkLst>
          <pc:docMk/>
          <pc:sldMk cId="3962547144" sldId="412"/>
        </pc:sldMkLst>
      </pc:sldChg>
      <pc:sldChg chg="del">
        <pc:chgData name="Brian Smith" userId="b1d3ac8b-1aca-452c-baba-f12c9e85d6e4" providerId="ADAL" clId="{72A7D47C-3359-40F7-8371-2CB8A553D0F2}" dt="2021-04-12T15:09:51.620" v="131" actId="47"/>
        <pc:sldMkLst>
          <pc:docMk/>
          <pc:sldMk cId="673263835" sldId="413"/>
        </pc:sldMkLst>
      </pc:sldChg>
      <pc:sldChg chg="del">
        <pc:chgData name="Brian Smith" userId="b1d3ac8b-1aca-452c-baba-f12c9e85d6e4" providerId="ADAL" clId="{72A7D47C-3359-40F7-8371-2CB8A553D0F2}" dt="2021-04-12T15:09:51.620" v="131" actId="47"/>
        <pc:sldMkLst>
          <pc:docMk/>
          <pc:sldMk cId="1691609792" sldId="414"/>
        </pc:sldMkLst>
      </pc:sldChg>
      <pc:sldChg chg="del">
        <pc:chgData name="Brian Smith" userId="b1d3ac8b-1aca-452c-baba-f12c9e85d6e4" providerId="ADAL" clId="{72A7D47C-3359-40F7-8371-2CB8A553D0F2}" dt="2021-04-12T15:09:51.620" v="131" actId="47"/>
        <pc:sldMkLst>
          <pc:docMk/>
          <pc:sldMk cId="473375845" sldId="415"/>
        </pc:sldMkLst>
      </pc:sldChg>
      <pc:sldChg chg="del">
        <pc:chgData name="Brian Smith" userId="b1d3ac8b-1aca-452c-baba-f12c9e85d6e4" providerId="ADAL" clId="{72A7D47C-3359-40F7-8371-2CB8A553D0F2}" dt="2021-04-12T15:09:51.620" v="131" actId="47"/>
        <pc:sldMkLst>
          <pc:docMk/>
          <pc:sldMk cId="767340575" sldId="417"/>
        </pc:sldMkLst>
      </pc:sldChg>
      <pc:sldChg chg="del">
        <pc:chgData name="Brian Smith" userId="b1d3ac8b-1aca-452c-baba-f12c9e85d6e4" providerId="ADAL" clId="{72A7D47C-3359-40F7-8371-2CB8A553D0F2}" dt="2021-04-12T15:09:51.620" v="131" actId="47"/>
        <pc:sldMkLst>
          <pc:docMk/>
          <pc:sldMk cId="3634478512" sldId="419"/>
        </pc:sldMkLst>
      </pc:sldChg>
      <pc:sldChg chg="del">
        <pc:chgData name="Brian Smith" userId="b1d3ac8b-1aca-452c-baba-f12c9e85d6e4" providerId="ADAL" clId="{72A7D47C-3359-40F7-8371-2CB8A553D0F2}" dt="2021-04-12T15:09:51.620" v="131" actId="47"/>
        <pc:sldMkLst>
          <pc:docMk/>
          <pc:sldMk cId="364835621" sldId="420"/>
        </pc:sldMkLst>
      </pc:sldChg>
      <pc:sldChg chg="del">
        <pc:chgData name="Brian Smith" userId="b1d3ac8b-1aca-452c-baba-f12c9e85d6e4" providerId="ADAL" clId="{72A7D47C-3359-40F7-8371-2CB8A553D0F2}" dt="2021-04-12T15:09:51.620" v="131" actId="47"/>
        <pc:sldMkLst>
          <pc:docMk/>
          <pc:sldMk cId="1145172853" sldId="421"/>
        </pc:sldMkLst>
      </pc:sldChg>
      <pc:sldChg chg="del">
        <pc:chgData name="Brian Smith" userId="b1d3ac8b-1aca-452c-baba-f12c9e85d6e4" providerId="ADAL" clId="{72A7D47C-3359-40F7-8371-2CB8A553D0F2}" dt="2021-04-12T15:09:51.620" v="131" actId="47"/>
        <pc:sldMkLst>
          <pc:docMk/>
          <pc:sldMk cId="1090015923" sldId="422"/>
        </pc:sldMkLst>
      </pc:sldChg>
      <pc:sldChg chg="delSp modSp add mod">
        <pc:chgData name="Brian Smith" userId="b1d3ac8b-1aca-452c-baba-f12c9e85d6e4" providerId="ADAL" clId="{72A7D47C-3359-40F7-8371-2CB8A553D0F2}" dt="2021-04-12T15:00:15.661" v="66" actId="14100"/>
        <pc:sldMkLst>
          <pc:docMk/>
          <pc:sldMk cId="800755931" sldId="423"/>
        </pc:sldMkLst>
        <pc:spChg chg="mod">
          <ac:chgData name="Brian Smith" userId="b1d3ac8b-1aca-452c-baba-f12c9e85d6e4" providerId="ADAL" clId="{72A7D47C-3359-40F7-8371-2CB8A553D0F2}" dt="2021-04-12T15:00:02.757" v="63"/>
          <ac:spMkLst>
            <pc:docMk/>
            <pc:sldMk cId="800755931" sldId="423"/>
            <ac:spMk id="2" creationId="{05DF429C-5842-4BA8-9E47-909E0955E211}"/>
          </ac:spMkLst>
        </pc:spChg>
        <pc:spChg chg="mod">
          <ac:chgData name="Brian Smith" userId="b1d3ac8b-1aca-452c-baba-f12c9e85d6e4" providerId="ADAL" clId="{72A7D47C-3359-40F7-8371-2CB8A553D0F2}" dt="2021-04-12T15:00:15.661" v="66" actId="14100"/>
          <ac:spMkLst>
            <pc:docMk/>
            <pc:sldMk cId="800755931" sldId="423"/>
            <ac:spMk id="4" creationId="{EFEE440F-505E-4B02-B990-38479E152A08}"/>
          </ac:spMkLst>
        </pc:spChg>
        <pc:picChg chg="del">
          <ac:chgData name="Brian Smith" userId="b1d3ac8b-1aca-452c-baba-f12c9e85d6e4" providerId="ADAL" clId="{72A7D47C-3359-40F7-8371-2CB8A553D0F2}" dt="2021-04-12T15:00:12.685" v="65" actId="478"/>
          <ac:picMkLst>
            <pc:docMk/>
            <pc:sldMk cId="800755931" sldId="423"/>
            <ac:picMk id="5" creationId="{E91022BA-288E-4C8E-8DDB-81F4FA412D4B}"/>
          </ac:picMkLst>
        </pc:picChg>
      </pc:sldChg>
      <pc:sldChg chg="addSp delSp new mod modClrScheme chgLayout">
        <pc:chgData name="Brian Smith" userId="b1d3ac8b-1aca-452c-baba-f12c9e85d6e4" providerId="ADAL" clId="{72A7D47C-3359-40F7-8371-2CB8A553D0F2}" dt="2021-04-12T15:00:57.242" v="70" actId="22"/>
        <pc:sldMkLst>
          <pc:docMk/>
          <pc:sldMk cId="2148055035" sldId="424"/>
        </pc:sldMkLst>
        <pc:spChg chg="del">
          <ac:chgData name="Brian Smith" userId="b1d3ac8b-1aca-452c-baba-f12c9e85d6e4" providerId="ADAL" clId="{72A7D47C-3359-40F7-8371-2CB8A553D0F2}" dt="2021-04-12T15:00:37.439" v="69" actId="700"/>
          <ac:spMkLst>
            <pc:docMk/>
            <pc:sldMk cId="2148055035" sldId="424"/>
            <ac:spMk id="2" creationId="{E35CFD12-C2D4-48FD-9E9E-8B80B30C770E}"/>
          </ac:spMkLst>
        </pc:spChg>
        <pc:spChg chg="del">
          <ac:chgData name="Brian Smith" userId="b1d3ac8b-1aca-452c-baba-f12c9e85d6e4" providerId="ADAL" clId="{72A7D47C-3359-40F7-8371-2CB8A553D0F2}" dt="2021-04-12T15:00:37.439" v="69" actId="700"/>
          <ac:spMkLst>
            <pc:docMk/>
            <pc:sldMk cId="2148055035" sldId="424"/>
            <ac:spMk id="3" creationId="{637514AB-284F-4E15-9E4B-7A607FC903DE}"/>
          </ac:spMkLst>
        </pc:spChg>
        <pc:picChg chg="add">
          <ac:chgData name="Brian Smith" userId="b1d3ac8b-1aca-452c-baba-f12c9e85d6e4" providerId="ADAL" clId="{72A7D47C-3359-40F7-8371-2CB8A553D0F2}" dt="2021-04-12T15:00:57.242" v="70" actId="22"/>
          <ac:picMkLst>
            <pc:docMk/>
            <pc:sldMk cId="2148055035" sldId="424"/>
            <ac:picMk id="5" creationId="{7A02643C-703F-48D4-97C1-C446F1C4EC2A}"/>
          </ac:picMkLst>
        </pc:picChg>
      </pc:sldChg>
      <pc:sldChg chg="modSp add mod">
        <pc:chgData name="Brian Smith" userId="b1d3ac8b-1aca-452c-baba-f12c9e85d6e4" providerId="ADAL" clId="{72A7D47C-3359-40F7-8371-2CB8A553D0F2}" dt="2021-04-12T15:02:01.439" v="76" actId="27636"/>
        <pc:sldMkLst>
          <pc:docMk/>
          <pc:sldMk cId="1812262002" sldId="425"/>
        </pc:sldMkLst>
        <pc:spChg chg="mod">
          <ac:chgData name="Brian Smith" userId="b1d3ac8b-1aca-452c-baba-f12c9e85d6e4" providerId="ADAL" clId="{72A7D47C-3359-40F7-8371-2CB8A553D0F2}" dt="2021-04-12T15:01:49.567" v="74"/>
          <ac:spMkLst>
            <pc:docMk/>
            <pc:sldMk cId="1812262002" sldId="425"/>
            <ac:spMk id="2" creationId="{05DF429C-5842-4BA8-9E47-909E0955E211}"/>
          </ac:spMkLst>
        </pc:spChg>
        <pc:spChg chg="mod">
          <ac:chgData name="Brian Smith" userId="b1d3ac8b-1aca-452c-baba-f12c9e85d6e4" providerId="ADAL" clId="{72A7D47C-3359-40F7-8371-2CB8A553D0F2}" dt="2021-04-12T15:02:01.439" v="76" actId="27636"/>
          <ac:spMkLst>
            <pc:docMk/>
            <pc:sldMk cId="1812262002" sldId="425"/>
            <ac:spMk id="4" creationId="{EFEE440F-505E-4B02-B990-38479E152A08}"/>
          </ac:spMkLst>
        </pc:spChg>
      </pc:sldChg>
      <pc:sldChg chg="modSp add mod">
        <pc:chgData name="Brian Smith" userId="b1d3ac8b-1aca-452c-baba-f12c9e85d6e4" providerId="ADAL" clId="{72A7D47C-3359-40F7-8371-2CB8A553D0F2}" dt="2021-04-12T15:04:06.164" v="80"/>
        <pc:sldMkLst>
          <pc:docMk/>
          <pc:sldMk cId="71477719" sldId="426"/>
        </pc:sldMkLst>
        <pc:spChg chg="mod">
          <ac:chgData name="Brian Smith" userId="b1d3ac8b-1aca-452c-baba-f12c9e85d6e4" providerId="ADAL" clId="{72A7D47C-3359-40F7-8371-2CB8A553D0F2}" dt="2021-04-12T15:03:54.577" v="79"/>
          <ac:spMkLst>
            <pc:docMk/>
            <pc:sldMk cId="71477719" sldId="426"/>
            <ac:spMk id="2" creationId="{05DF429C-5842-4BA8-9E47-909E0955E211}"/>
          </ac:spMkLst>
        </pc:spChg>
        <pc:spChg chg="mod">
          <ac:chgData name="Brian Smith" userId="b1d3ac8b-1aca-452c-baba-f12c9e85d6e4" providerId="ADAL" clId="{72A7D47C-3359-40F7-8371-2CB8A553D0F2}" dt="2021-04-12T15:04:06.164" v="80"/>
          <ac:spMkLst>
            <pc:docMk/>
            <pc:sldMk cId="71477719" sldId="426"/>
            <ac:spMk id="4" creationId="{EFEE440F-505E-4B02-B990-38479E152A08}"/>
          </ac:spMkLst>
        </pc:spChg>
      </pc:sldChg>
      <pc:sldChg chg="addSp delSp modSp new del mod modClrScheme chgLayout">
        <pc:chgData name="Brian Smith" userId="b1d3ac8b-1aca-452c-baba-f12c9e85d6e4" providerId="ADAL" clId="{72A7D47C-3359-40F7-8371-2CB8A553D0F2}" dt="2021-04-12T15:08:07.621" v="118" actId="47"/>
        <pc:sldMkLst>
          <pc:docMk/>
          <pc:sldMk cId="3099241743" sldId="427"/>
        </pc:sldMkLst>
        <pc:spChg chg="add mod">
          <ac:chgData name="Brian Smith" userId="b1d3ac8b-1aca-452c-baba-f12c9e85d6e4" providerId="ADAL" clId="{72A7D47C-3359-40F7-8371-2CB8A553D0F2}" dt="2021-04-12T15:05:27.165" v="93"/>
          <ac:spMkLst>
            <pc:docMk/>
            <pc:sldMk cId="3099241743" sldId="427"/>
            <ac:spMk id="2" creationId="{EDE1D0FB-9FE0-4DF8-BE17-FE07D7D5E245}"/>
          </ac:spMkLst>
        </pc:spChg>
        <pc:spChg chg="add mod">
          <ac:chgData name="Brian Smith" userId="b1d3ac8b-1aca-452c-baba-f12c9e85d6e4" providerId="ADAL" clId="{72A7D47C-3359-40F7-8371-2CB8A553D0F2}" dt="2021-04-12T15:05:36.466" v="98" actId="27636"/>
          <ac:spMkLst>
            <pc:docMk/>
            <pc:sldMk cId="3099241743" sldId="427"/>
            <ac:spMk id="3" creationId="{F5934180-55C8-4A65-8D9B-5BA7F1085571}"/>
          </ac:spMkLst>
        </pc:spChg>
        <pc:spChg chg="add del mod">
          <ac:chgData name="Brian Smith" userId="b1d3ac8b-1aca-452c-baba-f12c9e85d6e4" providerId="ADAL" clId="{72A7D47C-3359-40F7-8371-2CB8A553D0F2}" dt="2021-04-12T15:05:19.802" v="90" actId="478"/>
          <ac:spMkLst>
            <pc:docMk/>
            <pc:sldMk cId="3099241743" sldId="427"/>
            <ac:spMk id="4" creationId="{35A38BCD-04AA-49EC-9F8E-F5E1E7AB9AFA}"/>
          </ac:spMkLst>
        </pc:spChg>
      </pc:sldChg>
      <pc:sldChg chg="delSp modSp new del mod">
        <pc:chgData name="Brian Smith" userId="b1d3ac8b-1aca-452c-baba-f12c9e85d6e4" providerId="ADAL" clId="{72A7D47C-3359-40F7-8371-2CB8A553D0F2}" dt="2021-04-12T15:08:25.282" v="127" actId="47"/>
        <pc:sldMkLst>
          <pc:docMk/>
          <pc:sldMk cId="3142862744" sldId="428"/>
        </pc:sldMkLst>
        <pc:spChg chg="mod">
          <ac:chgData name="Brian Smith" userId="b1d3ac8b-1aca-452c-baba-f12c9e85d6e4" providerId="ADAL" clId="{72A7D47C-3359-40F7-8371-2CB8A553D0F2}" dt="2021-04-12T15:07:34.512" v="113" actId="2711"/>
          <ac:spMkLst>
            <pc:docMk/>
            <pc:sldMk cId="3142862744" sldId="428"/>
            <ac:spMk id="2" creationId="{67BADF10-10A0-4EC1-806B-6896F0B29EC0}"/>
          </ac:spMkLst>
        </pc:spChg>
        <pc:spChg chg="mod">
          <ac:chgData name="Brian Smith" userId="b1d3ac8b-1aca-452c-baba-f12c9e85d6e4" providerId="ADAL" clId="{72A7D47C-3359-40F7-8371-2CB8A553D0F2}" dt="2021-04-12T15:07:04.486" v="112" actId="12"/>
          <ac:spMkLst>
            <pc:docMk/>
            <pc:sldMk cId="3142862744" sldId="428"/>
            <ac:spMk id="3" creationId="{8A8C4A90-E9A5-44AB-82F0-150CB01660F4}"/>
          </ac:spMkLst>
        </pc:spChg>
        <pc:spChg chg="del mod">
          <ac:chgData name="Brian Smith" userId="b1d3ac8b-1aca-452c-baba-f12c9e85d6e4" providerId="ADAL" clId="{72A7D47C-3359-40F7-8371-2CB8A553D0F2}" dt="2021-04-12T15:06:57.452" v="108" actId="478"/>
          <ac:spMkLst>
            <pc:docMk/>
            <pc:sldMk cId="3142862744" sldId="428"/>
            <ac:spMk id="4" creationId="{90F36EEE-33BE-411B-8BE1-59EC03E308B1}"/>
          </ac:spMkLst>
        </pc:spChg>
      </pc:sldChg>
      <pc:sldChg chg="modSp add mod">
        <pc:chgData name="Brian Smith" userId="b1d3ac8b-1aca-452c-baba-f12c9e85d6e4" providerId="ADAL" clId="{72A7D47C-3359-40F7-8371-2CB8A553D0F2}" dt="2021-04-12T15:08:04.288" v="117" actId="27636"/>
        <pc:sldMkLst>
          <pc:docMk/>
          <pc:sldMk cId="3895354744" sldId="429"/>
        </pc:sldMkLst>
        <pc:spChg chg="mod">
          <ac:chgData name="Brian Smith" userId="b1d3ac8b-1aca-452c-baba-f12c9e85d6e4" providerId="ADAL" clId="{72A7D47C-3359-40F7-8371-2CB8A553D0F2}" dt="2021-04-12T15:07:55.373" v="115"/>
          <ac:spMkLst>
            <pc:docMk/>
            <pc:sldMk cId="3895354744" sldId="429"/>
            <ac:spMk id="2" creationId="{05DF429C-5842-4BA8-9E47-909E0955E211}"/>
          </ac:spMkLst>
        </pc:spChg>
        <pc:spChg chg="mod">
          <ac:chgData name="Brian Smith" userId="b1d3ac8b-1aca-452c-baba-f12c9e85d6e4" providerId="ADAL" clId="{72A7D47C-3359-40F7-8371-2CB8A553D0F2}" dt="2021-04-12T15:08:04.288" v="117" actId="27636"/>
          <ac:spMkLst>
            <pc:docMk/>
            <pc:sldMk cId="3895354744" sldId="429"/>
            <ac:spMk id="4" creationId="{EFEE440F-505E-4B02-B990-38479E152A08}"/>
          </ac:spMkLst>
        </pc:spChg>
      </pc:sldChg>
      <pc:sldChg chg="modSp add mod">
        <pc:chgData name="Brian Smith" userId="b1d3ac8b-1aca-452c-baba-f12c9e85d6e4" providerId="ADAL" clId="{72A7D47C-3359-40F7-8371-2CB8A553D0F2}" dt="2021-04-12T15:08:21.489" v="126" actId="27636"/>
        <pc:sldMkLst>
          <pc:docMk/>
          <pc:sldMk cId="2590180689" sldId="430"/>
        </pc:sldMkLst>
        <pc:spChg chg="mod">
          <ac:chgData name="Brian Smith" userId="b1d3ac8b-1aca-452c-baba-f12c9e85d6e4" providerId="ADAL" clId="{72A7D47C-3359-40F7-8371-2CB8A553D0F2}" dt="2021-04-12T15:08:15.370" v="124" actId="20577"/>
          <ac:spMkLst>
            <pc:docMk/>
            <pc:sldMk cId="2590180689" sldId="430"/>
            <ac:spMk id="2" creationId="{05DF429C-5842-4BA8-9E47-909E0955E211}"/>
          </ac:spMkLst>
        </pc:spChg>
        <pc:spChg chg="mod">
          <ac:chgData name="Brian Smith" userId="b1d3ac8b-1aca-452c-baba-f12c9e85d6e4" providerId="ADAL" clId="{72A7D47C-3359-40F7-8371-2CB8A553D0F2}" dt="2021-04-12T15:08:21.489" v="126" actId="27636"/>
          <ac:spMkLst>
            <pc:docMk/>
            <pc:sldMk cId="2590180689" sldId="430"/>
            <ac:spMk id="4" creationId="{EFEE440F-505E-4B02-B990-38479E152A08}"/>
          </ac:spMkLst>
        </pc:spChg>
      </pc:sldChg>
      <pc:sldChg chg="add del">
        <pc:chgData name="Brian Smith" userId="b1d3ac8b-1aca-452c-baba-f12c9e85d6e4" providerId="ADAL" clId="{72A7D47C-3359-40F7-8371-2CB8A553D0F2}" dt="2021-04-12T15:09:17.437" v="129" actId="2696"/>
        <pc:sldMkLst>
          <pc:docMk/>
          <pc:sldMk cId="122260043" sldId="431"/>
        </pc:sldMkLst>
      </pc:sldChg>
      <pc:sldChg chg="addSp delSp modSp del mod modClrScheme chgLayout">
        <pc:chgData name="Brian Smith" userId="b1d3ac8b-1aca-452c-baba-f12c9e85d6e4" providerId="ADAL" clId="{72A7D47C-3359-40F7-8371-2CB8A553D0F2}" dt="2021-04-12T15:12:51.793" v="138" actId="47"/>
        <pc:sldMkLst>
          <pc:docMk/>
          <pc:sldMk cId="3029871539" sldId="431"/>
        </pc:sldMkLst>
        <pc:spChg chg="add del mod ord">
          <ac:chgData name="Brian Smith" userId="b1d3ac8b-1aca-452c-baba-f12c9e85d6e4" providerId="ADAL" clId="{72A7D47C-3359-40F7-8371-2CB8A553D0F2}" dt="2021-04-12T15:12:26.291" v="135" actId="478"/>
          <ac:spMkLst>
            <pc:docMk/>
            <pc:sldMk cId="3029871539" sldId="431"/>
            <ac:spMk id="2" creationId="{2358C1CE-0073-4E00-9595-5E01031726E9}"/>
          </ac:spMkLst>
        </pc:spChg>
        <pc:spChg chg="add del mod ord">
          <ac:chgData name="Brian Smith" userId="b1d3ac8b-1aca-452c-baba-f12c9e85d6e4" providerId="ADAL" clId="{72A7D47C-3359-40F7-8371-2CB8A553D0F2}" dt="2021-04-12T15:12:43.425" v="137" actId="700"/>
          <ac:spMkLst>
            <pc:docMk/>
            <pc:sldMk cId="3029871539" sldId="431"/>
            <ac:spMk id="3" creationId="{1E647DC0-B381-4476-9FAA-53E8AC604CE7}"/>
          </ac:spMkLst>
        </pc:spChg>
        <pc:spChg chg="add del mod ord">
          <ac:chgData name="Brian Smith" userId="b1d3ac8b-1aca-452c-baba-f12c9e85d6e4" providerId="ADAL" clId="{72A7D47C-3359-40F7-8371-2CB8A553D0F2}" dt="2021-04-12T15:12:43.425" v="137" actId="700"/>
          <ac:spMkLst>
            <pc:docMk/>
            <pc:sldMk cId="3029871539" sldId="431"/>
            <ac:spMk id="4" creationId="{F6F67FED-C067-4B95-B6F3-A8CC3D5B5CEB}"/>
          </ac:spMkLst>
        </pc:spChg>
      </pc:sldChg>
      <pc:sldChg chg="del">
        <pc:chgData name="Brian Smith" userId="b1d3ac8b-1aca-452c-baba-f12c9e85d6e4" providerId="ADAL" clId="{72A7D47C-3359-40F7-8371-2CB8A553D0F2}" dt="2021-04-12T15:13:00.923" v="139"/>
        <pc:sldMkLst>
          <pc:docMk/>
          <pc:sldMk cId="4282054311" sldId="431"/>
        </pc:sldMkLst>
      </pc:sldChg>
      <pc:sldChg chg="modSp new mod">
        <pc:chgData name="Brian Smith" userId="b1d3ac8b-1aca-452c-baba-f12c9e85d6e4" providerId="ADAL" clId="{72A7D47C-3359-40F7-8371-2CB8A553D0F2}" dt="2021-04-12T15:14:00.412" v="169" actId="403"/>
        <pc:sldMkLst>
          <pc:docMk/>
          <pc:sldMk cId="2412694997" sldId="432"/>
        </pc:sldMkLst>
        <pc:spChg chg="mod">
          <ac:chgData name="Brian Smith" userId="b1d3ac8b-1aca-452c-baba-f12c9e85d6e4" providerId="ADAL" clId="{72A7D47C-3359-40F7-8371-2CB8A553D0F2}" dt="2021-04-12T15:13:45.718" v="160" actId="20577"/>
          <ac:spMkLst>
            <pc:docMk/>
            <pc:sldMk cId="2412694997" sldId="432"/>
            <ac:spMk id="2" creationId="{161856DD-4518-4792-A39E-54A69A59E192}"/>
          </ac:spMkLst>
        </pc:spChg>
        <pc:spChg chg="mod">
          <ac:chgData name="Brian Smith" userId="b1d3ac8b-1aca-452c-baba-f12c9e85d6e4" providerId="ADAL" clId="{72A7D47C-3359-40F7-8371-2CB8A553D0F2}" dt="2021-04-12T15:14:00.412" v="169" actId="403"/>
          <ac:spMkLst>
            <pc:docMk/>
            <pc:sldMk cId="2412694997" sldId="432"/>
            <ac:spMk id="3" creationId="{CB167C6B-251B-4F7C-8686-A0135B62AA38}"/>
          </ac:spMkLst>
        </pc:spChg>
      </pc:sldChg>
      <pc:sldChg chg="modSp new mod">
        <pc:chgData name="Brian Smith" userId="b1d3ac8b-1aca-452c-baba-f12c9e85d6e4" providerId="ADAL" clId="{72A7D47C-3359-40F7-8371-2CB8A553D0F2}" dt="2021-04-12T15:14:47.081" v="193" actId="27636"/>
        <pc:sldMkLst>
          <pc:docMk/>
          <pc:sldMk cId="4110439554" sldId="433"/>
        </pc:sldMkLst>
        <pc:spChg chg="mod">
          <ac:chgData name="Brian Smith" userId="b1d3ac8b-1aca-452c-baba-f12c9e85d6e4" providerId="ADAL" clId="{72A7D47C-3359-40F7-8371-2CB8A553D0F2}" dt="2021-04-12T15:14:15.349" v="183" actId="20577"/>
          <ac:spMkLst>
            <pc:docMk/>
            <pc:sldMk cId="4110439554" sldId="433"/>
            <ac:spMk id="2" creationId="{F26B3CDB-91F9-4B41-895C-187996DC006E}"/>
          </ac:spMkLst>
        </pc:spChg>
        <pc:spChg chg="mod">
          <ac:chgData name="Brian Smith" userId="b1d3ac8b-1aca-452c-baba-f12c9e85d6e4" providerId="ADAL" clId="{72A7D47C-3359-40F7-8371-2CB8A553D0F2}" dt="2021-04-12T15:14:47.081" v="193" actId="27636"/>
          <ac:spMkLst>
            <pc:docMk/>
            <pc:sldMk cId="4110439554" sldId="433"/>
            <ac:spMk id="3" creationId="{AFE75833-9504-4645-AF0A-893D915D9AD3}"/>
          </ac:spMkLst>
        </pc:spChg>
      </pc:sldChg>
      <pc:sldMasterChg chg="delSldLayout">
        <pc:chgData name="Brian Smith" userId="b1d3ac8b-1aca-452c-baba-f12c9e85d6e4" providerId="ADAL" clId="{72A7D47C-3359-40F7-8371-2CB8A553D0F2}" dt="2021-04-12T15:00:21.832" v="67" actId="2696"/>
        <pc:sldMasterMkLst>
          <pc:docMk/>
          <pc:sldMasterMk cId="1231544035" sldId="2147483774"/>
        </pc:sldMasterMkLst>
        <pc:sldLayoutChg chg="del">
          <pc:chgData name="Brian Smith" userId="b1d3ac8b-1aca-452c-baba-f12c9e85d6e4" providerId="ADAL" clId="{72A7D47C-3359-40F7-8371-2CB8A553D0F2}" dt="2021-04-12T15:00:21.832" v="67" actId="2696"/>
          <pc:sldLayoutMkLst>
            <pc:docMk/>
            <pc:sldMasterMk cId="1231544035" sldId="2147483774"/>
            <pc:sldLayoutMk cId="3722524386" sldId="2147483795"/>
          </pc:sldLayoutMkLst>
        </pc:sldLayoutChg>
      </pc:sldMasterChg>
    </pc:docChg>
  </pc:docChgLst>
  <pc:docChgLst>
    <pc:chgData name="Brian Smith" userId="b1d3ac8b-1aca-452c-baba-f12c9e85d6e4" providerId="ADAL" clId="{8E11C065-B3F1-4479-8E2C-D92764BFA6A8}"/>
    <pc:docChg chg="undo custSel mod addSld delSld modSld sldOrd">
      <pc:chgData name="Brian Smith" userId="b1d3ac8b-1aca-452c-baba-f12c9e85d6e4" providerId="ADAL" clId="{8E11C065-B3F1-4479-8E2C-D92764BFA6A8}" dt="2021-02-25T16:25:15.690" v="1565"/>
      <pc:docMkLst>
        <pc:docMk/>
      </pc:docMkLst>
      <pc:sldChg chg="modSp mod">
        <pc:chgData name="Brian Smith" userId="b1d3ac8b-1aca-452c-baba-f12c9e85d6e4" providerId="ADAL" clId="{8E11C065-B3F1-4479-8E2C-D92764BFA6A8}" dt="2021-02-25T13:49:23.826" v="1296" actId="20577"/>
        <pc:sldMkLst>
          <pc:docMk/>
          <pc:sldMk cId="1013332292" sldId="260"/>
        </pc:sldMkLst>
        <pc:spChg chg="mod">
          <ac:chgData name="Brian Smith" userId="b1d3ac8b-1aca-452c-baba-f12c9e85d6e4" providerId="ADAL" clId="{8E11C065-B3F1-4479-8E2C-D92764BFA6A8}" dt="2021-02-25T13:49:23.826" v="1296" actId="20577"/>
          <ac:spMkLst>
            <pc:docMk/>
            <pc:sldMk cId="1013332292" sldId="260"/>
            <ac:spMk id="32" creationId="{C5B09CDC-C104-462F-9F24-2D778EE15465}"/>
          </ac:spMkLst>
        </pc:spChg>
        <pc:picChg chg="mod">
          <ac:chgData name="Brian Smith" userId="b1d3ac8b-1aca-452c-baba-f12c9e85d6e4" providerId="ADAL" clId="{8E11C065-B3F1-4479-8E2C-D92764BFA6A8}" dt="2021-02-04T21:13:39.876" v="141" actId="1035"/>
          <ac:picMkLst>
            <pc:docMk/>
            <pc:sldMk cId="1013332292" sldId="260"/>
            <ac:picMk id="5" creationId="{F54A104C-B1C4-4347-824D-39869CB01783}"/>
          </ac:picMkLst>
        </pc:picChg>
      </pc:sldChg>
      <pc:sldChg chg="modSp mod">
        <pc:chgData name="Brian Smith" userId="b1d3ac8b-1aca-452c-baba-f12c9e85d6e4" providerId="ADAL" clId="{8E11C065-B3F1-4479-8E2C-D92764BFA6A8}" dt="2021-02-25T13:47:15.100" v="1277" actId="20577"/>
        <pc:sldMkLst>
          <pc:docMk/>
          <pc:sldMk cId="1299727250" sldId="262"/>
        </pc:sldMkLst>
        <pc:spChg chg="mod">
          <ac:chgData name="Brian Smith" userId="b1d3ac8b-1aca-452c-baba-f12c9e85d6e4" providerId="ADAL" clId="{8E11C065-B3F1-4479-8E2C-D92764BFA6A8}" dt="2021-02-25T13:47:15.100" v="1277" actId="20577"/>
          <ac:spMkLst>
            <pc:docMk/>
            <pc:sldMk cId="1299727250" sldId="262"/>
            <ac:spMk id="1032" creationId="{8FDE53F9-B386-428F-9DF0-4CE86CE00A06}"/>
          </ac:spMkLst>
        </pc:spChg>
      </pc:sldChg>
      <pc:sldChg chg="addSp delSp modSp mod modNotesTx">
        <pc:chgData name="Brian Smith" userId="b1d3ac8b-1aca-452c-baba-f12c9e85d6e4" providerId="ADAL" clId="{8E11C065-B3F1-4479-8E2C-D92764BFA6A8}" dt="2021-02-25T16:22:55.313" v="1551" actId="26606"/>
        <pc:sldMkLst>
          <pc:docMk/>
          <pc:sldMk cId="2274043081" sldId="263"/>
        </pc:sldMkLst>
        <pc:spChg chg="mod">
          <ac:chgData name="Brian Smith" userId="b1d3ac8b-1aca-452c-baba-f12c9e85d6e4" providerId="ADAL" clId="{8E11C065-B3F1-4479-8E2C-D92764BFA6A8}" dt="2021-02-25T16:22:55.313" v="1551" actId="26606"/>
          <ac:spMkLst>
            <pc:docMk/>
            <pc:sldMk cId="2274043081" sldId="263"/>
            <ac:spMk id="2" creationId="{F0294950-23A8-4722-A2DC-03283FE82926}"/>
          </ac:spMkLst>
        </pc:spChg>
        <pc:spChg chg="mod">
          <ac:chgData name="Brian Smith" userId="b1d3ac8b-1aca-452c-baba-f12c9e85d6e4" providerId="ADAL" clId="{8E11C065-B3F1-4479-8E2C-D92764BFA6A8}" dt="2021-02-25T16:22:55.313" v="1551" actId="26606"/>
          <ac:spMkLst>
            <pc:docMk/>
            <pc:sldMk cId="2274043081" sldId="263"/>
            <ac:spMk id="3" creationId="{21F49B82-F3D6-49E0-A91A-B26C903A40B7}"/>
          </ac:spMkLst>
        </pc:spChg>
        <pc:spChg chg="add del">
          <ac:chgData name="Brian Smith" userId="b1d3ac8b-1aca-452c-baba-f12c9e85d6e4" providerId="ADAL" clId="{8E11C065-B3F1-4479-8E2C-D92764BFA6A8}" dt="2021-02-25T16:22:55.313" v="1551" actId="26606"/>
          <ac:spMkLst>
            <pc:docMk/>
            <pc:sldMk cId="2274043081" sldId="263"/>
            <ac:spMk id="73" creationId="{9F79630B-0F0B-446E-A637-38FA8F61D10E}"/>
          </ac:spMkLst>
        </pc:spChg>
        <pc:spChg chg="add del">
          <ac:chgData name="Brian Smith" userId="b1d3ac8b-1aca-452c-baba-f12c9e85d6e4" providerId="ADAL" clId="{8E11C065-B3F1-4479-8E2C-D92764BFA6A8}" dt="2021-02-25T16:22:55.313" v="1551" actId="26606"/>
          <ac:spMkLst>
            <pc:docMk/>
            <pc:sldMk cId="2274043081" sldId="263"/>
            <ac:spMk id="75" creationId="{B3437C99-FC8E-4311-B48A-F0C4C329B154}"/>
          </ac:spMkLst>
        </pc:spChg>
        <pc:picChg chg="mod">
          <ac:chgData name="Brian Smith" userId="b1d3ac8b-1aca-452c-baba-f12c9e85d6e4" providerId="ADAL" clId="{8E11C065-B3F1-4479-8E2C-D92764BFA6A8}" dt="2021-02-25T16:22:55.313" v="1551" actId="26606"/>
          <ac:picMkLst>
            <pc:docMk/>
            <pc:sldMk cId="2274043081" sldId="263"/>
            <ac:picMk id="2052" creationId="{56655249-DDB6-4291-9635-1D3AB8923239}"/>
          </ac:picMkLst>
        </pc:picChg>
      </pc:sldChg>
      <pc:sldChg chg="ord modNotesTx">
        <pc:chgData name="Brian Smith" userId="b1d3ac8b-1aca-452c-baba-f12c9e85d6e4" providerId="ADAL" clId="{8E11C065-B3F1-4479-8E2C-D92764BFA6A8}" dt="2021-02-25T15:46:55.312" v="1496" actId="20577"/>
        <pc:sldMkLst>
          <pc:docMk/>
          <pc:sldMk cId="2332470232" sldId="264"/>
        </pc:sldMkLst>
      </pc:sldChg>
      <pc:sldChg chg="del modNotesTx">
        <pc:chgData name="Brian Smith" userId="b1d3ac8b-1aca-452c-baba-f12c9e85d6e4" providerId="ADAL" clId="{8E11C065-B3F1-4479-8E2C-D92764BFA6A8}" dt="2021-02-25T14:05:15.990" v="1396" actId="2696"/>
        <pc:sldMkLst>
          <pc:docMk/>
          <pc:sldMk cId="3304002436" sldId="265"/>
        </pc:sldMkLst>
      </pc:sldChg>
      <pc:sldChg chg="modSp mod">
        <pc:chgData name="Brian Smith" userId="b1d3ac8b-1aca-452c-baba-f12c9e85d6e4" providerId="ADAL" clId="{8E11C065-B3F1-4479-8E2C-D92764BFA6A8}" dt="2021-02-25T13:53:30.133" v="1358" actId="20577"/>
        <pc:sldMkLst>
          <pc:docMk/>
          <pc:sldMk cId="3334509709" sldId="268"/>
        </pc:sldMkLst>
        <pc:spChg chg="mod">
          <ac:chgData name="Brian Smith" userId="b1d3ac8b-1aca-452c-baba-f12c9e85d6e4" providerId="ADAL" clId="{8E11C065-B3F1-4479-8E2C-D92764BFA6A8}" dt="2021-02-25T13:53:30.133" v="1358" actId="20577"/>
          <ac:spMkLst>
            <pc:docMk/>
            <pc:sldMk cId="3334509709" sldId="268"/>
            <ac:spMk id="3" creationId="{3AE4A52C-693B-4205-A24A-C3BB80FF548B}"/>
          </ac:spMkLst>
        </pc:spChg>
      </pc:sldChg>
      <pc:sldChg chg="addSp modSp mod ord">
        <pc:chgData name="Brian Smith" userId="b1d3ac8b-1aca-452c-baba-f12c9e85d6e4" providerId="ADAL" clId="{8E11C065-B3F1-4479-8E2C-D92764BFA6A8}" dt="2021-02-25T15:32:28.098" v="1482" actId="1076"/>
        <pc:sldMkLst>
          <pc:docMk/>
          <pc:sldMk cId="1647058818" sldId="269"/>
        </pc:sldMkLst>
        <pc:spChg chg="mod">
          <ac:chgData name="Brian Smith" userId="b1d3ac8b-1aca-452c-baba-f12c9e85d6e4" providerId="ADAL" clId="{8E11C065-B3F1-4479-8E2C-D92764BFA6A8}" dt="2021-02-25T15:32:14.814" v="1479" actId="14100"/>
          <ac:spMkLst>
            <pc:docMk/>
            <pc:sldMk cId="1647058818" sldId="269"/>
            <ac:spMk id="2" creationId="{70BA42AA-9C96-4BB8-8371-FBC8E389489E}"/>
          </ac:spMkLst>
        </pc:spChg>
        <pc:spChg chg="mod">
          <ac:chgData name="Brian Smith" userId="b1d3ac8b-1aca-452c-baba-f12c9e85d6e4" providerId="ADAL" clId="{8E11C065-B3F1-4479-8E2C-D92764BFA6A8}" dt="2021-02-25T15:32:17.907" v="1480" actId="14100"/>
          <ac:spMkLst>
            <pc:docMk/>
            <pc:sldMk cId="1647058818" sldId="269"/>
            <ac:spMk id="3" creationId="{7380A059-092D-4509-A18F-75EEA73C0C34}"/>
          </ac:spMkLst>
        </pc:spChg>
        <pc:spChg chg="mod">
          <ac:chgData name="Brian Smith" userId="b1d3ac8b-1aca-452c-baba-f12c9e85d6e4" providerId="ADAL" clId="{8E11C065-B3F1-4479-8E2C-D92764BFA6A8}" dt="2021-02-25T15:32:28.098" v="1482" actId="1076"/>
          <ac:spMkLst>
            <pc:docMk/>
            <pc:sldMk cId="1647058818" sldId="269"/>
            <ac:spMk id="6" creationId="{C131D7FD-1E73-4A4D-802D-120F2E49919B}"/>
          </ac:spMkLst>
        </pc:spChg>
        <pc:spChg chg="mod">
          <ac:chgData name="Brian Smith" userId="b1d3ac8b-1aca-452c-baba-f12c9e85d6e4" providerId="ADAL" clId="{8E11C065-B3F1-4479-8E2C-D92764BFA6A8}" dt="2021-02-25T15:32:20.716" v="1481" actId="14100"/>
          <ac:spMkLst>
            <pc:docMk/>
            <pc:sldMk cId="1647058818" sldId="269"/>
            <ac:spMk id="7" creationId="{9E42C00D-0A00-4992-8F07-6E2135C0737F}"/>
          </ac:spMkLst>
        </pc:spChg>
        <pc:spChg chg="mod">
          <ac:chgData name="Brian Smith" userId="b1d3ac8b-1aca-452c-baba-f12c9e85d6e4" providerId="ADAL" clId="{8E11C065-B3F1-4479-8E2C-D92764BFA6A8}" dt="2021-02-25T15:32:28.098" v="1482" actId="1076"/>
          <ac:spMkLst>
            <pc:docMk/>
            <pc:sldMk cId="1647058818" sldId="269"/>
            <ac:spMk id="8" creationId="{F9C4FF99-2D43-4D02-9258-7B05ADBC6649}"/>
          </ac:spMkLst>
        </pc:spChg>
        <pc:picChg chg="add mod">
          <ac:chgData name="Brian Smith" userId="b1d3ac8b-1aca-452c-baba-f12c9e85d6e4" providerId="ADAL" clId="{8E11C065-B3F1-4479-8E2C-D92764BFA6A8}" dt="2021-02-25T15:32:00.087" v="1474" actId="1076"/>
          <ac:picMkLst>
            <pc:docMk/>
            <pc:sldMk cId="1647058818" sldId="269"/>
            <ac:picMk id="9" creationId="{2C983127-5084-43EB-9706-3F4149263212}"/>
          </ac:picMkLst>
        </pc:picChg>
      </pc:sldChg>
      <pc:sldChg chg="modSp mod">
        <pc:chgData name="Brian Smith" userId="b1d3ac8b-1aca-452c-baba-f12c9e85d6e4" providerId="ADAL" clId="{8E11C065-B3F1-4479-8E2C-D92764BFA6A8}" dt="2021-02-04T21:16:02.053" v="163" actId="403"/>
        <pc:sldMkLst>
          <pc:docMk/>
          <pc:sldMk cId="3648009797" sldId="271"/>
        </pc:sldMkLst>
        <pc:spChg chg="mod">
          <ac:chgData name="Brian Smith" userId="b1d3ac8b-1aca-452c-baba-f12c9e85d6e4" providerId="ADAL" clId="{8E11C065-B3F1-4479-8E2C-D92764BFA6A8}" dt="2021-02-04T21:16:02.053" v="163" actId="403"/>
          <ac:spMkLst>
            <pc:docMk/>
            <pc:sldMk cId="3648009797" sldId="271"/>
            <ac:spMk id="3" creationId="{80AA0019-3D6B-438C-8404-EB01E67949E0}"/>
          </ac:spMkLst>
        </pc:spChg>
      </pc:sldChg>
      <pc:sldChg chg="modSp mod">
        <pc:chgData name="Brian Smith" userId="b1d3ac8b-1aca-452c-baba-f12c9e85d6e4" providerId="ADAL" clId="{8E11C065-B3F1-4479-8E2C-D92764BFA6A8}" dt="2021-02-25T14:28:36.747" v="1415" actId="20577"/>
        <pc:sldMkLst>
          <pc:docMk/>
          <pc:sldMk cId="997830999" sldId="272"/>
        </pc:sldMkLst>
        <pc:spChg chg="mod">
          <ac:chgData name="Brian Smith" userId="b1d3ac8b-1aca-452c-baba-f12c9e85d6e4" providerId="ADAL" clId="{8E11C065-B3F1-4479-8E2C-D92764BFA6A8}" dt="2021-02-25T14:28:35.330" v="1413" actId="27636"/>
          <ac:spMkLst>
            <pc:docMk/>
            <pc:sldMk cId="997830999" sldId="272"/>
            <ac:spMk id="6" creationId="{E19D8DC5-9880-439E-862B-E05F867D9585}"/>
          </ac:spMkLst>
        </pc:spChg>
        <pc:spChg chg="mod">
          <ac:chgData name="Brian Smith" userId="b1d3ac8b-1aca-452c-baba-f12c9e85d6e4" providerId="ADAL" clId="{8E11C065-B3F1-4479-8E2C-D92764BFA6A8}" dt="2021-02-25T14:28:36.747" v="1415" actId="20577"/>
          <ac:spMkLst>
            <pc:docMk/>
            <pc:sldMk cId="997830999" sldId="272"/>
            <ac:spMk id="8" creationId="{7FB95992-AD69-43B5-8C97-917AAAA69F06}"/>
          </ac:spMkLst>
        </pc:spChg>
      </pc:sldChg>
      <pc:sldChg chg="addSp modSp mod modNotesTx">
        <pc:chgData name="Brian Smith" userId="b1d3ac8b-1aca-452c-baba-f12c9e85d6e4" providerId="ADAL" clId="{8E11C065-B3F1-4479-8E2C-D92764BFA6A8}" dt="2021-02-25T16:24:56.224" v="1564" actId="1076"/>
        <pc:sldMkLst>
          <pc:docMk/>
          <pc:sldMk cId="3275766807" sldId="273"/>
        </pc:sldMkLst>
        <pc:spChg chg="mod">
          <ac:chgData name="Brian Smith" userId="b1d3ac8b-1aca-452c-baba-f12c9e85d6e4" providerId="ADAL" clId="{8E11C065-B3F1-4479-8E2C-D92764BFA6A8}" dt="2021-02-25T16:24:36.766" v="1557" actId="1076"/>
          <ac:spMkLst>
            <pc:docMk/>
            <pc:sldMk cId="3275766807" sldId="273"/>
            <ac:spMk id="3" creationId="{9F033F82-9FF1-4D3C-BFCA-1A5CE37B794B}"/>
          </ac:spMkLst>
        </pc:spChg>
        <pc:spChg chg="mod">
          <ac:chgData name="Brian Smith" userId="b1d3ac8b-1aca-452c-baba-f12c9e85d6e4" providerId="ADAL" clId="{8E11C065-B3F1-4479-8E2C-D92764BFA6A8}" dt="2021-02-25T16:24:36.766" v="1557" actId="1076"/>
          <ac:spMkLst>
            <pc:docMk/>
            <pc:sldMk cId="3275766807" sldId="273"/>
            <ac:spMk id="6" creationId="{22CD1472-7714-40B2-996C-35867F4FBF5F}"/>
          </ac:spMkLst>
        </pc:spChg>
        <pc:spChg chg="mod">
          <ac:chgData name="Brian Smith" userId="b1d3ac8b-1aca-452c-baba-f12c9e85d6e4" providerId="ADAL" clId="{8E11C065-B3F1-4479-8E2C-D92764BFA6A8}" dt="2021-02-25T16:24:36.766" v="1557" actId="1076"/>
          <ac:spMkLst>
            <pc:docMk/>
            <pc:sldMk cId="3275766807" sldId="273"/>
            <ac:spMk id="7" creationId="{422CBCE2-3A60-49A4-9A02-2BBE0FFADF47}"/>
          </ac:spMkLst>
        </pc:spChg>
        <pc:spChg chg="mod">
          <ac:chgData name="Brian Smith" userId="b1d3ac8b-1aca-452c-baba-f12c9e85d6e4" providerId="ADAL" clId="{8E11C065-B3F1-4479-8E2C-D92764BFA6A8}" dt="2021-02-25T16:24:36.766" v="1557" actId="1076"/>
          <ac:spMkLst>
            <pc:docMk/>
            <pc:sldMk cId="3275766807" sldId="273"/>
            <ac:spMk id="8" creationId="{73F70B43-3882-46B7-A8AD-FB306ED5AFE8}"/>
          </ac:spMkLst>
        </pc:spChg>
        <pc:picChg chg="add mod">
          <ac:chgData name="Brian Smith" userId="b1d3ac8b-1aca-452c-baba-f12c9e85d6e4" providerId="ADAL" clId="{8E11C065-B3F1-4479-8E2C-D92764BFA6A8}" dt="2021-02-25T16:24:56.224" v="1564" actId="1076"/>
          <ac:picMkLst>
            <pc:docMk/>
            <pc:sldMk cId="3275766807" sldId="273"/>
            <ac:picMk id="9" creationId="{F3C1DCCD-FD51-43B1-B878-1BC407CD8FA4}"/>
          </ac:picMkLst>
        </pc:picChg>
      </pc:sldChg>
      <pc:sldChg chg="addSp modSp mod modNotesTx">
        <pc:chgData name="Brian Smith" userId="b1d3ac8b-1aca-452c-baba-f12c9e85d6e4" providerId="ADAL" clId="{8E11C065-B3F1-4479-8E2C-D92764BFA6A8}" dt="2021-02-25T16:24:09.516" v="1554" actId="1076"/>
        <pc:sldMkLst>
          <pc:docMk/>
          <pc:sldMk cId="1670313749" sldId="274"/>
        </pc:sldMkLst>
        <pc:spChg chg="mod">
          <ac:chgData name="Brian Smith" userId="b1d3ac8b-1aca-452c-baba-f12c9e85d6e4" providerId="ADAL" clId="{8E11C065-B3F1-4479-8E2C-D92764BFA6A8}" dt="2021-02-25T16:24:09.516" v="1554" actId="1076"/>
          <ac:spMkLst>
            <pc:docMk/>
            <pc:sldMk cId="1670313749" sldId="274"/>
            <ac:spMk id="2" creationId="{9D54A522-9425-4517-8A43-F15C2EAFBCE2}"/>
          </ac:spMkLst>
        </pc:spChg>
        <pc:spChg chg="mod">
          <ac:chgData name="Brian Smith" userId="b1d3ac8b-1aca-452c-baba-f12c9e85d6e4" providerId="ADAL" clId="{8E11C065-B3F1-4479-8E2C-D92764BFA6A8}" dt="2021-02-25T15:33:07.352" v="1494" actId="27636"/>
          <ac:spMkLst>
            <pc:docMk/>
            <pc:sldMk cId="1670313749" sldId="274"/>
            <ac:spMk id="3" creationId="{80AA0019-3D6B-438C-8404-EB01E67949E0}"/>
          </ac:spMkLst>
        </pc:spChg>
        <pc:picChg chg="add mod">
          <ac:chgData name="Brian Smith" userId="b1d3ac8b-1aca-452c-baba-f12c9e85d6e4" providerId="ADAL" clId="{8E11C065-B3F1-4479-8E2C-D92764BFA6A8}" dt="2021-02-25T15:33:11.367" v="1495" actId="1076"/>
          <ac:picMkLst>
            <pc:docMk/>
            <pc:sldMk cId="1670313749" sldId="274"/>
            <ac:picMk id="4" creationId="{19706D50-45BE-4FDB-8B83-E4E65514CB91}"/>
          </ac:picMkLst>
        </pc:picChg>
      </pc:sldChg>
      <pc:sldChg chg="modSp mod ord">
        <pc:chgData name="Brian Smith" userId="b1d3ac8b-1aca-452c-baba-f12c9e85d6e4" providerId="ADAL" clId="{8E11C065-B3F1-4479-8E2C-D92764BFA6A8}" dt="2021-02-25T15:10:21.564" v="1449" actId="20577"/>
        <pc:sldMkLst>
          <pc:docMk/>
          <pc:sldMk cId="642558586" sldId="275"/>
        </pc:sldMkLst>
        <pc:spChg chg="mod">
          <ac:chgData name="Brian Smith" userId="b1d3ac8b-1aca-452c-baba-f12c9e85d6e4" providerId="ADAL" clId="{8E11C065-B3F1-4479-8E2C-D92764BFA6A8}" dt="2021-02-25T15:10:21.564" v="1449" actId="20577"/>
          <ac:spMkLst>
            <pc:docMk/>
            <pc:sldMk cId="642558586" sldId="275"/>
            <ac:spMk id="3" creationId="{4D4A7CEE-917A-479D-9964-5CC09E540482}"/>
          </ac:spMkLst>
        </pc:spChg>
      </pc:sldChg>
      <pc:sldChg chg="modSp mod">
        <pc:chgData name="Brian Smith" userId="b1d3ac8b-1aca-452c-baba-f12c9e85d6e4" providerId="ADAL" clId="{8E11C065-B3F1-4479-8E2C-D92764BFA6A8}" dt="2021-02-24T13:49:42.899" v="389" actId="20577"/>
        <pc:sldMkLst>
          <pc:docMk/>
          <pc:sldMk cId="3175677104" sldId="277"/>
        </pc:sldMkLst>
        <pc:spChg chg="mod">
          <ac:chgData name="Brian Smith" userId="b1d3ac8b-1aca-452c-baba-f12c9e85d6e4" providerId="ADAL" clId="{8E11C065-B3F1-4479-8E2C-D92764BFA6A8}" dt="2021-02-24T13:49:42.899" v="389" actId="20577"/>
          <ac:spMkLst>
            <pc:docMk/>
            <pc:sldMk cId="3175677104" sldId="277"/>
            <ac:spMk id="3" creationId="{48D839DD-2890-4539-ACAF-1A0C133264BA}"/>
          </ac:spMkLst>
        </pc:spChg>
      </pc:sldChg>
      <pc:sldChg chg="ord">
        <pc:chgData name="Brian Smith" userId="b1d3ac8b-1aca-452c-baba-f12c9e85d6e4" providerId="ADAL" clId="{8E11C065-B3F1-4479-8E2C-D92764BFA6A8}" dt="2021-02-25T14:03:45.094" v="1373"/>
        <pc:sldMkLst>
          <pc:docMk/>
          <pc:sldMk cId="2150526313" sldId="278"/>
        </pc:sldMkLst>
      </pc:sldChg>
      <pc:sldChg chg="modSp mod">
        <pc:chgData name="Brian Smith" userId="b1d3ac8b-1aca-452c-baba-f12c9e85d6e4" providerId="ADAL" clId="{8E11C065-B3F1-4479-8E2C-D92764BFA6A8}" dt="2021-02-04T21:15:13.951" v="151" actId="2711"/>
        <pc:sldMkLst>
          <pc:docMk/>
          <pc:sldMk cId="3820872222" sldId="279"/>
        </pc:sldMkLst>
        <pc:spChg chg="mod">
          <ac:chgData name="Brian Smith" userId="b1d3ac8b-1aca-452c-baba-f12c9e85d6e4" providerId="ADAL" clId="{8E11C065-B3F1-4479-8E2C-D92764BFA6A8}" dt="2021-02-04T21:15:13.951" v="151" actId="2711"/>
          <ac:spMkLst>
            <pc:docMk/>
            <pc:sldMk cId="3820872222" sldId="279"/>
            <ac:spMk id="3" creationId="{498554D7-0A21-4E77-AD4C-15D7442A9799}"/>
          </ac:spMkLst>
        </pc:spChg>
      </pc:sldChg>
      <pc:sldChg chg="addSp modSp ord modNotesTx">
        <pc:chgData name="Brian Smith" userId="b1d3ac8b-1aca-452c-baba-f12c9e85d6e4" providerId="ADAL" clId="{8E11C065-B3F1-4479-8E2C-D92764BFA6A8}" dt="2021-02-25T16:25:15.690" v="1565"/>
        <pc:sldMkLst>
          <pc:docMk/>
          <pc:sldMk cId="1077790536" sldId="283"/>
        </pc:sldMkLst>
        <pc:spChg chg="add mod">
          <ac:chgData name="Brian Smith" userId="b1d3ac8b-1aca-452c-baba-f12c9e85d6e4" providerId="ADAL" clId="{8E11C065-B3F1-4479-8E2C-D92764BFA6A8}" dt="2021-02-25T16:25:15.690" v="1565"/>
          <ac:spMkLst>
            <pc:docMk/>
            <pc:sldMk cId="1077790536" sldId="283"/>
            <ac:spMk id="3" creationId="{497A83DB-2224-437C-9BB8-DAED138DFBE6}"/>
          </ac:spMkLst>
        </pc:spChg>
      </pc:sldChg>
      <pc:sldChg chg="modSp mod">
        <pc:chgData name="Brian Smith" userId="b1d3ac8b-1aca-452c-baba-f12c9e85d6e4" providerId="ADAL" clId="{8E11C065-B3F1-4479-8E2C-D92764BFA6A8}" dt="2021-02-24T13:50:51.346" v="440" actId="115"/>
        <pc:sldMkLst>
          <pc:docMk/>
          <pc:sldMk cId="2076218492" sldId="287"/>
        </pc:sldMkLst>
        <pc:spChg chg="mod">
          <ac:chgData name="Brian Smith" userId="b1d3ac8b-1aca-452c-baba-f12c9e85d6e4" providerId="ADAL" clId="{8E11C065-B3F1-4479-8E2C-D92764BFA6A8}" dt="2021-02-24T13:50:51.346" v="440" actId="115"/>
          <ac:spMkLst>
            <pc:docMk/>
            <pc:sldMk cId="2076218492" sldId="287"/>
            <ac:spMk id="3" creationId="{B36EB3ED-302E-4D7D-81DA-D3A9369C1B48}"/>
          </ac:spMkLst>
        </pc:spChg>
      </pc:sldChg>
      <pc:sldChg chg="addSp delSp modSp mod setBg">
        <pc:chgData name="Brian Smith" userId="b1d3ac8b-1aca-452c-baba-f12c9e85d6e4" providerId="ADAL" clId="{8E11C065-B3F1-4479-8E2C-D92764BFA6A8}" dt="2021-02-25T16:22:32.777" v="1545" actId="404"/>
        <pc:sldMkLst>
          <pc:docMk/>
          <pc:sldMk cId="2229145008" sldId="289"/>
        </pc:sldMkLst>
        <pc:spChg chg="mod">
          <ac:chgData name="Brian Smith" userId="b1d3ac8b-1aca-452c-baba-f12c9e85d6e4" providerId="ADAL" clId="{8E11C065-B3F1-4479-8E2C-D92764BFA6A8}" dt="2021-02-25T16:22:16.772" v="1541" actId="26606"/>
          <ac:spMkLst>
            <pc:docMk/>
            <pc:sldMk cId="2229145008" sldId="289"/>
            <ac:spMk id="2" creationId="{FAFA26C7-3908-4188-94C8-787B221800D4}"/>
          </ac:spMkLst>
        </pc:spChg>
        <pc:spChg chg="mod ord">
          <ac:chgData name="Brian Smith" userId="b1d3ac8b-1aca-452c-baba-f12c9e85d6e4" providerId="ADAL" clId="{8E11C065-B3F1-4479-8E2C-D92764BFA6A8}" dt="2021-02-25T16:22:32.777" v="1545" actId="404"/>
          <ac:spMkLst>
            <pc:docMk/>
            <pc:sldMk cId="2229145008" sldId="289"/>
            <ac:spMk id="3" creationId="{58492AC9-F141-412A-B61A-124721F7DC40}"/>
          </ac:spMkLst>
        </pc:spChg>
        <pc:spChg chg="add del">
          <ac:chgData name="Brian Smith" userId="b1d3ac8b-1aca-452c-baba-f12c9e85d6e4" providerId="ADAL" clId="{8E11C065-B3F1-4479-8E2C-D92764BFA6A8}" dt="2021-02-25T16:22:09.764" v="1536" actId="26606"/>
          <ac:spMkLst>
            <pc:docMk/>
            <pc:sldMk cId="2229145008" sldId="289"/>
            <ac:spMk id="6" creationId="{201CC55D-ED54-4C5C-95E6-10947BD1103B}"/>
          </ac:spMkLst>
        </pc:spChg>
        <pc:spChg chg="add del">
          <ac:chgData name="Brian Smith" userId="b1d3ac8b-1aca-452c-baba-f12c9e85d6e4" providerId="ADAL" clId="{8E11C065-B3F1-4479-8E2C-D92764BFA6A8}" dt="2021-02-25T16:22:09.764" v="1536" actId="26606"/>
          <ac:spMkLst>
            <pc:docMk/>
            <pc:sldMk cId="2229145008" sldId="289"/>
            <ac:spMk id="15" creationId="{3873B707-463F-40B0-8227-E8CC6C67EB25}"/>
          </ac:spMkLst>
        </pc:spChg>
        <pc:spChg chg="add del">
          <ac:chgData name="Brian Smith" userId="b1d3ac8b-1aca-452c-baba-f12c9e85d6e4" providerId="ADAL" clId="{8E11C065-B3F1-4479-8E2C-D92764BFA6A8}" dt="2021-02-25T16:22:09.764" v="1536" actId="26606"/>
          <ac:spMkLst>
            <pc:docMk/>
            <pc:sldMk cId="2229145008" sldId="289"/>
            <ac:spMk id="17" creationId="{C13237C8-E62C-4F0D-A318-BD6FB6C2D138}"/>
          </ac:spMkLst>
        </pc:spChg>
        <pc:spChg chg="add del">
          <ac:chgData name="Brian Smith" userId="b1d3ac8b-1aca-452c-baba-f12c9e85d6e4" providerId="ADAL" clId="{8E11C065-B3F1-4479-8E2C-D92764BFA6A8}" dt="2021-02-25T16:22:09.764" v="1536" actId="26606"/>
          <ac:spMkLst>
            <pc:docMk/>
            <pc:sldMk cId="2229145008" sldId="289"/>
            <ac:spMk id="19" creationId="{19C9EAEA-39D0-4B0E-A0EB-51E7B26740B1}"/>
          </ac:spMkLst>
        </pc:spChg>
        <pc:spChg chg="add del">
          <ac:chgData name="Brian Smith" userId="b1d3ac8b-1aca-452c-baba-f12c9e85d6e4" providerId="ADAL" clId="{8E11C065-B3F1-4479-8E2C-D92764BFA6A8}" dt="2021-02-25T16:22:12.525" v="1538" actId="26606"/>
          <ac:spMkLst>
            <pc:docMk/>
            <pc:sldMk cId="2229145008" sldId="289"/>
            <ac:spMk id="21" creationId="{2C61293E-6EBE-43EF-A52C-9BEBFD7679D4}"/>
          </ac:spMkLst>
        </pc:spChg>
        <pc:spChg chg="add del">
          <ac:chgData name="Brian Smith" userId="b1d3ac8b-1aca-452c-baba-f12c9e85d6e4" providerId="ADAL" clId="{8E11C065-B3F1-4479-8E2C-D92764BFA6A8}" dt="2021-02-25T16:22:12.525" v="1538" actId="26606"/>
          <ac:spMkLst>
            <pc:docMk/>
            <pc:sldMk cId="2229145008" sldId="289"/>
            <ac:spMk id="22" creationId="{21540236-BFD5-4A9D-8840-4703E7F76825}"/>
          </ac:spMkLst>
        </pc:spChg>
        <pc:spChg chg="add">
          <ac:chgData name="Brian Smith" userId="b1d3ac8b-1aca-452c-baba-f12c9e85d6e4" providerId="ADAL" clId="{8E11C065-B3F1-4479-8E2C-D92764BFA6A8}" dt="2021-02-25T16:22:16.772" v="1541" actId="26606"/>
          <ac:spMkLst>
            <pc:docMk/>
            <pc:sldMk cId="2229145008" sldId="289"/>
            <ac:spMk id="26" creationId="{9F79630B-0F0B-446E-A637-38FA8F61D10E}"/>
          </ac:spMkLst>
        </pc:spChg>
        <pc:spChg chg="add">
          <ac:chgData name="Brian Smith" userId="b1d3ac8b-1aca-452c-baba-f12c9e85d6e4" providerId="ADAL" clId="{8E11C065-B3F1-4479-8E2C-D92764BFA6A8}" dt="2021-02-25T16:22:16.772" v="1541" actId="26606"/>
          <ac:spMkLst>
            <pc:docMk/>
            <pc:sldMk cId="2229145008" sldId="289"/>
            <ac:spMk id="27" creationId="{B3437C99-FC8E-4311-B48A-F0C4C329B154}"/>
          </ac:spMkLst>
        </pc:spChg>
        <pc:grpChg chg="add del">
          <ac:chgData name="Brian Smith" userId="b1d3ac8b-1aca-452c-baba-f12c9e85d6e4" providerId="ADAL" clId="{8E11C065-B3F1-4479-8E2C-D92764BFA6A8}" dt="2021-02-25T16:22:09.764" v="1536" actId="26606"/>
          <ac:grpSpMkLst>
            <pc:docMk/>
            <pc:sldMk cId="2229145008" sldId="289"/>
            <ac:grpSpMk id="11" creationId="{1DE889C7-FAD6-4397-98E2-05D503484459}"/>
          </ac:grpSpMkLst>
        </pc:grpChg>
        <pc:picChg chg="add mod">
          <ac:chgData name="Brian Smith" userId="b1d3ac8b-1aca-452c-baba-f12c9e85d6e4" providerId="ADAL" clId="{8E11C065-B3F1-4479-8E2C-D92764BFA6A8}" dt="2021-02-25T16:22:16.772" v="1541" actId="26606"/>
          <ac:picMkLst>
            <pc:docMk/>
            <pc:sldMk cId="2229145008" sldId="289"/>
            <ac:picMk id="4" creationId="{AD5F9FBE-6D8C-48D4-ADF2-627E2EB9510A}"/>
          </ac:picMkLst>
        </pc:picChg>
        <pc:cxnChg chg="add del">
          <ac:chgData name="Brian Smith" userId="b1d3ac8b-1aca-452c-baba-f12c9e85d6e4" providerId="ADAL" clId="{8E11C065-B3F1-4479-8E2C-D92764BFA6A8}" dt="2021-02-25T16:22:02.623" v="1534" actId="26606"/>
          <ac:cxnSpMkLst>
            <pc:docMk/>
            <pc:sldMk cId="2229145008" sldId="289"/>
            <ac:cxnSpMk id="9" creationId="{A7F400EE-A8A5-48AF-B4D6-291B52C6F0B0}"/>
          </ac:cxnSpMkLst>
        </pc:cxnChg>
        <pc:cxnChg chg="add del">
          <ac:chgData name="Brian Smith" userId="b1d3ac8b-1aca-452c-baba-f12c9e85d6e4" providerId="ADAL" clId="{8E11C065-B3F1-4479-8E2C-D92764BFA6A8}" dt="2021-02-25T16:22:16.765" v="1540" actId="26606"/>
          <ac:cxnSpMkLst>
            <pc:docMk/>
            <pc:sldMk cId="2229145008" sldId="289"/>
            <ac:cxnSpMk id="24" creationId="{A7F400EE-A8A5-48AF-B4D6-291B52C6F0B0}"/>
          </ac:cxnSpMkLst>
        </pc:cxnChg>
      </pc:sldChg>
      <pc:sldChg chg="modSp mod">
        <pc:chgData name="Brian Smith" userId="b1d3ac8b-1aca-452c-baba-f12c9e85d6e4" providerId="ADAL" clId="{8E11C065-B3F1-4479-8E2C-D92764BFA6A8}" dt="2021-02-25T13:46:18.622" v="1267" actId="27636"/>
        <pc:sldMkLst>
          <pc:docMk/>
          <pc:sldMk cId="675103605" sldId="290"/>
        </pc:sldMkLst>
        <pc:spChg chg="mod">
          <ac:chgData name="Brian Smith" userId="b1d3ac8b-1aca-452c-baba-f12c9e85d6e4" providerId="ADAL" clId="{8E11C065-B3F1-4479-8E2C-D92764BFA6A8}" dt="2021-02-25T13:46:18.620" v="1266" actId="27636"/>
          <ac:spMkLst>
            <pc:docMk/>
            <pc:sldMk cId="675103605" sldId="290"/>
            <ac:spMk id="3" creationId="{987DB102-2576-4F94-8BCD-257A5A8C0FC0}"/>
          </ac:spMkLst>
        </pc:spChg>
        <pc:spChg chg="mod">
          <ac:chgData name="Brian Smith" userId="b1d3ac8b-1aca-452c-baba-f12c9e85d6e4" providerId="ADAL" clId="{8E11C065-B3F1-4479-8E2C-D92764BFA6A8}" dt="2021-02-25T13:46:18.622" v="1267" actId="27636"/>
          <ac:spMkLst>
            <pc:docMk/>
            <pc:sldMk cId="675103605" sldId="290"/>
            <ac:spMk id="7" creationId="{EF92746A-64F1-4F41-9C96-99E6623A6735}"/>
          </ac:spMkLst>
        </pc:spChg>
      </pc:sldChg>
      <pc:sldChg chg="modSp mod modNotesTx">
        <pc:chgData name="Brian Smith" userId="b1d3ac8b-1aca-452c-baba-f12c9e85d6e4" providerId="ADAL" clId="{8E11C065-B3F1-4479-8E2C-D92764BFA6A8}" dt="2021-02-25T16:13:13.676" v="1526" actId="20577"/>
        <pc:sldMkLst>
          <pc:docMk/>
          <pc:sldMk cId="1415752158" sldId="387"/>
        </pc:sldMkLst>
        <pc:spChg chg="mod">
          <ac:chgData name="Brian Smith" userId="b1d3ac8b-1aca-452c-baba-f12c9e85d6e4" providerId="ADAL" clId="{8E11C065-B3F1-4479-8E2C-D92764BFA6A8}" dt="2021-02-24T13:52:45.350" v="444" actId="27636"/>
          <ac:spMkLst>
            <pc:docMk/>
            <pc:sldMk cId="1415752158" sldId="387"/>
            <ac:spMk id="10" creationId="{5F199379-75F2-4C72-B867-30B592F5DFD3}"/>
          </ac:spMkLst>
        </pc:spChg>
      </pc:sldChg>
      <pc:sldChg chg="modSp mod">
        <pc:chgData name="Brian Smith" userId="b1d3ac8b-1aca-452c-baba-f12c9e85d6e4" providerId="ADAL" clId="{8E11C065-B3F1-4479-8E2C-D92764BFA6A8}" dt="2021-02-24T18:51:00.832" v="1024" actId="20577"/>
        <pc:sldMkLst>
          <pc:docMk/>
          <pc:sldMk cId="437391092" sldId="388"/>
        </pc:sldMkLst>
        <pc:spChg chg="mod">
          <ac:chgData name="Brian Smith" userId="b1d3ac8b-1aca-452c-baba-f12c9e85d6e4" providerId="ADAL" clId="{8E11C065-B3F1-4479-8E2C-D92764BFA6A8}" dt="2021-02-24T18:51:00.832" v="1024" actId="20577"/>
          <ac:spMkLst>
            <pc:docMk/>
            <pc:sldMk cId="437391092" sldId="388"/>
            <ac:spMk id="3" creationId="{62239AA7-706B-4522-8131-6E243240A2E8}"/>
          </ac:spMkLst>
        </pc:spChg>
      </pc:sldChg>
      <pc:sldChg chg="modSp mod">
        <pc:chgData name="Brian Smith" userId="b1d3ac8b-1aca-452c-baba-f12c9e85d6e4" providerId="ADAL" clId="{8E11C065-B3F1-4479-8E2C-D92764BFA6A8}" dt="2021-02-25T15:19:08.615" v="1467" actId="20577"/>
        <pc:sldMkLst>
          <pc:docMk/>
          <pc:sldMk cId="3636613061" sldId="389"/>
        </pc:sldMkLst>
        <pc:spChg chg="mod">
          <ac:chgData name="Brian Smith" userId="b1d3ac8b-1aca-452c-baba-f12c9e85d6e4" providerId="ADAL" clId="{8E11C065-B3F1-4479-8E2C-D92764BFA6A8}" dt="2021-02-25T15:19:08.615" v="1467" actId="20577"/>
          <ac:spMkLst>
            <pc:docMk/>
            <pc:sldMk cId="3636613061" sldId="389"/>
            <ac:spMk id="32" creationId="{C5B09CDC-C104-462F-9F24-2D778EE15465}"/>
          </ac:spMkLst>
        </pc:spChg>
      </pc:sldChg>
      <pc:sldChg chg="modSp mod">
        <pc:chgData name="Brian Smith" userId="b1d3ac8b-1aca-452c-baba-f12c9e85d6e4" providerId="ADAL" clId="{8E11C065-B3F1-4479-8E2C-D92764BFA6A8}" dt="2021-02-04T21:15:36.533" v="156" actId="403"/>
        <pc:sldMkLst>
          <pc:docMk/>
          <pc:sldMk cId="3724075987" sldId="392"/>
        </pc:sldMkLst>
        <pc:spChg chg="mod">
          <ac:chgData name="Brian Smith" userId="b1d3ac8b-1aca-452c-baba-f12c9e85d6e4" providerId="ADAL" clId="{8E11C065-B3F1-4479-8E2C-D92764BFA6A8}" dt="2021-02-04T21:15:36.533" v="156" actId="403"/>
          <ac:spMkLst>
            <pc:docMk/>
            <pc:sldMk cId="3724075987" sldId="392"/>
            <ac:spMk id="32" creationId="{C5B09CDC-C104-462F-9F24-2D778EE15465}"/>
          </ac:spMkLst>
        </pc:spChg>
      </pc:sldChg>
      <pc:sldChg chg="addSp modSp mod ord modNotesTx">
        <pc:chgData name="Brian Smith" userId="b1d3ac8b-1aca-452c-baba-f12c9e85d6e4" providerId="ADAL" clId="{8E11C065-B3F1-4479-8E2C-D92764BFA6A8}" dt="2021-02-25T15:14:17.262" v="1462" actId="1076"/>
        <pc:sldMkLst>
          <pc:docMk/>
          <pc:sldMk cId="2999096860" sldId="394"/>
        </pc:sldMkLst>
        <pc:spChg chg="add mod">
          <ac:chgData name="Brian Smith" userId="b1d3ac8b-1aca-452c-baba-f12c9e85d6e4" providerId="ADAL" clId="{8E11C065-B3F1-4479-8E2C-D92764BFA6A8}" dt="2021-02-25T15:14:17.262" v="1462" actId="1076"/>
          <ac:spMkLst>
            <pc:docMk/>
            <pc:sldMk cId="2999096860" sldId="394"/>
            <ac:spMk id="2" creationId="{59AD6E20-7837-42D1-8082-D4AEE6E63FCE}"/>
          </ac:spMkLst>
        </pc:spChg>
        <pc:picChg chg="mod">
          <ac:chgData name="Brian Smith" userId="b1d3ac8b-1aca-452c-baba-f12c9e85d6e4" providerId="ADAL" clId="{8E11C065-B3F1-4479-8E2C-D92764BFA6A8}" dt="2021-02-25T15:10:49.983" v="1454" actId="1076"/>
          <ac:picMkLst>
            <pc:docMk/>
            <pc:sldMk cId="2999096860" sldId="394"/>
            <ac:picMk id="5" creationId="{F3BF8B4A-E762-48F9-9827-FFAD23E7CD14}"/>
          </ac:picMkLst>
        </pc:picChg>
      </pc:sldChg>
      <pc:sldChg chg="addSp delSp modSp del mod">
        <pc:chgData name="Brian Smith" userId="b1d3ac8b-1aca-452c-baba-f12c9e85d6e4" providerId="ADAL" clId="{8E11C065-B3F1-4479-8E2C-D92764BFA6A8}" dt="2021-02-24T12:47:48.498" v="273" actId="2696"/>
        <pc:sldMkLst>
          <pc:docMk/>
          <pc:sldMk cId="3488116661" sldId="395"/>
        </pc:sldMkLst>
        <pc:picChg chg="add mod">
          <ac:chgData name="Brian Smith" userId="b1d3ac8b-1aca-452c-baba-f12c9e85d6e4" providerId="ADAL" clId="{8E11C065-B3F1-4479-8E2C-D92764BFA6A8}" dt="2021-02-24T12:47:29.998" v="269" actId="1076"/>
          <ac:picMkLst>
            <pc:docMk/>
            <pc:sldMk cId="3488116661" sldId="395"/>
            <ac:picMk id="2" creationId="{A22CFE18-A4F1-41B1-9CA4-FBC7BC8CA01C}"/>
          </ac:picMkLst>
        </pc:picChg>
        <pc:picChg chg="del">
          <ac:chgData name="Brian Smith" userId="b1d3ac8b-1aca-452c-baba-f12c9e85d6e4" providerId="ADAL" clId="{8E11C065-B3F1-4479-8E2C-D92764BFA6A8}" dt="2021-02-24T12:47:22.002" v="266" actId="478"/>
          <ac:picMkLst>
            <pc:docMk/>
            <pc:sldMk cId="3488116661" sldId="395"/>
            <ac:picMk id="5" creationId="{5FB09E7E-69DE-4A14-AA79-8D6097FA6D1B}"/>
          </ac:picMkLst>
        </pc:picChg>
      </pc:sldChg>
      <pc:sldChg chg="addSp delSp modSp del mod">
        <pc:chgData name="Brian Smith" userId="b1d3ac8b-1aca-452c-baba-f12c9e85d6e4" providerId="ADAL" clId="{8E11C065-B3F1-4479-8E2C-D92764BFA6A8}" dt="2021-02-24T18:43:14.068" v="803" actId="2696"/>
        <pc:sldMkLst>
          <pc:docMk/>
          <pc:sldMk cId="670103321" sldId="396"/>
        </pc:sldMkLst>
        <pc:spChg chg="mod">
          <ac:chgData name="Brian Smith" userId="b1d3ac8b-1aca-452c-baba-f12c9e85d6e4" providerId="ADAL" clId="{8E11C065-B3F1-4479-8E2C-D92764BFA6A8}" dt="2021-02-22T13:05:37.007" v="209" actId="27636"/>
          <ac:spMkLst>
            <pc:docMk/>
            <pc:sldMk cId="670103321" sldId="396"/>
            <ac:spMk id="2" creationId="{628D6B2E-822A-4D06-968B-C354478D65AB}"/>
          </ac:spMkLst>
        </pc:spChg>
        <pc:spChg chg="mod">
          <ac:chgData name="Brian Smith" userId="b1d3ac8b-1aca-452c-baba-f12c9e85d6e4" providerId="ADAL" clId="{8E11C065-B3F1-4479-8E2C-D92764BFA6A8}" dt="2021-02-24T13:57:06.516" v="584" actId="20577"/>
          <ac:spMkLst>
            <pc:docMk/>
            <pc:sldMk cId="670103321" sldId="396"/>
            <ac:spMk id="32" creationId="{C5B09CDC-C104-462F-9F24-2D778EE15465}"/>
          </ac:spMkLst>
        </pc:spChg>
        <pc:picChg chg="add mod">
          <ac:chgData name="Brian Smith" userId="b1d3ac8b-1aca-452c-baba-f12c9e85d6e4" providerId="ADAL" clId="{8E11C065-B3F1-4479-8E2C-D92764BFA6A8}" dt="2021-02-24T12:47:43.513" v="272" actId="1076"/>
          <ac:picMkLst>
            <pc:docMk/>
            <pc:sldMk cId="670103321" sldId="396"/>
            <ac:picMk id="4" creationId="{E137BB43-9C7B-40DD-A77C-F47754FBA2C4}"/>
          </ac:picMkLst>
        </pc:picChg>
        <pc:picChg chg="del">
          <ac:chgData name="Brian Smith" userId="b1d3ac8b-1aca-452c-baba-f12c9e85d6e4" providerId="ADAL" clId="{8E11C065-B3F1-4479-8E2C-D92764BFA6A8}" dt="2021-02-03T14:00:01.608" v="1" actId="478"/>
          <ac:picMkLst>
            <pc:docMk/>
            <pc:sldMk cId="670103321" sldId="396"/>
            <ac:picMk id="5" creationId="{F54A104C-B1C4-4347-824D-39869CB01783}"/>
          </ac:picMkLst>
        </pc:picChg>
      </pc:sldChg>
      <pc:sldChg chg="add ord">
        <pc:chgData name="Brian Smith" userId="b1d3ac8b-1aca-452c-baba-f12c9e85d6e4" providerId="ADAL" clId="{8E11C065-B3F1-4479-8E2C-D92764BFA6A8}" dt="2021-02-24T18:50:50.174" v="1020"/>
        <pc:sldMkLst>
          <pc:docMk/>
          <pc:sldMk cId="3091891569" sldId="396"/>
        </pc:sldMkLst>
      </pc:sldChg>
      <pc:sldChg chg="modSp del mod">
        <pc:chgData name="Brian Smith" userId="b1d3ac8b-1aca-452c-baba-f12c9e85d6e4" providerId="ADAL" clId="{8E11C065-B3F1-4479-8E2C-D92764BFA6A8}" dt="2021-02-24T18:44:13.607" v="806" actId="2696"/>
        <pc:sldMkLst>
          <pc:docMk/>
          <pc:sldMk cId="3287864494" sldId="397"/>
        </pc:sldMkLst>
        <pc:spChg chg="mod">
          <ac:chgData name="Brian Smith" userId="b1d3ac8b-1aca-452c-baba-f12c9e85d6e4" providerId="ADAL" clId="{8E11C065-B3F1-4479-8E2C-D92764BFA6A8}" dt="2021-02-04T21:12:01.784" v="98"/>
          <ac:spMkLst>
            <pc:docMk/>
            <pc:sldMk cId="3287864494" sldId="397"/>
            <ac:spMk id="2" creationId="{70BA42AA-9C96-4BB8-8371-FBC8E389489E}"/>
          </ac:spMkLst>
        </pc:spChg>
        <pc:spChg chg="mod">
          <ac:chgData name="Brian Smith" userId="b1d3ac8b-1aca-452c-baba-f12c9e85d6e4" providerId="ADAL" clId="{8E11C065-B3F1-4479-8E2C-D92764BFA6A8}" dt="2021-02-24T18:39:33.698" v="797" actId="20577"/>
          <ac:spMkLst>
            <pc:docMk/>
            <pc:sldMk cId="3287864494" sldId="397"/>
            <ac:spMk id="6" creationId="{E19D8DC5-9880-439E-862B-E05F867D9585}"/>
          </ac:spMkLst>
        </pc:spChg>
        <pc:spChg chg="mod">
          <ac:chgData name="Brian Smith" userId="b1d3ac8b-1aca-452c-baba-f12c9e85d6e4" providerId="ADAL" clId="{8E11C065-B3F1-4479-8E2C-D92764BFA6A8}" dt="2021-02-04T21:12:13.949" v="108" actId="20577"/>
          <ac:spMkLst>
            <pc:docMk/>
            <pc:sldMk cId="3287864494" sldId="397"/>
            <ac:spMk id="8" creationId="{7FB95992-AD69-43B5-8C97-917AAAA69F06}"/>
          </ac:spMkLst>
        </pc:spChg>
      </pc:sldChg>
      <pc:sldChg chg="modSp add mod ord">
        <pc:chgData name="Brian Smith" userId="b1d3ac8b-1aca-452c-baba-f12c9e85d6e4" providerId="ADAL" clId="{8E11C065-B3F1-4479-8E2C-D92764BFA6A8}" dt="2021-02-24T18:50:50.174" v="1020"/>
        <pc:sldMkLst>
          <pc:docMk/>
          <pc:sldMk cId="3484188497" sldId="397"/>
        </pc:sldMkLst>
        <pc:spChg chg="mod">
          <ac:chgData name="Brian Smith" userId="b1d3ac8b-1aca-452c-baba-f12c9e85d6e4" providerId="ADAL" clId="{8E11C065-B3F1-4479-8E2C-D92764BFA6A8}" dt="2021-02-24T18:48:04.407" v="949" actId="20577"/>
          <ac:spMkLst>
            <pc:docMk/>
            <pc:sldMk cId="3484188497" sldId="397"/>
            <ac:spMk id="6" creationId="{E19D8DC5-9880-439E-862B-E05F867D9585}"/>
          </ac:spMkLst>
        </pc:spChg>
        <pc:spChg chg="mod">
          <ac:chgData name="Brian Smith" userId="b1d3ac8b-1aca-452c-baba-f12c9e85d6e4" providerId="ADAL" clId="{8E11C065-B3F1-4479-8E2C-D92764BFA6A8}" dt="2021-02-24T18:50:35.023" v="1018" actId="313"/>
          <ac:spMkLst>
            <pc:docMk/>
            <pc:sldMk cId="3484188497" sldId="397"/>
            <ac:spMk id="8" creationId="{7FB95992-AD69-43B5-8C97-917AAAA69F06}"/>
          </ac:spMkLst>
        </pc:spChg>
      </pc:sldChg>
      <pc:sldChg chg="addSp delSp modSp add mod ord">
        <pc:chgData name="Brian Smith" userId="b1d3ac8b-1aca-452c-baba-f12c9e85d6e4" providerId="ADAL" clId="{8E11C065-B3F1-4479-8E2C-D92764BFA6A8}" dt="2021-02-24T18:50:50.174" v="1020"/>
        <pc:sldMkLst>
          <pc:docMk/>
          <pc:sldMk cId="2709987099" sldId="398"/>
        </pc:sldMkLst>
        <pc:spChg chg="mod">
          <ac:chgData name="Brian Smith" userId="b1d3ac8b-1aca-452c-baba-f12c9e85d6e4" providerId="ADAL" clId="{8E11C065-B3F1-4479-8E2C-D92764BFA6A8}" dt="2021-02-24T18:49:33.936" v="983" actId="20577"/>
          <ac:spMkLst>
            <pc:docMk/>
            <pc:sldMk cId="2709987099" sldId="398"/>
            <ac:spMk id="32" creationId="{C5B09CDC-C104-462F-9F24-2D778EE15465}"/>
          </ac:spMkLst>
        </pc:spChg>
        <pc:picChg chg="add mod">
          <ac:chgData name="Brian Smith" userId="b1d3ac8b-1aca-452c-baba-f12c9e85d6e4" providerId="ADAL" clId="{8E11C065-B3F1-4479-8E2C-D92764BFA6A8}" dt="2021-02-24T18:46:31.518" v="843" actId="1076"/>
          <ac:picMkLst>
            <pc:docMk/>
            <pc:sldMk cId="2709987099" sldId="398"/>
            <ac:picMk id="3" creationId="{5705567F-1461-4EA1-A361-070A53A99137}"/>
          </ac:picMkLst>
        </pc:picChg>
        <pc:picChg chg="add del mod">
          <ac:chgData name="Brian Smith" userId="b1d3ac8b-1aca-452c-baba-f12c9e85d6e4" providerId="ADAL" clId="{8E11C065-B3F1-4479-8E2C-D92764BFA6A8}" dt="2021-02-24T18:46:12.493" v="837" actId="478"/>
          <ac:picMkLst>
            <pc:docMk/>
            <pc:sldMk cId="2709987099" sldId="398"/>
            <ac:picMk id="4" creationId="{BB0AF7C9-EF61-4FC2-BB5C-6286E6CD68F1}"/>
          </ac:picMkLst>
        </pc:picChg>
      </pc:sldChg>
      <pc:sldChg chg="modSp add del mod">
        <pc:chgData name="Brian Smith" userId="b1d3ac8b-1aca-452c-baba-f12c9e85d6e4" providerId="ADAL" clId="{8E11C065-B3F1-4479-8E2C-D92764BFA6A8}" dt="2021-02-24T18:44:13.607" v="806" actId="2696"/>
        <pc:sldMkLst>
          <pc:docMk/>
          <pc:sldMk cId="2787116969" sldId="398"/>
        </pc:sldMkLst>
        <pc:spChg chg="mod">
          <ac:chgData name="Brian Smith" userId="b1d3ac8b-1aca-452c-baba-f12c9e85d6e4" providerId="ADAL" clId="{8E11C065-B3F1-4479-8E2C-D92764BFA6A8}" dt="2021-02-22T13:05:54.106" v="218" actId="20577"/>
          <ac:spMkLst>
            <pc:docMk/>
            <pc:sldMk cId="2787116969" sldId="398"/>
            <ac:spMk id="2" creationId="{628D6B2E-822A-4D06-968B-C354478D65AB}"/>
          </ac:spMkLst>
        </pc:spChg>
      </pc:sldChg>
      <pc:sldChg chg="add del setBg">
        <pc:chgData name="Brian Smith" userId="b1d3ac8b-1aca-452c-baba-f12c9e85d6e4" providerId="ADAL" clId="{8E11C065-B3F1-4479-8E2C-D92764BFA6A8}" dt="2021-02-24T18:48:53.104" v="959" actId="2696"/>
        <pc:sldMkLst>
          <pc:docMk/>
          <pc:sldMk cId="315102096" sldId="399"/>
        </pc:sldMkLst>
      </pc:sldChg>
      <pc:sldChg chg="addSp delSp modSp add del mod">
        <pc:chgData name="Brian Smith" userId="b1d3ac8b-1aca-452c-baba-f12c9e85d6e4" providerId="ADAL" clId="{8E11C065-B3F1-4479-8E2C-D92764BFA6A8}" dt="2021-02-24T18:44:13.607" v="806" actId="2696"/>
        <pc:sldMkLst>
          <pc:docMk/>
          <pc:sldMk cId="3472708505" sldId="399"/>
        </pc:sldMkLst>
        <pc:picChg chg="add mod">
          <ac:chgData name="Brian Smith" userId="b1d3ac8b-1aca-452c-baba-f12c9e85d6e4" providerId="ADAL" clId="{8E11C065-B3F1-4479-8E2C-D92764BFA6A8}" dt="2021-02-24T14:19:12.047" v="746" actId="1076"/>
          <ac:picMkLst>
            <pc:docMk/>
            <pc:sldMk cId="3472708505" sldId="399"/>
            <ac:picMk id="2" creationId="{F2D92202-9F7A-44B7-B4BD-7B6538DB4F81}"/>
          </ac:picMkLst>
        </pc:picChg>
        <pc:picChg chg="del">
          <ac:chgData name="Brian Smith" userId="b1d3ac8b-1aca-452c-baba-f12c9e85d6e4" providerId="ADAL" clId="{8E11C065-B3F1-4479-8E2C-D92764BFA6A8}" dt="2021-02-24T14:17:23.067" v="741" actId="478"/>
          <ac:picMkLst>
            <pc:docMk/>
            <pc:sldMk cId="3472708505" sldId="399"/>
            <ac:picMk id="5" creationId="{5FB09E7E-69DE-4A14-AA79-8D6097FA6D1B}"/>
          </ac:picMkLst>
        </pc:picChg>
      </pc:sldChg>
      <pc:sldChg chg="modSp add ord">
        <pc:chgData name="Brian Smith" userId="b1d3ac8b-1aca-452c-baba-f12c9e85d6e4" providerId="ADAL" clId="{8E11C065-B3F1-4479-8E2C-D92764BFA6A8}" dt="2021-02-24T18:50:50.174" v="1020"/>
        <pc:sldMkLst>
          <pc:docMk/>
          <pc:sldMk cId="354839168" sldId="400"/>
        </pc:sldMkLst>
        <pc:spChg chg="mod">
          <ac:chgData name="Brian Smith" userId="b1d3ac8b-1aca-452c-baba-f12c9e85d6e4" providerId="ADAL" clId="{8E11C065-B3F1-4479-8E2C-D92764BFA6A8}" dt="2021-02-24T18:44:00.016" v="805"/>
          <ac:spMkLst>
            <pc:docMk/>
            <pc:sldMk cId="354839168" sldId="400"/>
            <ac:spMk id="2" creationId="{70BA42AA-9C96-4BB8-8371-FBC8E389489E}"/>
          </ac:spMkLst>
        </pc:spChg>
      </pc:sldChg>
      <pc:sldChg chg="modSp add del mod modNotesTx">
        <pc:chgData name="Brian Smith" userId="b1d3ac8b-1aca-452c-baba-f12c9e85d6e4" providerId="ADAL" clId="{8E11C065-B3F1-4479-8E2C-D92764BFA6A8}" dt="2021-02-24T18:43:14.068" v="803" actId="2696"/>
        <pc:sldMkLst>
          <pc:docMk/>
          <pc:sldMk cId="3725469018" sldId="400"/>
        </pc:sldMkLst>
        <pc:spChg chg="mod">
          <ac:chgData name="Brian Smith" userId="b1d3ac8b-1aca-452c-baba-f12c9e85d6e4" providerId="ADAL" clId="{8E11C065-B3F1-4479-8E2C-D92764BFA6A8}" dt="2021-02-24T14:19:37.091" v="749" actId="20577"/>
          <ac:spMkLst>
            <pc:docMk/>
            <pc:sldMk cId="3725469018" sldId="400"/>
            <ac:spMk id="6" creationId="{E19D8DC5-9880-439E-862B-E05F867D9585}"/>
          </ac:spMkLst>
        </pc:spChg>
        <pc:spChg chg="mod">
          <ac:chgData name="Brian Smith" userId="b1d3ac8b-1aca-452c-baba-f12c9e85d6e4" providerId="ADAL" clId="{8E11C065-B3F1-4479-8E2C-D92764BFA6A8}" dt="2021-02-24T14:01:29.970" v="740" actId="20577"/>
          <ac:spMkLst>
            <pc:docMk/>
            <pc:sldMk cId="3725469018" sldId="400"/>
            <ac:spMk id="8" creationId="{7FB95992-AD69-43B5-8C97-917AAAA69F06}"/>
          </ac:spMkLst>
        </pc:spChg>
      </pc:sldChg>
      <pc:sldChg chg="modSp new mod modNotesTx">
        <pc:chgData name="Brian Smith" userId="b1d3ac8b-1aca-452c-baba-f12c9e85d6e4" providerId="ADAL" clId="{8E11C065-B3F1-4479-8E2C-D92764BFA6A8}" dt="2021-02-24T19:29:58.341" v="1242" actId="20577"/>
        <pc:sldMkLst>
          <pc:docMk/>
          <pc:sldMk cId="3471705627" sldId="401"/>
        </pc:sldMkLst>
        <pc:spChg chg="mod">
          <ac:chgData name="Brian Smith" userId="b1d3ac8b-1aca-452c-baba-f12c9e85d6e4" providerId="ADAL" clId="{8E11C065-B3F1-4479-8E2C-D92764BFA6A8}" dt="2021-02-22T18:34:13.761" v="249" actId="20577"/>
          <ac:spMkLst>
            <pc:docMk/>
            <pc:sldMk cId="3471705627" sldId="401"/>
            <ac:spMk id="2" creationId="{B0544FB0-4D42-49E6-BCD2-549A355D6DDC}"/>
          </ac:spMkLst>
        </pc:spChg>
        <pc:spChg chg="mod">
          <ac:chgData name="Brian Smith" userId="b1d3ac8b-1aca-452c-baba-f12c9e85d6e4" providerId="ADAL" clId="{8E11C065-B3F1-4479-8E2C-D92764BFA6A8}" dt="2021-02-24T19:28:22.397" v="1122" actId="20577"/>
          <ac:spMkLst>
            <pc:docMk/>
            <pc:sldMk cId="3471705627" sldId="401"/>
            <ac:spMk id="3" creationId="{B01604C5-4719-4B4A-A476-EE215D7B3B0A}"/>
          </ac:spMkLst>
        </pc:spChg>
      </pc:sldChg>
      <pc:sldChg chg="addSp modSp add">
        <pc:chgData name="Brian Smith" userId="b1d3ac8b-1aca-452c-baba-f12c9e85d6e4" providerId="ADAL" clId="{8E11C065-B3F1-4479-8E2C-D92764BFA6A8}" dt="2021-02-25T15:14:37.655" v="1463"/>
        <pc:sldMkLst>
          <pc:docMk/>
          <pc:sldMk cId="1152189016" sldId="402"/>
        </pc:sldMkLst>
        <pc:spChg chg="add mod">
          <ac:chgData name="Brian Smith" userId="b1d3ac8b-1aca-452c-baba-f12c9e85d6e4" providerId="ADAL" clId="{8E11C065-B3F1-4479-8E2C-D92764BFA6A8}" dt="2021-02-25T15:14:37.655" v="1463"/>
          <ac:spMkLst>
            <pc:docMk/>
            <pc:sldMk cId="1152189016" sldId="402"/>
            <ac:spMk id="3" creationId="{07A658AF-F325-4B6F-8E7A-D0FA3BF4DF61}"/>
          </ac:spMkLst>
        </pc:spChg>
      </pc:sldChg>
    </pc:docChg>
  </pc:docChgLst>
  <pc:docChgLst>
    <pc:chgData name="Brian Smith" userId="b1d3ac8b-1aca-452c-baba-f12c9e85d6e4" providerId="ADAL" clId="{B95ABCAA-B918-4F02-9F2E-97C266367729}"/>
    <pc:docChg chg="undo redo custSel addSld delSld modSld sldOrd">
      <pc:chgData name="Brian Smith" userId="b1d3ac8b-1aca-452c-baba-f12c9e85d6e4" providerId="ADAL" clId="{B95ABCAA-B918-4F02-9F2E-97C266367729}" dt="2021-04-29T17:24:57.112" v="3398" actId="20577"/>
      <pc:docMkLst>
        <pc:docMk/>
      </pc:docMkLst>
      <pc:sldChg chg="modSp mod">
        <pc:chgData name="Brian Smith" userId="b1d3ac8b-1aca-452c-baba-f12c9e85d6e4" providerId="ADAL" clId="{B95ABCAA-B918-4F02-9F2E-97C266367729}" dt="2021-04-26T15:17:51.391" v="2914" actId="5793"/>
        <pc:sldMkLst>
          <pc:docMk/>
          <pc:sldMk cId="1106165819" sldId="281"/>
        </pc:sldMkLst>
        <pc:spChg chg="mod">
          <ac:chgData name="Brian Smith" userId="b1d3ac8b-1aca-452c-baba-f12c9e85d6e4" providerId="ADAL" clId="{B95ABCAA-B918-4F02-9F2E-97C266367729}" dt="2021-04-26T15:17:51.391" v="2914" actId="5793"/>
          <ac:spMkLst>
            <pc:docMk/>
            <pc:sldMk cId="1106165819" sldId="281"/>
            <ac:spMk id="3" creationId="{D5AC2685-3601-4112-B009-E5C688939D3B}"/>
          </ac:spMkLst>
        </pc:spChg>
      </pc:sldChg>
      <pc:sldChg chg="modSp mod">
        <pc:chgData name="Brian Smith" userId="b1d3ac8b-1aca-452c-baba-f12c9e85d6e4" providerId="ADAL" clId="{B95ABCAA-B918-4F02-9F2E-97C266367729}" dt="2021-04-29T14:48:10.644" v="3198" actId="20577"/>
        <pc:sldMkLst>
          <pc:docMk/>
          <pc:sldMk cId="3146288501" sldId="282"/>
        </pc:sldMkLst>
        <pc:spChg chg="mod">
          <ac:chgData name="Brian Smith" userId="b1d3ac8b-1aca-452c-baba-f12c9e85d6e4" providerId="ADAL" clId="{B95ABCAA-B918-4F02-9F2E-97C266367729}" dt="2021-04-29T14:48:10.644" v="3198" actId="20577"/>
          <ac:spMkLst>
            <pc:docMk/>
            <pc:sldMk cId="3146288501" sldId="282"/>
            <ac:spMk id="3" creationId="{823675F5-FF32-49D2-BF25-B5769F6E1AD6}"/>
          </ac:spMkLst>
        </pc:spChg>
      </pc:sldChg>
      <pc:sldChg chg="modSp mod">
        <pc:chgData name="Brian Smith" userId="b1d3ac8b-1aca-452c-baba-f12c9e85d6e4" providerId="ADAL" clId="{B95ABCAA-B918-4F02-9F2E-97C266367729}" dt="2021-04-26T15:11:00.805" v="2853" actId="20577"/>
        <pc:sldMkLst>
          <pc:docMk/>
          <pc:sldMk cId="2203900129" sldId="292"/>
        </pc:sldMkLst>
        <pc:spChg chg="mod">
          <ac:chgData name="Brian Smith" userId="b1d3ac8b-1aca-452c-baba-f12c9e85d6e4" providerId="ADAL" clId="{B95ABCAA-B918-4F02-9F2E-97C266367729}" dt="2021-04-26T15:11:00.805" v="2853" actId="20577"/>
          <ac:spMkLst>
            <pc:docMk/>
            <pc:sldMk cId="2203900129" sldId="292"/>
            <ac:spMk id="3" creationId="{C3777D90-3124-4796-BECF-C9759DAD3708}"/>
          </ac:spMkLst>
        </pc:spChg>
      </pc:sldChg>
      <pc:sldChg chg="modSp mod">
        <pc:chgData name="Brian Smith" userId="b1d3ac8b-1aca-452c-baba-f12c9e85d6e4" providerId="ADAL" clId="{B95ABCAA-B918-4F02-9F2E-97C266367729}" dt="2021-04-26T15:11:17.275" v="2878" actId="20577"/>
        <pc:sldMkLst>
          <pc:docMk/>
          <pc:sldMk cId="800755931" sldId="423"/>
        </pc:sldMkLst>
        <pc:spChg chg="mod">
          <ac:chgData name="Brian Smith" userId="b1d3ac8b-1aca-452c-baba-f12c9e85d6e4" providerId="ADAL" clId="{B95ABCAA-B918-4F02-9F2E-97C266367729}" dt="2021-04-26T15:11:17.275" v="2878" actId="20577"/>
          <ac:spMkLst>
            <pc:docMk/>
            <pc:sldMk cId="800755931" sldId="423"/>
            <ac:spMk id="4" creationId="{EFEE440F-505E-4B02-B990-38479E152A08}"/>
          </ac:spMkLst>
        </pc:spChg>
      </pc:sldChg>
      <pc:sldChg chg="addSp delSp modSp mod">
        <pc:chgData name="Brian Smith" userId="b1d3ac8b-1aca-452c-baba-f12c9e85d6e4" providerId="ADAL" clId="{B95ABCAA-B918-4F02-9F2E-97C266367729}" dt="2021-04-28T20:25:05.386" v="2960" actId="14100"/>
        <pc:sldMkLst>
          <pc:docMk/>
          <pc:sldMk cId="2148055035" sldId="424"/>
        </pc:sldMkLst>
        <pc:spChg chg="add del">
          <ac:chgData name="Brian Smith" userId="b1d3ac8b-1aca-452c-baba-f12c9e85d6e4" providerId="ADAL" clId="{B95ABCAA-B918-4F02-9F2E-97C266367729}" dt="2021-04-19T11:55:56.413" v="791" actId="22"/>
          <ac:spMkLst>
            <pc:docMk/>
            <pc:sldMk cId="2148055035" sldId="424"/>
            <ac:spMk id="4" creationId="{13504989-C894-4694-8F0F-92E2C8FE66CF}"/>
          </ac:spMkLst>
        </pc:spChg>
        <pc:picChg chg="add del mod">
          <ac:chgData name="Brian Smith" userId="b1d3ac8b-1aca-452c-baba-f12c9e85d6e4" providerId="ADAL" clId="{B95ABCAA-B918-4F02-9F2E-97C266367729}" dt="2021-04-28T20:25:05.386" v="2960" actId="14100"/>
          <ac:picMkLst>
            <pc:docMk/>
            <pc:sldMk cId="2148055035" sldId="424"/>
            <ac:picMk id="3" creationId="{4C460EFA-D42A-4058-B229-3004EE15BAFE}"/>
          </ac:picMkLst>
        </pc:picChg>
        <pc:picChg chg="add del">
          <ac:chgData name="Brian Smith" userId="b1d3ac8b-1aca-452c-baba-f12c9e85d6e4" providerId="ADAL" clId="{B95ABCAA-B918-4F02-9F2E-97C266367729}" dt="2021-04-26T15:01:38.250" v="2525" actId="478"/>
          <ac:picMkLst>
            <pc:docMk/>
            <pc:sldMk cId="2148055035" sldId="424"/>
            <ac:picMk id="3" creationId="{6E17FCB6-6BB0-4302-872F-2DC673E76354}"/>
          </ac:picMkLst>
        </pc:picChg>
        <pc:picChg chg="add del">
          <ac:chgData name="Brian Smith" userId="b1d3ac8b-1aca-452c-baba-f12c9e85d6e4" providerId="ADAL" clId="{B95ABCAA-B918-4F02-9F2E-97C266367729}" dt="2021-04-26T17:49:01.410" v="2925" actId="478"/>
          <ac:picMkLst>
            <pc:docMk/>
            <pc:sldMk cId="2148055035" sldId="424"/>
            <ac:picMk id="3" creationId="{FD4A6E0F-694F-455C-A7BC-CADCC992C745}"/>
          </ac:picMkLst>
        </pc:picChg>
        <pc:picChg chg="add del">
          <ac:chgData name="Brian Smith" userId="b1d3ac8b-1aca-452c-baba-f12c9e85d6e4" providerId="ADAL" clId="{B95ABCAA-B918-4F02-9F2E-97C266367729}" dt="2021-04-26T17:48:30.430" v="2915" actId="478"/>
          <ac:picMkLst>
            <pc:docMk/>
            <pc:sldMk cId="2148055035" sldId="424"/>
            <ac:picMk id="4" creationId="{326B9148-C095-4DF8-90E6-A888EA99D06B}"/>
          </ac:picMkLst>
        </pc:picChg>
        <pc:picChg chg="del">
          <ac:chgData name="Brian Smith" userId="b1d3ac8b-1aca-452c-baba-f12c9e85d6e4" providerId="ADAL" clId="{B95ABCAA-B918-4F02-9F2E-97C266367729}" dt="2021-04-19T11:55:54.880" v="789" actId="478"/>
          <ac:picMkLst>
            <pc:docMk/>
            <pc:sldMk cId="2148055035" sldId="424"/>
            <ac:picMk id="5" creationId="{7A02643C-703F-48D4-97C1-C446F1C4EC2A}"/>
          </ac:picMkLst>
        </pc:picChg>
        <pc:picChg chg="add del mod">
          <ac:chgData name="Brian Smith" userId="b1d3ac8b-1aca-452c-baba-f12c9e85d6e4" providerId="ADAL" clId="{B95ABCAA-B918-4F02-9F2E-97C266367729}" dt="2021-04-27T15:30:39.846" v="2942" actId="478"/>
          <ac:picMkLst>
            <pc:docMk/>
            <pc:sldMk cId="2148055035" sldId="424"/>
            <ac:picMk id="5" creationId="{8E4F09C4-E05B-4EC6-8EB1-7D05D42C92C7}"/>
          </ac:picMkLst>
        </pc:picChg>
        <pc:picChg chg="add del">
          <ac:chgData name="Brian Smith" userId="b1d3ac8b-1aca-452c-baba-f12c9e85d6e4" providerId="ADAL" clId="{B95ABCAA-B918-4F02-9F2E-97C266367729}" dt="2021-04-23T15:37:36.169" v="1736" actId="478"/>
          <ac:picMkLst>
            <pc:docMk/>
            <pc:sldMk cId="2148055035" sldId="424"/>
            <ac:picMk id="6" creationId="{8BDBF210-CA2E-403C-B45F-898C699EAFD7}"/>
          </ac:picMkLst>
        </pc:picChg>
      </pc:sldChg>
      <pc:sldChg chg="modSp del mod">
        <pc:chgData name="Brian Smith" userId="b1d3ac8b-1aca-452c-baba-f12c9e85d6e4" providerId="ADAL" clId="{B95ABCAA-B918-4F02-9F2E-97C266367729}" dt="2021-04-26T15:02:52.875" v="2532" actId="2696"/>
        <pc:sldMkLst>
          <pc:docMk/>
          <pc:sldMk cId="1812262002" sldId="425"/>
        </pc:sldMkLst>
        <pc:spChg chg="mod">
          <ac:chgData name="Brian Smith" userId="b1d3ac8b-1aca-452c-baba-f12c9e85d6e4" providerId="ADAL" clId="{B95ABCAA-B918-4F02-9F2E-97C266367729}" dt="2021-04-19T11:53:21.063" v="742" actId="400"/>
          <ac:spMkLst>
            <pc:docMk/>
            <pc:sldMk cId="1812262002" sldId="425"/>
            <ac:spMk id="2" creationId="{05DF429C-5842-4BA8-9E47-909E0955E211}"/>
          </ac:spMkLst>
        </pc:spChg>
        <pc:spChg chg="mod">
          <ac:chgData name="Brian Smith" userId="b1d3ac8b-1aca-452c-baba-f12c9e85d6e4" providerId="ADAL" clId="{B95ABCAA-B918-4F02-9F2E-97C266367729}" dt="2021-04-19T11:54:46.258" v="752" actId="400"/>
          <ac:spMkLst>
            <pc:docMk/>
            <pc:sldMk cId="1812262002" sldId="425"/>
            <ac:spMk id="4" creationId="{EFEE440F-505E-4B02-B990-38479E152A08}"/>
          </ac:spMkLst>
        </pc:spChg>
      </pc:sldChg>
      <pc:sldChg chg="modSp mod">
        <pc:chgData name="Brian Smith" userId="b1d3ac8b-1aca-452c-baba-f12c9e85d6e4" providerId="ADAL" clId="{B95ABCAA-B918-4F02-9F2E-97C266367729}" dt="2021-04-26T15:11:10.007" v="2867" actId="20577"/>
        <pc:sldMkLst>
          <pc:docMk/>
          <pc:sldMk cId="71477719" sldId="426"/>
        </pc:sldMkLst>
        <pc:spChg chg="mod">
          <ac:chgData name="Brian Smith" userId="b1d3ac8b-1aca-452c-baba-f12c9e85d6e4" providerId="ADAL" clId="{B95ABCAA-B918-4F02-9F2E-97C266367729}" dt="2021-04-26T15:11:10.007" v="2867" actId="20577"/>
          <ac:spMkLst>
            <pc:docMk/>
            <pc:sldMk cId="71477719" sldId="426"/>
            <ac:spMk id="4" creationId="{EFEE440F-505E-4B02-B990-38479E152A08}"/>
          </ac:spMkLst>
        </pc:spChg>
      </pc:sldChg>
      <pc:sldChg chg="modSp mod">
        <pc:chgData name="Brian Smith" userId="b1d3ac8b-1aca-452c-baba-f12c9e85d6e4" providerId="ADAL" clId="{B95ABCAA-B918-4F02-9F2E-97C266367729}" dt="2021-04-29T14:41:04.334" v="3098" actId="20577"/>
        <pc:sldMkLst>
          <pc:docMk/>
          <pc:sldMk cId="3895354744" sldId="429"/>
        </pc:sldMkLst>
        <pc:spChg chg="mod">
          <ac:chgData name="Brian Smith" userId="b1d3ac8b-1aca-452c-baba-f12c9e85d6e4" providerId="ADAL" clId="{B95ABCAA-B918-4F02-9F2E-97C266367729}" dt="2021-04-29T14:41:04.334" v="3098" actId="20577"/>
          <ac:spMkLst>
            <pc:docMk/>
            <pc:sldMk cId="3895354744" sldId="429"/>
            <ac:spMk id="4" creationId="{EFEE440F-505E-4B02-B990-38479E152A08}"/>
          </ac:spMkLst>
        </pc:spChg>
      </pc:sldChg>
      <pc:sldChg chg="modSp mod">
        <pc:chgData name="Brian Smith" userId="b1d3ac8b-1aca-452c-baba-f12c9e85d6e4" providerId="ADAL" clId="{B95ABCAA-B918-4F02-9F2E-97C266367729}" dt="2021-04-29T14:43:17.777" v="3105" actId="27636"/>
        <pc:sldMkLst>
          <pc:docMk/>
          <pc:sldMk cId="2590180689" sldId="430"/>
        </pc:sldMkLst>
        <pc:spChg chg="mod">
          <ac:chgData name="Brian Smith" userId="b1d3ac8b-1aca-452c-baba-f12c9e85d6e4" providerId="ADAL" clId="{B95ABCAA-B918-4F02-9F2E-97C266367729}" dt="2021-04-29T14:43:17.777" v="3105" actId="27636"/>
          <ac:spMkLst>
            <pc:docMk/>
            <pc:sldMk cId="2590180689" sldId="430"/>
            <ac:spMk id="4" creationId="{EFEE440F-505E-4B02-B990-38479E152A08}"/>
          </ac:spMkLst>
        </pc:spChg>
      </pc:sldChg>
      <pc:sldChg chg="addSp delSp modSp mod">
        <pc:chgData name="Brian Smith" userId="b1d3ac8b-1aca-452c-baba-f12c9e85d6e4" providerId="ADAL" clId="{B95ABCAA-B918-4F02-9F2E-97C266367729}" dt="2021-04-28T20:25:16.316" v="2962" actId="14100"/>
        <pc:sldMkLst>
          <pc:docMk/>
          <pc:sldMk cId="1011961161" sldId="431"/>
        </pc:sldMkLst>
        <pc:picChg chg="add del">
          <ac:chgData name="Brian Smith" userId="b1d3ac8b-1aca-452c-baba-f12c9e85d6e4" providerId="ADAL" clId="{B95ABCAA-B918-4F02-9F2E-97C266367729}" dt="2021-04-23T15:37:41.434" v="1738" actId="478"/>
          <ac:picMkLst>
            <pc:docMk/>
            <pc:sldMk cId="1011961161" sldId="431"/>
            <ac:picMk id="3" creationId="{4789C3FA-DC7A-4F03-8B79-952A3C748702}"/>
          </ac:picMkLst>
        </pc:picChg>
        <pc:picChg chg="add del mod">
          <ac:chgData name="Brian Smith" userId="b1d3ac8b-1aca-452c-baba-f12c9e85d6e4" providerId="ADAL" clId="{B95ABCAA-B918-4F02-9F2E-97C266367729}" dt="2021-04-28T20:25:16.316" v="2962" actId="14100"/>
          <ac:picMkLst>
            <pc:docMk/>
            <pc:sldMk cId="1011961161" sldId="431"/>
            <ac:picMk id="3" creationId="{94B92401-DF42-49AA-AC1E-EB5E73E2D549}"/>
          </ac:picMkLst>
        </pc:picChg>
        <pc:picChg chg="add del">
          <ac:chgData name="Brian Smith" userId="b1d3ac8b-1aca-452c-baba-f12c9e85d6e4" providerId="ADAL" clId="{B95ABCAA-B918-4F02-9F2E-97C266367729}" dt="2021-04-26T17:48:38.055" v="2917" actId="478"/>
          <ac:picMkLst>
            <pc:docMk/>
            <pc:sldMk cId="1011961161" sldId="431"/>
            <ac:picMk id="3" creationId="{E0A4ADB0-BF91-4954-B162-70F46DDD1480}"/>
          </ac:picMkLst>
        </pc:picChg>
        <pc:picChg chg="add del mod">
          <ac:chgData name="Brian Smith" userId="b1d3ac8b-1aca-452c-baba-f12c9e85d6e4" providerId="ADAL" clId="{B95ABCAA-B918-4F02-9F2E-97C266367729}" dt="2021-04-27T15:30:40.394" v="2944" actId="478"/>
          <ac:picMkLst>
            <pc:docMk/>
            <pc:sldMk cId="1011961161" sldId="431"/>
            <ac:picMk id="4" creationId="{73097679-AB3B-4157-BE43-8124AC3637B8}"/>
          </ac:picMkLst>
        </pc:picChg>
        <pc:picChg chg="add del">
          <ac:chgData name="Brian Smith" userId="b1d3ac8b-1aca-452c-baba-f12c9e85d6e4" providerId="ADAL" clId="{B95ABCAA-B918-4F02-9F2E-97C266367729}" dt="2021-04-26T15:01:45.270" v="2527" actId="478"/>
          <ac:picMkLst>
            <pc:docMk/>
            <pc:sldMk cId="1011961161" sldId="431"/>
            <ac:picMk id="4" creationId="{BA652478-5725-4EFB-BE41-AC7DFC7C3E08}"/>
          </ac:picMkLst>
        </pc:picChg>
        <pc:picChg chg="del">
          <ac:chgData name="Brian Smith" userId="b1d3ac8b-1aca-452c-baba-f12c9e85d6e4" providerId="ADAL" clId="{B95ABCAA-B918-4F02-9F2E-97C266367729}" dt="2021-04-19T11:56:29.508" v="793" actId="478"/>
          <ac:picMkLst>
            <pc:docMk/>
            <pc:sldMk cId="1011961161" sldId="431"/>
            <ac:picMk id="5" creationId="{7A02643C-703F-48D4-97C1-C446F1C4EC2A}"/>
          </ac:picMkLst>
        </pc:picChg>
      </pc:sldChg>
      <pc:sldChg chg="modSp mod">
        <pc:chgData name="Brian Smith" userId="b1d3ac8b-1aca-452c-baba-f12c9e85d6e4" providerId="ADAL" clId="{B95ABCAA-B918-4F02-9F2E-97C266367729}" dt="2021-04-29T14:48:34.180" v="3200" actId="403"/>
        <pc:sldMkLst>
          <pc:docMk/>
          <pc:sldMk cId="4110439554" sldId="433"/>
        </pc:sldMkLst>
        <pc:spChg chg="mod">
          <ac:chgData name="Brian Smith" userId="b1d3ac8b-1aca-452c-baba-f12c9e85d6e4" providerId="ADAL" clId="{B95ABCAA-B918-4F02-9F2E-97C266367729}" dt="2021-04-29T14:48:34.180" v="3200" actId="403"/>
          <ac:spMkLst>
            <pc:docMk/>
            <pc:sldMk cId="4110439554" sldId="433"/>
            <ac:spMk id="3" creationId="{AFE75833-9504-4645-AF0A-893D915D9AD3}"/>
          </ac:spMkLst>
        </pc:spChg>
      </pc:sldChg>
      <pc:sldChg chg="modSp add mod ord modNotesTx">
        <pc:chgData name="Brian Smith" userId="b1d3ac8b-1aca-452c-baba-f12c9e85d6e4" providerId="ADAL" clId="{B95ABCAA-B918-4F02-9F2E-97C266367729}" dt="2021-04-19T11:55:11.770" v="787" actId="20577"/>
        <pc:sldMkLst>
          <pc:docMk/>
          <pc:sldMk cId="2296231605" sldId="434"/>
        </pc:sldMkLst>
        <pc:spChg chg="mod">
          <ac:chgData name="Brian Smith" userId="b1d3ac8b-1aca-452c-baba-f12c9e85d6e4" providerId="ADAL" clId="{B95ABCAA-B918-4F02-9F2E-97C266367729}" dt="2021-04-16T11:54:49.933" v="8" actId="20577"/>
          <ac:spMkLst>
            <pc:docMk/>
            <pc:sldMk cId="2296231605" sldId="434"/>
            <ac:spMk id="2" creationId="{EFE69E6C-20E6-456D-B8DF-B2EEA1E28634}"/>
          </ac:spMkLst>
        </pc:spChg>
        <pc:spChg chg="mod">
          <ac:chgData name="Brian Smith" userId="b1d3ac8b-1aca-452c-baba-f12c9e85d6e4" providerId="ADAL" clId="{B95ABCAA-B918-4F02-9F2E-97C266367729}" dt="2021-04-19T11:55:11.770" v="787" actId="20577"/>
          <ac:spMkLst>
            <pc:docMk/>
            <pc:sldMk cId="2296231605" sldId="434"/>
            <ac:spMk id="3" creationId="{D5AC2685-3601-4112-B009-E5C688939D3B}"/>
          </ac:spMkLst>
        </pc:spChg>
      </pc:sldChg>
      <pc:sldChg chg="modSp new del mod">
        <pc:chgData name="Brian Smith" userId="b1d3ac8b-1aca-452c-baba-f12c9e85d6e4" providerId="ADAL" clId="{B95ABCAA-B918-4F02-9F2E-97C266367729}" dt="2021-04-26T15:02:01.071" v="2529" actId="2696"/>
        <pc:sldMkLst>
          <pc:docMk/>
          <pc:sldMk cId="3523748217" sldId="435"/>
        </pc:sldMkLst>
        <pc:spChg chg="mod">
          <ac:chgData name="Brian Smith" userId="b1d3ac8b-1aca-452c-baba-f12c9e85d6e4" providerId="ADAL" clId="{B95ABCAA-B918-4F02-9F2E-97C266367729}" dt="2021-04-16T13:21:36.296" v="412" actId="20577"/>
          <ac:spMkLst>
            <pc:docMk/>
            <pc:sldMk cId="3523748217" sldId="435"/>
            <ac:spMk id="2" creationId="{7C4570D5-7A16-4C7A-B3B0-436CF8851B46}"/>
          </ac:spMkLst>
        </pc:spChg>
        <pc:spChg chg="mod">
          <ac:chgData name="Brian Smith" userId="b1d3ac8b-1aca-452c-baba-f12c9e85d6e4" providerId="ADAL" clId="{B95ABCAA-B918-4F02-9F2E-97C266367729}" dt="2021-04-23T16:54:23.896" v="1923" actId="400"/>
          <ac:spMkLst>
            <pc:docMk/>
            <pc:sldMk cId="3523748217" sldId="435"/>
            <ac:spMk id="3" creationId="{4B69989D-F887-4B29-92C7-9EC524B4A6D7}"/>
          </ac:spMkLst>
        </pc:spChg>
      </pc:sldChg>
      <pc:sldChg chg="modSp new mod ord modNotesTx">
        <pc:chgData name="Brian Smith" userId="b1d3ac8b-1aca-452c-baba-f12c9e85d6e4" providerId="ADAL" clId="{B95ABCAA-B918-4F02-9F2E-97C266367729}" dt="2021-04-29T17:24:57.112" v="3398" actId="20577"/>
        <pc:sldMkLst>
          <pc:docMk/>
          <pc:sldMk cId="2481833246" sldId="436"/>
        </pc:sldMkLst>
        <pc:spChg chg="mod">
          <ac:chgData name="Brian Smith" userId="b1d3ac8b-1aca-452c-baba-f12c9e85d6e4" providerId="ADAL" clId="{B95ABCAA-B918-4F02-9F2E-97C266367729}" dt="2021-04-22T12:53:59.728" v="808" actId="20577"/>
          <ac:spMkLst>
            <pc:docMk/>
            <pc:sldMk cId="2481833246" sldId="436"/>
            <ac:spMk id="2" creationId="{480C915F-1A2B-405C-A452-6736B4DD22BC}"/>
          </ac:spMkLst>
        </pc:spChg>
        <pc:spChg chg="mod">
          <ac:chgData name="Brian Smith" userId="b1d3ac8b-1aca-452c-baba-f12c9e85d6e4" providerId="ADAL" clId="{B95ABCAA-B918-4F02-9F2E-97C266367729}" dt="2021-04-29T17:24:57.112" v="3398" actId="20577"/>
          <ac:spMkLst>
            <pc:docMk/>
            <pc:sldMk cId="2481833246" sldId="436"/>
            <ac:spMk id="3" creationId="{7AE047A0-65CC-49D5-9F24-8C71A47B7284}"/>
          </ac:spMkLst>
        </pc:spChg>
      </pc:sldChg>
      <pc:sldChg chg="addSp modSp new mod modClrScheme chgLayout">
        <pc:chgData name="Brian Smith" userId="b1d3ac8b-1aca-452c-baba-f12c9e85d6e4" providerId="ADAL" clId="{B95ABCAA-B918-4F02-9F2E-97C266367729}" dt="2021-04-22T19:52:18.695" v="1574" actId="20577"/>
        <pc:sldMkLst>
          <pc:docMk/>
          <pc:sldMk cId="192587153" sldId="437"/>
        </pc:sldMkLst>
        <pc:spChg chg="add mod">
          <ac:chgData name="Brian Smith" userId="b1d3ac8b-1aca-452c-baba-f12c9e85d6e4" providerId="ADAL" clId="{B95ABCAA-B918-4F02-9F2E-97C266367729}" dt="2021-04-22T19:50:57.015" v="1558" actId="2711"/>
          <ac:spMkLst>
            <pc:docMk/>
            <pc:sldMk cId="192587153" sldId="437"/>
            <ac:spMk id="2" creationId="{091BB008-6FC9-4DF6-966A-F827C0E8E468}"/>
          </ac:spMkLst>
        </pc:spChg>
        <pc:spChg chg="add mod">
          <ac:chgData name="Brian Smith" userId="b1d3ac8b-1aca-452c-baba-f12c9e85d6e4" providerId="ADAL" clId="{B95ABCAA-B918-4F02-9F2E-97C266367729}" dt="2021-04-22T19:52:18.695" v="1574" actId="20577"/>
          <ac:spMkLst>
            <pc:docMk/>
            <pc:sldMk cId="192587153" sldId="437"/>
            <ac:spMk id="3" creationId="{6421C91F-E192-4A10-8B35-7397B6849C6A}"/>
          </ac:spMkLst>
        </pc:spChg>
      </pc:sldChg>
      <pc:sldChg chg="addSp modSp new mod modClrScheme chgLayout">
        <pc:chgData name="Brian Smith" userId="b1d3ac8b-1aca-452c-baba-f12c9e85d6e4" providerId="ADAL" clId="{B95ABCAA-B918-4F02-9F2E-97C266367729}" dt="2021-04-28T13:16:50.485" v="2950" actId="6549"/>
        <pc:sldMkLst>
          <pc:docMk/>
          <pc:sldMk cId="2465497493" sldId="438"/>
        </pc:sldMkLst>
        <pc:spChg chg="add mod">
          <ac:chgData name="Brian Smith" userId="b1d3ac8b-1aca-452c-baba-f12c9e85d6e4" providerId="ADAL" clId="{B95ABCAA-B918-4F02-9F2E-97C266367729}" dt="2021-04-22T19:53:19.342" v="1629" actId="20577"/>
          <ac:spMkLst>
            <pc:docMk/>
            <pc:sldMk cId="2465497493" sldId="438"/>
            <ac:spMk id="2" creationId="{6EA5EE52-EBA4-472A-AA8E-33B4989D6396}"/>
          </ac:spMkLst>
        </pc:spChg>
        <pc:spChg chg="add mod">
          <ac:chgData name="Brian Smith" userId="b1d3ac8b-1aca-452c-baba-f12c9e85d6e4" providerId="ADAL" clId="{B95ABCAA-B918-4F02-9F2E-97C266367729}" dt="2021-04-28T13:16:50.485" v="2950" actId="6549"/>
          <ac:spMkLst>
            <pc:docMk/>
            <pc:sldMk cId="2465497493" sldId="438"/>
            <ac:spMk id="3" creationId="{68E9327B-FE40-4943-9D7B-4035DA14748A}"/>
          </ac:spMkLst>
        </pc:spChg>
      </pc:sldChg>
      <pc:sldChg chg="modSp new mod">
        <pc:chgData name="Brian Smith" userId="b1d3ac8b-1aca-452c-baba-f12c9e85d6e4" providerId="ADAL" clId="{B95ABCAA-B918-4F02-9F2E-97C266367729}" dt="2021-04-23T17:03:11.496" v="2357" actId="20577"/>
        <pc:sldMkLst>
          <pc:docMk/>
          <pc:sldMk cId="376177766" sldId="439"/>
        </pc:sldMkLst>
        <pc:spChg chg="mod">
          <ac:chgData name="Brian Smith" userId="b1d3ac8b-1aca-452c-baba-f12c9e85d6e4" providerId="ADAL" clId="{B95ABCAA-B918-4F02-9F2E-97C266367729}" dt="2021-04-23T15:36:33.006" v="1735" actId="313"/>
          <ac:spMkLst>
            <pc:docMk/>
            <pc:sldMk cId="376177766" sldId="439"/>
            <ac:spMk id="2" creationId="{15913C61-550F-41B2-9280-BB04000EA7A8}"/>
          </ac:spMkLst>
        </pc:spChg>
        <pc:spChg chg="mod">
          <ac:chgData name="Brian Smith" userId="b1d3ac8b-1aca-452c-baba-f12c9e85d6e4" providerId="ADAL" clId="{B95ABCAA-B918-4F02-9F2E-97C266367729}" dt="2021-04-23T17:03:11.496" v="2357" actId="20577"/>
          <ac:spMkLst>
            <pc:docMk/>
            <pc:sldMk cId="376177766" sldId="439"/>
            <ac:spMk id="3" creationId="{58287E69-70CD-4089-ADD3-E75C5E781A36}"/>
          </ac:spMkLst>
        </pc:spChg>
      </pc:sldChg>
      <pc:sldChg chg="modSp new del mod">
        <pc:chgData name="Brian Smith" userId="b1d3ac8b-1aca-452c-baba-f12c9e85d6e4" providerId="ADAL" clId="{B95ABCAA-B918-4F02-9F2E-97C266367729}" dt="2021-04-28T15:24:03.448" v="2955" actId="2696"/>
        <pc:sldMkLst>
          <pc:docMk/>
          <pc:sldMk cId="2298133074" sldId="440"/>
        </pc:sldMkLst>
        <pc:spChg chg="mod">
          <ac:chgData name="Brian Smith" userId="b1d3ac8b-1aca-452c-baba-f12c9e85d6e4" providerId="ADAL" clId="{B95ABCAA-B918-4F02-9F2E-97C266367729}" dt="2021-04-23T16:54:35.883" v="1938" actId="20577"/>
          <ac:spMkLst>
            <pc:docMk/>
            <pc:sldMk cId="2298133074" sldId="440"/>
            <ac:spMk id="2" creationId="{A42D1E01-29D7-41D4-8C39-C59F04BC0046}"/>
          </ac:spMkLst>
        </pc:spChg>
        <pc:spChg chg="mod">
          <ac:chgData name="Brian Smith" userId="b1d3ac8b-1aca-452c-baba-f12c9e85d6e4" providerId="ADAL" clId="{B95ABCAA-B918-4F02-9F2E-97C266367729}" dt="2021-04-23T16:56:32.117" v="2137" actId="21"/>
          <ac:spMkLst>
            <pc:docMk/>
            <pc:sldMk cId="2298133074" sldId="440"/>
            <ac:spMk id="3" creationId="{8829BE85-70ED-4E1C-AA64-29BF7AC68C3A}"/>
          </ac:spMkLst>
        </pc:spChg>
      </pc:sldChg>
      <pc:sldChg chg="modSp add mod">
        <pc:chgData name="Brian Smith" userId="b1d3ac8b-1aca-452c-baba-f12c9e85d6e4" providerId="ADAL" clId="{B95ABCAA-B918-4F02-9F2E-97C266367729}" dt="2021-04-29T14:46:44.962" v="3174" actId="20577"/>
        <pc:sldMkLst>
          <pc:docMk/>
          <pc:sldMk cId="2656378786" sldId="440"/>
        </pc:sldMkLst>
        <pc:spChg chg="mod">
          <ac:chgData name="Brian Smith" userId="b1d3ac8b-1aca-452c-baba-f12c9e85d6e4" providerId="ADAL" clId="{B95ABCAA-B918-4F02-9F2E-97C266367729}" dt="2021-04-29T14:45:39.891" v="3109" actId="20577"/>
          <ac:spMkLst>
            <pc:docMk/>
            <pc:sldMk cId="2656378786" sldId="440"/>
            <ac:spMk id="2" creationId="{332EBD1D-F6ED-454E-B40D-0738D60A1B23}"/>
          </ac:spMkLst>
        </pc:spChg>
        <pc:spChg chg="mod">
          <ac:chgData name="Brian Smith" userId="b1d3ac8b-1aca-452c-baba-f12c9e85d6e4" providerId="ADAL" clId="{B95ABCAA-B918-4F02-9F2E-97C266367729}" dt="2021-04-29T14:46:44.962" v="3174" actId="20577"/>
          <ac:spMkLst>
            <pc:docMk/>
            <pc:sldMk cId="2656378786" sldId="440"/>
            <ac:spMk id="3" creationId="{C3777D90-3124-4796-BECF-C9759DAD3708}"/>
          </ac:spMkLst>
        </pc:spChg>
      </pc:sldChg>
      <pc:sldChg chg="modSp new mod ord">
        <pc:chgData name="Brian Smith" userId="b1d3ac8b-1aca-452c-baba-f12c9e85d6e4" providerId="ADAL" clId="{B95ABCAA-B918-4F02-9F2E-97C266367729}" dt="2021-04-29T14:50:12.368" v="3368" actId="5793"/>
        <pc:sldMkLst>
          <pc:docMk/>
          <pc:sldMk cId="1310002947" sldId="441"/>
        </pc:sldMkLst>
        <pc:spChg chg="mod">
          <ac:chgData name="Brian Smith" userId="b1d3ac8b-1aca-452c-baba-f12c9e85d6e4" providerId="ADAL" clId="{B95ABCAA-B918-4F02-9F2E-97C266367729}" dt="2021-04-29T14:48:58.612" v="3211" actId="20577"/>
          <ac:spMkLst>
            <pc:docMk/>
            <pc:sldMk cId="1310002947" sldId="441"/>
            <ac:spMk id="2" creationId="{3958C24C-3537-426B-801F-1328C0356E63}"/>
          </ac:spMkLst>
        </pc:spChg>
        <pc:spChg chg="mod">
          <ac:chgData name="Brian Smith" userId="b1d3ac8b-1aca-452c-baba-f12c9e85d6e4" providerId="ADAL" clId="{B95ABCAA-B918-4F02-9F2E-97C266367729}" dt="2021-04-29T14:50:12.368" v="3368" actId="5793"/>
          <ac:spMkLst>
            <pc:docMk/>
            <pc:sldMk cId="1310002947" sldId="441"/>
            <ac:spMk id="3" creationId="{E839F00A-9669-481B-B6E7-C436297D3195}"/>
          </ac:spMkLst>
        </pc:spChg>
      </pc:sldChg>
      <pc:sldChg chg="modSp add del mod">
        <pc:chgData name="Brian Smith" userId="b1d3ac8b-1aca-452c-baba-f12c9e85d6e4" providerId="ADAL" clId="{B95ABCAA-B918-4F02-9F2E-97C266367729}" dt="2021-04-27T15:30:40.404" v="2946" actId="2696"/>
        <pc:sldMkLst>
          <pc:docMk/>
          <pc:sldMk cId="3772656760" sldId="441"/>
        </pc:sldMkLst>
        <pc:spChg chg="mod">
          <ac:chgData name="Brian Smith" userId="b1d3ac8b-1aca-452c-baba-f12c9e85d6e4" providerId="ADAL" clId="{B95ABCAA-B918-4F02-9F2E-97C266367729}" dt="2021-04-26T15:04:45.230" v="2676" actId="6549"/>
          <ac:spMkLst>
            <pc:docMk/>
            <pc:sldMk cId="3772656760" sldId="441"/>
            <ac:spMk id="2" creationId="{332EBD1D-F6ED-454E-B40D-0738D60A1B23}"/>
          </ac:spMkLst>
        </pc:spChg>
        <pc:spChg chg="mod">
          <ac:chgData name="Brian Smith" userId="b1d3ac8b-1aca-452c-baba-f12c9e85d6e4" providerId="ADAL" clId="{B95ABCAA-B918-4F02-9F2E-97C266367729}" dt="2021-04-26T15:08:17.814" v="2812" actId="20577"/>
          <ac:spMkLst>
            <pc:docMk/>
            <pc:sldMk cId="3772656760" sldId="441"/>
            <ac:spMk id="3" creationId="{C3777D90-3124-4796-BECF-C9759DAD370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C9F23AB5-4A4C-4767-9F27-6A716D85787D}" type="datetimeFigureOut">
              <a:rPr lang="en-US" smtClean="0"/>
              <a:t>4/29/2021</a:t>
            </a:fld>
            <a:endParaRPr lang="en-US"/>
          </a:p>
        </p:txBody>
      </p:sp>
      <p:sp>
        <p:nvSpPr>
          <p:cNvPr id="4" name="Slide Image Placeholder 3"/>
          <p:cNvSpPr>
            <a:spLocks noGrp="1" noRot="1" noChangeAspect="1"/>
          </p:cNvSpPr>
          <p:nvPr>
            <p:ph type="sldImg" idx="2"/>
          </p:nvPr>
        </p:nvSpPr>
        <p:spPr>
          <a:xfrm>
            <a:off x="1333500" y="1163638"/>
            <a:ext cx="4191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1513"/>
            <a:ext cx="5486400" cy="3668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7138"/>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7138"/>
            <a:ext cx="2971800" cy="466725"/>
          </a:xfrm>
          <a:prstGeom prst="rect">
            <a:avLst/>
          </a:prstGeom>
        </p:spPr>
        <p:txBody>
          <a:bodyPr vert="horz" lIns="91440" tIns="45720" rIns="91440" bIns="45720" rtlCol="0" anchor="b"/>
          <a:lstStyle>
            <a:lvl1pPr algn="r">
              <a:defRPr sz="1200"/>
            </a:lvl1pPr>
          </a:lstStyle>
          <a:p>
            <a:fld id="{BB7AEA6F-0FCE-430C-9F83-29C644CB45C6}" type="slidenum">
              <a:rPr lang="en-US" smtClean="0"/>
              <a:t>‹#›</a:t>
            </a:fld>
            <a:endParaRPr lang="en-US"/>
          </a:p>
        </p:txBody>
      </p:sp>
    </p:spTree>
    <p:extLst>
      <p:ext uri="{BB962C8B-B14F-4D97-AF65-F5344CB8AC3E}">
        <p14:creationId xmlns:p14="http://schemas.microsoft.com/office/powerpoint/2010/main" val="214305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AEA6F-0FCE-430C-9F83-29C644CB45C6}" type="slidenum">
              <a:rPr lang="en-US" smtClean="0"/>
              <a:t>6</a:t>
            </a:fld>
            <a:endParaRPr lang="en-US"/>
          </a:p>
        </p:txBody>
      </p:sp>
    </p:spTree>
    <p:extLst>
      <p:ext uri="{BB962C8B-B14F-4D97-AF65-F5344CB8AC3E}">
        <p14:creationId xmlns:p14="http://schemas.microsoft.com/office/powerpoint/2010/main" val="1925277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Tags could be used rather than release branches</a:t>
            </a:r>
          </a:p>
          <a:p>
            <a:pPr algn="l" fontAlgn="base"/>
            <a:r>
              <a:rPr lang="en-US" b="0" i="0" dirty="0">
                <a:solidFill>
                  <a:srgbClr val="242729"/>
                </a:solidFill>
                <a:effectLst/>
                <a:latin typeface="inherit"/>
              </a:rPr>
              <a:t>Branch and tag are the same thing, except branch automatically moves to the next commit while tag stays forever on the same commit.</a:t>
            </a:r>
          </a:p>
          <a:p>
            <a:pPr algn="l" fontAlgn="base"/>
            <a:r>
              <a:rPr lang="en-US" b="0" i="0" dirty="0">
                <a:solidFill>
                  <a:srgbClr val="242729"/>
                </a:solidFill>
                <a:effectLst/>
                <a:latin typeface="Arial" panose="020B0604020202020204" pitchFamily="34" charset="0"/>
              </a:rPr>
              <a:t>When making a release, you generally want to mark the "snapshot" of the code from which that release was built, and you want it to stay marked that way even as you continue to evolve the code, so you'd use a tag.</a:t>
            </a:r>
          </a:p>
          <a:p>
            <a:pPr algn="l" fontAlgn="base"/>
            <a:r>
              <a:rPr lang="en-US" b="0" i="0" dirty="0">
                <a:solidFill>
                  <a:srgbClr val="242729"/>
                </a:solidFill>
                <a:effectLst/>
                <a:latin typeface="Arial" panose="020B0604020202020204" pitchFamily="34" charset="0"/>
              </a:rPr>
              <a:t>If you tried using a branch for that, it could inadvertently move to a different commit, from which the release was </a:t>
            </a:r>
            <a:r>
              <a:rPr lang="en-US" b="1" i="0" dirty="0">
                <a:solidFill>
                  <a:srgbClr val="242729"/>
                </a:solidFill>
                <a:effectLst/>
                <a:latin typeface="inherit"/>
              </a:rPr>
              <a:t>not</a:t>
            </a:r>
            <a:r>
              <a:rPr lang="en-US" b="0" i="0" dirty="0">
                <a:solidFill>
                  <a:srgbClr val="242729"/>
                </a:solidFill>
                <a:effectLst/>
                <a:latin typeface="Arial" panose="020B0604020202020204" pitchFamily="34" charset="0"/>
              </a:rPr>
              <a:t> built.</a:t>
            </a:r>
          </a:p>
          <a:p>
            <a:endParaRPr lang="en-US" dirty="0"/>
          </a:p>
        </p:txBody>
      </p:sp>
      <p:sp>
        <p:nvSpPr>
          <p:cNvPr id="4" name="Slide Number Placeholder 3"/>
          <p:cNvSpPr>
            <a:spLocks noGrp="1"/>
          </p:cNvSpPr>
          <p:nvPr>
            <p:ph type="sldNum" sz="quarter" idx="5"/>
          </p:nvPr>
        </p:nvSpPr>
        <p:spPr/>
        <p:txBody>
          <a:bodyPr/>
          <a:lstStyle/>
          <a:p>
            <a:fld id="{D8BB2D84-79E6-4A94-8814-ACD64586D7F8}" type="slidenum">
              <a:rPr lang="en-US" smtClean="0"/>
              <a:t>7</a:t>
            </a:fld>
            <a:endParaRPr lang="en-US"/>
          </a:p>
        </p:txBody>
      </p:sp>
    </p:spTree>
    <p:extLst>
      <p:ext uri="{BB962C8B-B14F-4D97-AF65-F5344CB8AC3E}">
        <p14:creationId xmlns:p14="http://schemas.microsoft.com/office/powerpoint/2010/main" val="318631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can't use develop as the originating branch of the hotfix branch because it's possible that develop has changes that shouldn't be included in the hotfix.</a:t>
            </a:r>
          </a:p>
        </p:txBody>
      </p:sp>
      <p:sp>
        <p:nvSpPr>
          <p:cNvPr id="4" name="Slide Number Placeholder 3"/>
          <p:cNvSpPr>
            <a:spLocks noGrp="1"/>
          </p:cNvSpPr>
          <p:nvPr>
            <p:ph type="sldNum" sz="quarter" idx="5"/>
          </p:nvPr>
        </p:nvSpPr>
        <p:spPr/>
        <p:txBody>
          <a:bodyPr/>
          <a:lstStyle/>
          <a:p>
            <a:fld id="{D8BB2D84-79E6-4A94-8814-ACD64586D7F8}" type="slidenum">
              <a:rPr lang="en-US" smtClean="0"/>
              <a:t>12</a:t>
            </a:fld>
            <a:endParaRPr lang="en-US"/>
          </a:p>
        </p:txBody>
      </p:sp>
    </p:spTree>
    <p:extLst>
      <p:ext uri="{BB962C8B-B14F-4D97-AF65-F5344CB8AC3E}">
        <p14:creationId xmlns:p14="http://schemas.microsoft.com/office/powerpoint/2010/main" val="315774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35CD-5839-4EC9-BBBA-E5AAC37F5E4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46111BA-9526-4CCA-A8F4-F4F929A335BF}"/>
              </a:ext>
            </a:extLst>
          </p:cNvPr>
          <p:cNvSpPr>
            <a:spLocks noGrp="1"/>
          </p:cNvSpPr>
          <p:nvPr>
            <p:ph type="subTitle" idx="1"/>
          </p:nvPr>
        </p:nvSpPr>
        <p:spPr>
          <a:xfrm>
            <a:off x="1143000" y="3602038"/>
            <a:ext cx="6858000" cy="165576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A9F7373-F6F3-4853-B3E0-564E271121F2}"/>
              </a:ext>
            </a:extLst>
          </p:cNvPr>
          <p:cNvSpPr>
            <a:spLocks noGrp="1"/>
          </p:cNvSpPr>
          <p:nvPr>
            <p:ph type="dt" sz="half" idx="10"/>
          </p:nvPr>
        </p:nvSpPr>
        <p:spPr/>
        <p:txBody>
          <a:bodyPr/>
          <a:lstStyle/>
          <a:p>
            <a:fld id="{82139247-647F-4BD6-A2E6-46737AD6AEB0}" type="datetimeFigureOut">
              <a:rPr lang="en-US" smtClean="0"/>
              <a:t>4/29/2021</a:t>
            </a:fld>
            <a:endParaRPr lang="en-US"/>
          </a:p>
        </p:txBody>
      </p:sp>
      <p:sp>
        <p:nvSpPr>
          <p:cNvPr id="5" name="Footer Placeholder 4">
            <a:extLst>
              <a:ext uri="{FF2B5EF4-FFF2-40B4-BE49-F238E27FC236}">
                <a16:creationId xmlns:a16="http://schemas.microsoft.com/office/drawing/2014/main" id="{F89B2647-19C9-4BF4-8045-3A9A63130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6B7F1-E2F0-4AB0-966E-F6A6598BE281}"/>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48832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68C7-97E5-4463-9DDC-282BB5D81B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D3D7C2-F4C8-49C9-A2FA-A88082DDBD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2879C-D542-445F-A4CE-A6E117290D8A}"/>
              </a:ext>
            </a:extLst>
          </p:cNvPr>
          <p:cNvSpPr>
            <a:spLocks noGrp="1"/>
          </p:cNvSpPr>
          <p:nvPr>
            <p:ph type="dt" sz="half" idx="10"/>
          </p:nvPr>
        </p:nvSpPr>
        <p:spPr/>
        <p:txBody>
          <a:bodyPr/>
          <a:lstStyle/>
          <a:p>
            <a:fld id="{82139247-647F-4BD6-A2E6-46737AD6AEB0}" type="datetimeFigureOut">
              <a:rPr lang="en-US" smtClean="0"/>
              <a:t>4/29/2021</a:t>
            </a:fld>
            <a:endParaRPr lang="en-US"/>
          </a:p>
        </p:txBody>
      </p:sp>
      <p:sp>
        <p:nvSpPr>
          <p:cNvPr id="5" name="Footer Placeholder 4">
            <a:extLst>
              <a:ext uri="{FF2B5EF4-FFF2-40B4-BE49-F238E27FC236}">
                <a16:creationId xmlns:a16="http://schemas.microsoft.com/office/drawing/2014/main" id="{0F27A8A3-9A3A-41D1-99AC-8BBE333AA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93003-61DA-463F-86B4-5855FE20C1C1}"/>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36557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22E1A1-1B2C-48F8-9FF8-425A4E74D806}"/>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B15808-11EE-4EA8-9737-D066D0ED1C49}"/>
              </a:ext>
            </a:extLst>
          </p:cNvPr>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1F43D-FE4D-4466-9FD3-654ECFA22D71}"/>
              </a:ext>
            </a:extLst>
          </p:cNvPr>
          <p:cNvSpPr>
            <a:spLocks noGrp="1"/>
          </p:cNvSpPr>
          <p:nvPr>
            <p:ph type="dt" sz="half" idx="10"/>
          </p:nvPr>
        </p:nvSpPr>
        <p:spPr/>
        <p:txBody>
          <a:bodyPr/>
          <a:lstStyle/>
          <a:p>
            <a:fld id="{82139247-647F-4BD6-A2E6-46737AD6AEB0}" type="datetimeFigureOut">
              <a:rPr lang="en-US" smtClean="0"/>
              <a:t>4/29/2021</a:t>
            </a:fld>
            <a:endParaRPr lang="en-US"/>
          </a:p>
        </p:txBody>
      </p:sp>
      <p:sp>
        <p:nvSpPr>
          <p:cNvPr id="5" name="Footer Placeholder 4">
            <a:extLst>
              <a:ext uri="{FF2B5EF4-FFF2-40B4-BE49-F238E27FC236}">
                <a16:creationId xmlns:a16="http://schemas.microsoft.com/office/drawing/2014/main" id="{7C79CAFE-3FA2-4C58-B021-63D0DC25D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3BA8B-F76D-425B-A90A-B069290DD762}"/>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705086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C7B6-A007-4EA5-841D-B136658B9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04879-152D-489B-9D04-33E92CDA93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87F7F-A162-4B19-A122-D55350F8DFD5}"/>
              </a:ext>
            </a:extLst>
          </p:cNvPr>
          <p:cNvSpPr>
            <a:spLocks noGrp="1"/>
          </p:cNvSpPr>
          <p:nvPr>
            <p:ph type="dt" sz="half" idx="10"/>
          </p:nvPr>
        </p:nvSpPr>
        <p:spPr/>
        <p:txBody>
          <a:bodyPr/>
          <a:lstStyle/>
          <a:p>
            <a:fld id="{82139247-647F-4BD6-A2E6-46737AD6AEB0}" type="datetimeFigureOut">
              <a:rPr lang="en-US" smtClean="0"/>
              <a:t>4/29/2021</a:t>
            </a:fld>
            <a:endParaRPr lang="en-US"/>
          </a:p>
        </p:txBody>
      </p:sp>
      <p:sp>
        <p:nvSpPr>
          <p:cNvPr id="5" name="Footer Placeholder 4">
            <a:extLst>
              <a:ext uri="{FF2B5EF4-FFF2-40B4-BE49-F238E27FC236}">
                <a16:creationId xmlns:a16="http://schemas.microsoft.com/office/drawing/2014/main" id="{4269FEBF-3B4D-459D-A704-FD6CC21CF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E4D6C-029B-43D8-82C9-E583D011E5F0}"/>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617038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843D-847E-4E09-8A04-9455F4DFD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018E9B-7ABA-4D81-A03D-876AB0D6CDA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BC42FD-B21A-4BFB-9447-2A34C3D5E4B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B5E3B7-8467-47F2-9945-842CA30070F6}"/>
              </a:ext>
            </a:extLst>
          </p:cNvPr>
          <p:cNvSpPr>
            <a:spLocks noGrp="1"/>
          </p:cNvSpPr>
          <p:nvPr>
            <p:ph type="dt" sz="half" idx="10"/>
          </p:nvPr>
        </p:nvSpPr>
        <p:spPr/>
        <p:txBody>
          <a:bodyPr/>
          <a:lstStyle/>
          <a:p>
            <a:fld id="{82139247-647F-4BD6-A2E6-46737AD6AEB0}" type="datetimeFigureOut">
              <a:rPr lang="en-US" smtClean="0"/>
              <a:t>4/29/2021</a:t>
            </a:fld>
            <a:endParaRPr lang="en-US"/>
          </a:p>
        </p:txBody>
      </p:sp>
      <p:sp>
        <p:nvSpPr>
          <p:cNvPr id="6" name="Footer Placeholder 5">
            <a:extLst>
              <a:ext uri="{FF2B5EF4-FFF2-40B4-BE49-F238E27FC236}">
                <a16:creationId xmlns:a16="http://schemas.microsoft.com/office/drawing/2014/main" id="{DFA1D6B9-3228-446D-AFFD-88A0307AD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29EFF-B954-45ED-8655-D077109D3979}"/>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657732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11" name="Rectangle 10"/>
          <p:cNvSpPr/>
          <p:nvPr/>
        </p:nvSpPr>
        <p:spPr>
          <a:xfrm>
            <a:off x="2234337" y="6292024"/>
            <a:ext cx="6909664" cy="474536"/>
          </a:xfrm>
          <a:prstGeom prst="rect">
            <a:avLst/>
          </a:prstGeom>
          <a:solidFill>
            <a:srgbClr val="005DAB"/>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8" name="Title 7"/>
          <p:cNvSpPr>
            <a:spLocks noGrp="1"/>
          </p:cNvSpPr>
          <p:nvPr>
            <p:ph type="ctrTitle" hasCustomPrompt="1"/>
          </p:nvPr>
        </p:nvSpPr>
        <p:spPr>
          <a:xfrm>
            <a:off x="1319051" y="2939813"/>
            <a:ext cx="6477000" cy="1447800"/>
          </a:xfrm>
          <a:prstGeom prst="rect">
            <a:avLst/>
          </a:prstGeom>
        </p:spPr>
        <p:txBody>
          <a:bodyPr anchor="ctr"/>
          <a:lstStyle>
            <a:lvl1pPr algn="ctr">
              <a:defRPr cap="none" baseline="0">
                <a:solidFill>
                  <a:schemeClr val="bg1"/>
                </a:solidFill>
              </a:defRPr>
            </a:lvl1pPr>
          </a:lstStyle>
          <a:p>
            <a:r>
              <a:rPr kumimoji="0" lang="en-US" dirty="0"/>
              <a:t>Click To Edit Master Title Style</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8851" y="835799"/>
            <a:ext cx="4606299" cy="1353315"/>
          </a:xfrm>
          <a:prstGeom prst="rect">
            <a:avLst/>
          </a:prstGeom>
        </p:spPr>
      </p:pic>
      <p:sp>
        <p:nvSpPr>
          <p:cNvPr id="14" name="Rectangle 13"/>
          <p:cNvSpPr/>
          <p:nvPr/>
        </p:nvSpPr>
        <p:spPr>
          <a:xfrm>
            <a:off x="-3658" y="6292024"/>
            <a:ext cx="2237994" cy="474536"/>
          </a:xfrm>
          <a:prstGeom prst="rect">
            <a:avLst/>
          </a:prstGeom>
          <a:solidFill>
            <a:srgbClr val="000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55" y="6342534"/>
            <a:ext cx="1281296" cy="368575"/>
          </a:xfrm>
          <a:prstGeom prst="rect">
            <a:avLst/>
          </a:prstGeom>
        </p:spPr>
      </p:pic>
      <p:grpSp>
        <p:nvGrpSpPr>
          <p:cNvPr id="10" name="Group 9"/>
          <p:cNvGrpSpPr/>
          <p:nvPr/>
        </p:nvGrpSpPr>
        <p:grpSpPr>
          <a:xfrm>
            <a:off x="0" y="0"/>
            <a:ext cx="9144000" cy="89632"/>
            <a:chOff x="0" y="-1"/>
            <a:chExt cx="9144000" cy="309433"/>
          </a:xfrm>
        </p:grpSpPr>
        <p:sp>
          <p:nvSpPr>
            <p:cNvPr id="16" name="Rectangle 15"/>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7" name="Rectangle 16"/>
            <p:cNvSpPr/>
            <p:nvPr/>
          </p:nvSpPr>
          <p:spPr>
            <a:xfrm rot="5400000" flipH="1">
              <a:off x="1367760"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8" name="Rectangle 17"/>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grpSp>
      <p:sp>
        <p:nvSpPr>
          <p:cNvPr id="19" name="Rectangle 18"/>
          <p:cNvSpPr/>
          <p:nvPr/>
        </p:nvSpPr>
        <p:spPr>
          <a:xfrm>
            <a:off x="0" y="6807896"/>
            <a:ext cx="9144000" cy="50105"/>
          </a:xfrm>
          <a:prstGeom prst="rect">
            <a:avLst/>
          </a:prstGeom>
          <a:solidFill>
            <a:srgbClr val="F47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388340741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a:effectLst/>
        </p:spPr>
        <p:txBody>
          <a:bodyPr anchor="b"/>
          <a:lstStyle>
            <a:lvl1pPr algn="ctr">
              <a:defRPr sz="4050">
                <a:solidFill>
                  <a:schemeClr val="tx1"/>
                </a:solidFill>
                <a:effectLst/>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grpSp>
        <p:nvGrpSpPr>
          <p:cNvPr id="7" name="Group 6">
            <a:extLst>
              <a:ext uri="{FF2B5EF4-FFF2-40B4-BE49-F238E27FC236}">
                <a16:creationId xmlns:a16="http://schemas.microsoft.com/office/drawing/2014/main" id="{7B090D88-AA45-42A2-A00B-A9BDB1429696}"/>
              </a:ext>
            </a:extLst>
          </p:cNvPr>
          <p:cNvGrpSpPr/>
          <p:nvPr/>
        </p:nvGrpSpPr>
        <p:grpSpPr>
          <a:xfrm>
            <a:off x="1" y="0"/>
            <a:ext cx="9143999" cy="89632"/>
            <a:chOff x="1" y="-1"/>
            <a:chExt cx="9143999" cy="309433"/>
          </a:xfrm>
        </p:grpSpPr>
        <p:sp>
          <p:nvSpPr>
            <p:cNvPr id="8" name="Rectangle 7">
              <a:extLst>
                <a:ext uri="{FF2B5EF4-FFF2-40B4-BE49-F238E27FC236}">
                  <a16:creationId xmlns:a16="http://schemas.microsoft.com/office/drawing/2014/main" id="{F53CC96C-80FA-4434-B162-771E1FC60554}"/>
                </a:ext>
              </a:extLst>
            </p:cNvPr>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AB9E290-BD7C-4A15-9F04-653916B182F9}"/>
                </a:ext>
              </a:extLst>
            </p:cNvPr>
            <p:cNvSpPr/>
            <p:nvPr/>
          </p:nvSpPr>
          <p:spPr>
            <a:xfrm rot="5400000" flipH="1">
              <a:off x="1367761"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A33FF1E-CC37-4197-A6D7-772F6AD30955}"/>
                </a:ext>
              </a:extLst>
            </p:cNvPr>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7886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Sub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20815"/>
            <a:ext cx="6858000" cy="1289148"/>
          </a:xfrm>
          <a:prstGeom prst="rect">
            <a:avLst/>
          </a:prstGeom>
        </p:spPr>
        <p:txBody>
          <a:bodyPr anchor="b"/>
          <a:lstStyle>
            <a:lvl1pPr algn="ctr">
              <a:defRPr sz="4500"/>
            </a:lvl1pPr>
          </a:lstStyle>
          <a:p>
            <a:r>
              <a:rPr lang="en-US" dirty="0"/>
              <a:t>Subtitle</a:t>
            </a:r>
          </a:p>
        </p:txBody>
      </p:sp>
      <p:sp>
        <p:nvSpPr>
          <p:cNvPr id="3" name="Subtitle 2"/>
          <p:cNvSpPr>
            <a:spLocks noGrp="1"/>
          </p:cNvSpPr>
          <p:nvPr>
            <p:ph type="subTitle" idx="1"/>
          </p:nvPr>
        </p:nvSpPr>
        <p:spPr>
          <a:xfrm>
            <a:off x="1143000" y="3602039"/>
            <a:ext cx="6858000" cy="48482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17" name="Rectangle 16">
            <a:extLst>
              <a:ext uri="{FF2B5EF4-FFF2-40B4-BE49-F238E27FC236}">
                <a16:creationId xmlns:a16="http://schemas.microsoft.com/office/drawing/2014/main" id="{ACD71968-C304-48CE-969F-0C4C8D7CC609}"/>
              </a:ext>
            </a:extLst>
          </p:cNvPr>
          <p:cNvSpPr/>
          <p:nvPr/>
        </p:nvSpPr>
        <p:spPr>
          <a:xfrm>
            <a:off x="0" y="4086862"/>
            <a:ext cx="9144000" cy="45719"/>
          </a:xfrm>
          <a:prstGeom prst="rect">
            <a:avLst/>
          </a:prstGeom>
          <a:solidFill>
            <a:srgbClr val="F47721">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03270F8B-6E01-412A-8FF7-A9FAE38761CB}"/>
              </a:ext>
            </a:extLst>
          </p:cNvPr>
          <p:cNvGrpSpPr/>
          <p:nvPr/>
        </p:nvGrpSpPr>
        <p:grpSpPr>
          <a:xfrm>
            <a:off x="0" y="2220816"/>
            <a:ext cx="9144000" cy="89633"/>
            <a:chOff x="0" y="0"/>
            <a:chExt cx="9144000" cy="309435"/>
          </a:xfrm>
        </p:grpSpPr>
        <p:sp>
          <p:nvSpPr>
            <p:cNvPr id="19" name="Rectangle 18">
              <a:extLst>
                <a:ext uri="{FF2B5EF4-FFF2-40B4-BE49-F238E27FC236}">
                  <a16:creationId xmlns:a16="http://schemas.microsoft.com/office/drawing/2014/main" id="{CAF51C48-EAE8-4314-93C4-798F89B7E2BA}"/>
                </a:ext>
              </a:extLst>
            </p:cNvPr>
            <p:cNvSpPr/>
            <p:nvPr/>
          </p:nvSpPr>
          <p:spPr>
            <a:xfrm rot="5400000" flipH="1">
              <a:off x="7466808" y="-1367760"/>
              <a:ext cx="309432" cy="3044952"/>
            </a:xfrm>
            <a:prstGeom prst="rect">
              <a:avLst/>
            </a:prstGeom>
            <a:solidFill>
              <a:srgbClr val="8FB13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BA6FF1-450C-4669-880C-2DF256213128}"/>
                </a:ext>
              </a:extLst>
            </p:cNvPr>
            <p:cNvSpPr/>
            <p:nvPr/>
          </p:nvSpPr>
          <p:spPr>
            <a:xfrm rot="5400000" flipH="1">
              <a:off x="1367760" y="-1367760"/>
              <a:ext cx="309432" cy="3044952"/>
            </a:xfrm>
            <a:prstGeom prst="rect">
              <a:avLst/>
            </a:prstGeom>
            <a:solidFill>
              <a:srgbClr val="245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7A1C637-DA7E-4B01-B316-CEEC586DD674}"/>
                </a:ext>
              </a:extLst>
            </p:cNvPr>
            <p:cNvSpPr/>
            <p:nvPr/>
          </p:nvSpPr>
          <p:spPr>
            <a:xfrm rot="5400000" flipH="1">
              <a:off x="4420229" y="-1375274"/>
              <a:ext cx="309430" cy="3059987"/>
            </a:xfrm>
            <a:prstGeom prst="rect">
              <a:avLst/>
            </a:prstGeom>
            <a:solidFill>
              <a:srgbClr val="25AAE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83278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06722"/>
          </a:xfrm>
          <a:prstGeom prst="rect">
            <a:avLst/>
          </a:prstGeom>
        </p:spPr>
        <p:txBody>
          <a:bodyPr/>
          <a:lstStyle/>
          <a:p>
            <a:r>
              <a:rPr lang="en-US"/>
              <a:t>Click to edit Master title style</a:t>
            </a:r>
          </a:p>
        </p:txBody>
      </p:sp>
      <p:sp>
        <p:nvSpPr>
          <p:cNvPr id="3" name="Content Placeholder 2"/>
          <p:cNvSpPr>
            <a:spLocks noGrp="1"/>
          </p:cNvSpPr>
          <p:nvPr>
            <p:ph idx="1" hasCustomPrompt="1"/>
          </p:nvPr>
        </p:nvSpPr>
        <p:spPr>
          <a:xfrm>
            <a:off x="628650" y="1451236"/>
            <a:ext cx="7886700"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2240329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8" name="Title 1">
            <a:extLst>
              <a:ext uri="{FF2B5EF4-FFF2-40B4-BE49-F238E27FC236}">
                <a16:creationId xmlns:a16="http://schemas.microsoft.com/office/drawing/2014/main" id="{AC643F68-E302-4170-B6CD-BEEF4D7C764A}"/>
              </a:ext>
            </a:extLst>
          </p:cNvPr>
          <p:cNvSpPr>
            <a:spLocks noGrp="1"/>
          </p:cNvSpPr>
          <p:nvPr>
            <p:ph type="title"/>
          </p:nvPr>
        </p:nvSpPr>
        <p:spPr>
          <a:xfrm>
            <a:off x="628650" y="365126"/>
            <a:ext cx="7886700" cy="906722"/>
          </a:xfrm>
          <a:prstGeom prst="rect">
            <a:avLst/>
          </a:prstGeom>
        </p:spPr>
        <p:txBody>
          <a:bodyPr/>
          <a:lstStyle/>
          <a:p>
            <a:r>
              <a:rPr lang="en-US"/>
              <a:t>Click to edit Master title style</a:t>
            </a:r>
          </a:p>
        </p:txBody>
      </p:sp>
      <p:sp>
        <p:nvSpPr>
          <p:cNvPr id="10" name="Content Placeholder 2">
            <a:extLst>
              <a:ext uri="{FF2B5EF4-FFF2-40B4-BE49-F238E27FC236}">
                <a16:creationId xmlns:a16="http://schemas.microsoft.com/office/drawing/2014/main" id="{194763B6-3A95-4863-8D47-F81B11166099}"/>
              </a:ext>
            </a:extLst>
          </p:cNvPr>
          <p:cNvSpPr>
            <a:spLocks noGrp="1"/>
          </p:cNvSpPr>
          <p:nvPr>
            <p:ph idx="1" hasCustomPrompt="1"/>
          </p:nvPr>
        </p:nvSpPr>
        <p:spPr>
          <a:xfrm>
            <a:off x="628650" y="1451236"/>
            <a:ext cx="3847754"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11" name="Content Placeholder 2">
            <a:extLst>
              <a:ext uri="{FF2B5EF4-FFF2-40B4-BE49-F238E27FC236}">
                <a16:creationId xmlns:a16="http://schemas.microsoft.com/office/drawing/2014/main" id="{7797F242-888C-42F1-8B9B-84E4CA99FC92}"/>
              </a:ext>
            </a:extLst>
          </p:cNvPr>
          <p:cNvSpPr>
            <a:spLocks noGrp="1"/>
          </p:cNvSpPr>
          <p:nvPr>
            <p:ph idx="13" hasCustomPrompt="1"/>
          </p:nvPr>
        </p:nvSpPr>
        <p:spPr>
          <a:xfrm>
            <a:off x="4657206" y="1451235"/>
            <a:ext cx="3858145"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Tree>
    <p:extLst>
      <p:ext uri="{BB962C8B-B14F-4D97-AF65-F5344CB8AC3E}">
        <p14:creationId xmlns:p14="http://schemas.microsoft.com/office/powerpoint/2010/main" val="1560818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atin typeface="Tw Cen MT" charset="0"/>
                <a:ea typeface="Tw Cen MT" charset="0"/>
                <a:cs typeface="Tw Cen MT"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hasCustomPrompt="1"/>
          </p:nvPr>
        </p:nvSpPr>
        <p:spPr>
          <a:xfrm>
            <a:off x="629842" y="2505075"/>
            <a:ext cx="3868340" cy="3684588"/>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baseline="0">
                <a:latin typeface="Tw Cen MT" charset="0"/>
                <a:ea typeface="Tw Cen MT" charset="0"/>
                <a:cs typeface="Tw Cen MT"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hasCustomPrompt="1"/>
          </p:nvPr>
        </p:nvSpPr>
        <p:spPr>
          <a:xfrm>
            <a:off x="4629150" y="2505075"/>
            <a:ext cx="3887391" cy="3684588"/>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7" name="Date Placeholder 6"/>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279384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C7B6-A007-4EA5-841D-B136658B9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04879-152D-489B-9D04-33E92CDA93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87F7F-A162-4B19-A122-D55350F8DFD5}"/>
              </a:ext>
            </a:extLst>
          </p:cNvPr>
          <p:cNvSpPr>
            <a:spLocks noGrp="1"/>
          </p:cNvSpPr>
          <p:nvPr>
            <p:ph type="dt" sz="half" idx="10"/>
          </p:nvPr>
        </p:nvSpPr>
        <p:spPr/>
        <p:txBody>
          <a:bodyPr/>
          <a:lstStyle/>
          <a:p>
            <a:fld id="{82139247-647F-4BD6-A2E6-46737AD6AEB0}" type="datetimeFigureOut">
              <a:rPr lang="en-US" smtClean="0"/>
              <a:t>4/29/2021</a:t>
            </a:fld>
            <a:endParaRPr lang="en-US"/>
          </a:p>
        </p:txBody>
      </p:sp>
      <p:sp>
        <p:nvSpPr>
          <p:cNvPr id="5" name="Footer Placeholder 4">
            <a:extLst>
              <a:ext uri="{FF2B5EF4-FFF2-40B4-BE49-F238E27FC236}">
                <a16:creationId xmlns:a16="http://schemas.microsoft.com/office/drawing/2014/main" id="{4269FEBF-3B4D-459D-A704-FD6CC21CF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E4D6C-029B-43D8-82C9-E583D011E5F0}"/>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617038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6" name="Title 1">
            <a:extLst>
              <a:ext uri="{FF2B5EF4-FFF2-40B4-BE49-F238E27FC236}">
                <a16:creationId xmlns:a16="http://schemas.microsoft.com/office/drawing/2014/main" id="{F9F4B051-2BC5-4213-82B1-66B324C2CF9E}"/>
              </a:ext>
            </a:extLst>
          </p:cNvPr>
          <p:cNvSpPr>
            <a:spLocks noGrp="1"/>
          </p:cNvSpPr>
          <p:nvPr>
            <p:ph type="title"/>
          </p:nvPr>
        </p:nvSpPr>
        <p:spPr>
          <a:xfrm>
            <a:off x="628650" y="365126"/>
            <a:ext cx="7886700" cy="90672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458023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1217668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pic>
        <p:nvPicPr>
          <p:cNvPr id="6" name="Picture 5">
            <a:extLst>
              <a:ext uri="{FF2B5EF4-FFF2-40B4-BE49-F238E27FC236}">
                <a16:creationId xmlns:a16="http://schemas.microsoft.com/office/drawing/2014/main" id="{D746CC12-2F5C-4BEF-B502-B8FEBA7D0F9C}"/>
              </a:ext>
            </a:extLst>
          </p:cNvPr>
          <p:cNvPicPr>
            <a:picLocks noChangeAspect="1"/>
          </p:cNvPicPr>
          <p:nvPr/>
        </p:nvPicPr>
        <p:blipFill>
          <a:blip r:embed="rId2"/>
          <a:stretch>
            <a:fillRect/>
          </a:stretch>
        </p:blipFill>
        <p:spPr>
          <a:xfrm>
            <a:off x="3630086" y="2026535"/>
            <a:ext cx="1883828" cy="2505673"/>
          </a:xfrm>
          <a:prstGeom prst="rect">
            <a:avLst/>
          </a:prstGeom>
        </p:spPr>
      </p:pic>
    </p:spTree>
    <p:extLst>
      <p:ext uri="{BB962C8B-B14F-4D97-AF65-F5344CB8AC3E}">
        <p14:creationId xmlns:p14="http://schemas.microsoft.com/office/powerpoint/2010/main" val="215301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5"/>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70"/>
            <a:ext cx="7886700" cy="1500187"/>
          </a:xfrm>
        </p:spPr>
        <p:txBody>
          <a:bodyPr/>
          <a:lstStyle>
            <a:lvl1pPr marL="0" indent="0">
              <a:buNone/>
              <a:defRPr sz="1800">
                <a:solidFill>
                  <a:schemeClr val="tx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EB3A8-9850-499A-8425-5DB9B04F67CA}"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63231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36F15619-8524-49A8-A0FB-F315FBA0F044}"/>
              </a:ext>
            </a:extLst>
          </p:cNvPr>
          <p:cNvSpPr>
            <a:spLocks noGrp="1"/>
          </p:cNvSpPr>
          <p:nvPr>
            <p:ph type="dt" sz="half" idx="10"/>
          </p:nvPr>
        </p:nvSpPr>
        <p:spPr/>
        <p:txBody>
          <a:bodyPr/>
          <a:lstStyle/>
          <a:p>
            <a:fld id="{FB1EB3A8-9850-499A-8425-5DB9B04F67CA}" type="datetimeFigureOut">
              <a:rPr lang="en-US" smtClean="0"/>
              <a:t>4/29/2021</a:t>
            </a:fld>
            <a:endParaRPr lang="en-US"/>
          </a:p>
        </p:txBody>
      </p:sp>
      <p:sp>
        <p:nvSpPr>
          <p:cNvPr id="8" name="Footer Placeholder 7">
            <a:extLst>
              <a:ext uri="{FF2B5EF4-FFF2-40B4-BE49-F238E27FC236}">
                <a16:creationId xmlns:a16="http://schemas.microsoft.com/office/drawing/2014/main" id="{AE02CDBF-451B-44AB-A0D0-272A4D8CCB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9DA6EB-51CE-4341-ACE1-14F1BEC5632A}"/>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325146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Main Title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271F74-2798-7A44-BAE5-624ABE3114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724"/>
            <a:ext cx="9148970" cy="6854277"/>
          </a:xfrm>
          <a:prstGeom prst="rect">
            <a:avLst/>
          </a:prstGeom>
        </p:spPr>
      </p:pic>
      <p:sp>
        <p:nvSpPr>
          <p:cNvPr id="5" name="Rectangle 4">
            <a:extLst>
              <a:ext uri="{FF2B5EF4-FFF2-40B4-BE49-F238E27FC236}">
                <a16:creationId xmlns:a16="http://schemas.microsoft.com/office/drawing/2014/main" id="{49E10437-E9ED-0440-A708-4055731C1E50}"/>
              </a:ext>
            </a:extLst>
          </p:cNvPr>
          <p:cNvSpPr/>
          <p:nvPr userDrawn="1"/>
        </p:nvSpPr>
        <p:spPr>
          <a:xfrm>
            <a:off x="0" y="5763494"/>
            <a:ext cx="9144000" cy="10945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6" name="Straight Connector 5">
            <a:extLst>
              <a:ext uri="{FF2B5EF4-FFF2-40B4-BE49-F238E27FC236}">
                <a16:creationId xmlns:a16="http://schemas.microsoft.com/office/drawing/2014/main" id="{BC630310-EA35-724D-81B4-E383D2B2CB30}"/>
              </a:ext>
            </a:extLst>
          </p:cNvPr>
          <p:cNvCxnSpPr/>
          <p:nvPr userDrawn="1"/>
        </p:nvCxnSpPr>
        <p:spPr>
          <a:xfrm>
            <a:off x="4114800" y="2448321"/>
            <a:ext cx="9144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8A2D971-C19F-E64E-96ED-4AF050762E09}"/>
              </a:ext>
            </a:extLst>
          </p:cNvPr>
          <p:cNvSpPr txBox="1"/>
          <p:nvPr userDrawn="1"/>
        </p:nvSpPr>
        <p:spPr>
          <a:xfrm>
            <a:off x="1882777" y="6179090"/>
            <a:ext cx="5378450" cy="138499"/>
          </a:xfrm>
          <a:prstGeom prst="rect">
            <a:avLst/>
          </a:prstGeom>
          <a:noFill/>
        </p:spPr>
        <p:txBody>
          <a:bodyPr wrap="square" lIns="0" tIns="0" rIns="0" bIns="0" rtlCol="0">
            <a:spAutoFit/>
          </a:bodyPr>
          <a:lstStyle/>
          <a:p>
            <a:pPr algn="ctr"/>
            <a:r>
              <a:rPr lang="en-US" sz="900" spc="70" dirty="0">
                <a:solidFill>
                  <a:schemeClr val="bg1"/>
                </a:solidFill>
                <a:latin typeface="Lato" panose="020F0502020204030203" pitchFamily="34" charset="0"/>
              </a:rPr>
              <a:t>© Copyright OneStream Software | All Rights Reserved</a:t>
            </a:r>
          </a:p>
        </p:txBody>
      </p:sp>
      <p:pic>
        <p:nvPicPr>
          <p:cNvPr id="8" name="Picture 7">
            <a:extLst>
              <a:ext uri="{FF2B5EF4-FFF2-40B4-BE49-F238E27FC236}">
                <a16:creationId xmlns:a16="http://schemas.microsoft.com/office/drawing/2014/main" id="{6632BD1A-3EB7-B147-B41E-18E0191E9D3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80459" y="1583064"/>
            <a:ext cx="1579245" cy="462112"/>
          </a:xfrm>
          <a:prstGeom prst="rect">
            <a:avLst/>
          </a:prstGeom>
        </p:spPr>
      </p:pic>
      <p:sp>
        <p:nvSpPr>
          <p:cNvPr id="9" name="Text Placeholder 9">
            <a:extLst>
              <a:ext uri="{FF2B5EF4-FFF2-40B4-BE49-F238E27FC236}">
                <a16:creationId xmlns:a16="http://schemas.microsoft.com/office/drawing/2014/main" id="{D98D1BEE-A9F3-4C4A-94CC-C958F9EECC8E}"/>
              </a:ext>
            </a:extLst>
          </p:cNvPr>
          <p:cNvSpPr>
            <a:spLocks noGrp="1"/>
          </p:cNvSpPr>
          <p:nvPr>
            <p:ph type="body" sz="quarter" idx="18" hasCustomPrompt="1"/>
          </p:nvPr>
        </p:nvSpPr>
        <p:spPr>
          <a:xfrm>
            <a:off x="595315" y="2722486"/>
            <a:ext cx="7953374" cy="511013"/>
          </a:xfrm>
          <a:prstGeom prst="rect">
            <a:avLst/>
          </a:prstGeom>
        </p:spPr>
        <p:txBody>
          <a:bodyPr lIns="0" tIns="0" rIns="0" bIns="0"/>
          <a:lstStyle>
            <a:lvl1pPr marL="0" indent="0" algn="ctr">
              <a:lnSpc>
                <a:spcPct val="100000"/>
              </a:lnSpc>
              <a:spcBef>
                <a:spcPts val="0"/>
              </a:spcBef>
              <a:buNone/>
              <a:defRPr sz="3600" b="0" i="0" cap="none" spc="50" baseline="0">
                <a:solidFill>
                  <a:schemeClr val="accent1"/>
                </a:solidFill>
                <a:latin typeface="Lato Regular"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0E70EA30-1397-0047-8828-842B4A2F4EB9}"/>
              </a:ext>
            </a:extLst>
          </p:cNvPr>
          <p:cNvSpPr>
            <a:spLocks noGrp="1"/>
          </p:cNvSpPr>
          <p:nvPr>
            <p:ph type="body" sz="quarter" idx="19"/>
          </p:nvPr>
        </p:nvSpPr>
        <p:spPr>
          <a:xfrm>
            <a:off x="493396" y="3717281"/>
            <a:ext cx="7953374" cy="188459"/>
          </a:xfrm>
          <a:prstGeom prst="rect">
            <a:avLst/>
          </a:prstGeom>
        </p:spPr>
        <p:txBody>
          <a:bodyPr lIns="0" tIns="0" rIns="0" bIns="0"/>
          <a:lstStyle>
            <a:lvl1pPr marL="0" indent="0" algn="ctr">
              <a:lnSpc>
                <a:spcPts val="1200"/>
              </a:lnSpc>
              <a:spcBef>
                <a:spcPts val="0"/>
              </a:spcBef>
              <a:buNone/>
              <a:defRPr sz="1400" b="0" cap="none" spc="0" baseline="0">
                <a:solidFill>
                  <a:schemeClr val="tx2"/>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518745979"/>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11" name="Rectangle 10"/>
          <p:cNvSpPr/>
          <p:nvPr/>
        </p:nvSpPr>
        <p:spPr>
          <a:xfrm>
            <a:off x="2234337" y="6292024"/>
            <a:ext cx="6909664" cy="474536"/>
          </a:xfrm>
          <a:prstGeom prst="rect">
            <a:avLst/>
          </a:prstGeom>
          <a:solidFill>
            <a:srgbClr val="005DAB"/>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8" name="Title 7"/>
          <p:cNvSpPr>
            <a:spLocks noGrp="1"/>
          </p:cNvSpPr>
          <p:nvPr>
            <p:ph type="ctrTitle" hasCustomPrompt="1"/>
          </p:nvPr>
        </p:nvSpPr>
        <p:spPr>
          <a:xfrm>
            <a:off x="1319051" y="2939813"/>
            <a:ext cx="6477000" cy="1447800"/>
          </a:xfrm>
          <a:prstGeom prst="rect">
            <a:avLst/>
          </a:prstGeom>
        </p:spPr>
        <p:txBody>
          <a:bodyPr anchor="ctr"/>
          <a:lstStyle>
            <a:lvl1pPr algn="ctr">
              <a:defRPr cap="none" baseline="0">
                <a:solidFill>
                  <a:schemeClr val="bg1"/>
                </a:solidFill>
              </a:defRPr>
            </a:lvl1pPr>
          </a:lstStyle>
          <a:p>
            <a:r>
              <a:rPr kumimoji="0" lang="en-US" dirty="0"/>
              <a:t>Click To Edit Master Title Style</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8851" y="835799"/>
            <a:ext cx="4606299" cy="1353315"/>
          </a:xfrm>
          <a:prstGeom prst="rect">
            <a:avLst/>
          </a:prstGeom>
        </p:spPr>
      </p:pic>
      <p:sp>
        <p:nvSpPr>
          <p:cNvPr id="14" name="Rectangle 13"/>
          <p:cNvSpPr/>
          <p:nvPr/>
        </p:nvSpPr>
        <p:spPr>
          <a:xfrm>
            <a:off x="-3658" y="6292024"/>
            <a:ext cx="2237994" cy="474536"/>
          </a:xfrm>
          <a:prstGeom prst="rect">
            <a:avLst/>
          </a:prstGeom>
          <a:solidFill>
            <a:srgbClr val="000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55" y="6342534"/>
            <a:ext cx="1281296" cy="368575"/>
          </a:xfrm>
          <a:prstGeom prst="rect">
            <a:avLst/>
          </a:prstGeom>
        </p:spPr>
      </p:pic>
      <p:grpSp>
        <p:nvGrpSpPr>
          <p:cNvPr id="10" name="Group 9"/>
          <p:cNvGrpSpPr/>
          <p:nvPr/>
        </p:nvGrpSpPr>
        <p:grpSpPr>
          <a:xfrm>
            <a:off x="0" y="0"/>
            <a:ext cx="9144000" cy="89632"/>
            <a:chOff x="0" y="-1"/>
            <a:chExt cx="9144000" cy="309433"/>
          </a:xfrm>
        </p:grpSpPr>
        <p:sp>
          <p:nvSpPr>
            <p:cNvPr id="16" name="Rectangle 15"/>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7" name="Rectangle 16"/>
            <p:cNvSpPr/>
            <p:nvPr/>
          </p:nvSpPr>
          <p:spPr>
            <a:xfrm rot="5400000" flipH="1">
              <a:off x="1367760"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8" name="Rectangle 17"/>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grpSp>
      <p:sp>
        <p:nvSpPr>
          <p:cNvPr id="19" name="Rectangle 18"/>
          <p:cNvSpPr/>
          <p:nvPr/>
        </p:nvSpPr>
        <p:spPr>
          <a:xfrm>
            <a:off x="0" y="6807896"/>
            <a:ext cx="9144000" cy="50105"/>
          </a:xfrm>
          <a:prstGeom prst="rect">
            <a:avLst/>
          </a:prstGeom>
          <a:solidFill>
            <a:srgbClr val="F47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3444766084"/>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a:effectLst/>
        </p:spPr>
        <p:txBody>
          <a:bodyPr anchor="b"/>
          <a:lstStyle>
            <a:lvl1pPr algn="ctr">
              <a:defRPr sz="4050">
                <a:solidFill>
                  <a:schemeClr val="tx1"/>
                </a:solidFill>
                <a:effectLst/>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grpSp>
        <p:nvGrpSpPr>
          <p:cNvPr id="7" name="Group 6">
            <a:extLst>
              <a:ext uri="{FF2B5EF4-FFF2-40B4-BE49-F238E27FC236}">
                <a16:creationId xmlns:a16="http://schemas.microsoft.com/office/drawing/2014/main" id="{7B090D88-AA45-42A2-A00B-A9BDB1429696}"/>
              </a:ext>
            </a:extLst>
          </p:cNvPr>
          <p:cNvGrpSpPr/>
          <p:nvPr/>
        </p:nvGrpSpPr>
        <p:grpSpPr>
          <a:xfrm>
            <a:off x="1" y="0"/>
            <a:ext cx="9143999" cy="89632"/>
            <a:chOff x="1" y="-1"/>
            <a:chExt cx="9143999" cy="309433"/>
          </a:xfrm>
        </p:grpSpPr>
        <p:sp>
          <p:nvSpPr>
            <p:cNvPr id="8" name="Rectangle 7">
              <a:extLst>
                <a:ext uri="{FF2B5EF4-FFF2-40B4-BE49-F238E27FC236}">
                  <a16:creationId xmlns:a16="http://schemas.microsoft.com/office/drawing/2014/main" id="{F53CC96C-80FA-4434-B162-771E1FC60554}"/>
                </a:ext>
              </a:extLst>
            </p:cNvPr>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AB9E290-BD7C-4A15-9F04-653916B182F9}"/>
                </a:ext>
              </a:extLst>
            </p:cNvPr>
            <p:cNvSpPr/>
            <p:nvPr/>
          </p:nvSpPr>
          <p:spPr>
            <a:xfrm rot="5400000" flipH="1">
              <a:off x="1367761"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A33FF1E-CC37-4197-A6D7-772F6AD30955}"/>
                </a:ext>
              </a:extLst>
            </p:cNvPr>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11296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Sub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20815"/>
            <a:ext cx="6858000" cy="1289148"/>
          </a:xfrm>
          <a:prstGeom prst="rect">
            <a:avLst/>
          </a:prstGeom>
        </p:spPr>
        <p:txBody>
          <a:bodyPr anchor="b"/>
          <a:lstStyle>
            <a:lvl1pPr algn="ctr">
              <a:defRPr sz="4500"/>
            </a:lvl1pPr>
          </a:lstStyle>
          <a:p>
            <a:r>
              <a:rPr lang="en-US" dirty="0"/>
              <a:t>Subtitle</a:t>
            </a:r>
          </a:p>
        </p:txBody>
      </p:sp>
      <p:sp>
        <p:nvSpPr>
          <p:cNvPr id="3" name="Subtitle 2"/>
          <p:cNvSpPr>
            <a:spLocks noGrp="1"/>
          </p:cNvSpPr>
          <p:nvPr>
            <p:ph type="subTitle" idx="1"/>
          </p:nvPr>
        </p:nvSpPr>
        <p:spPr>
          <a:xfrm>
            <a:off x="1143000" y="3602039"/>
            <a:ext cx="6858000" cy="48482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17" name="Rectangle 16">
            <a:extLst>
              <a:ext uri="{FF2B5EF4-FFF2-40B4-BE49-F238E27FC236}">
                <a16:creationId xmlns:a16="http://schemas.microsoft.com/office/drawing/2014/main" id="{ACD71968-C304-48CE-969F-0C4C8D7CC609}"/>
              </a:ext>
            </a:extLst>
          </p:cNvPr>
          <p:cNvSpPr/>
          <p:nvPr/>
        </p:nvSpPr>
        <p:spPr>
          <a:xfrm>
            <a:off x="0" y="4086862"/>
            <a:ext cx="9144000" cy="45719"/>
          </a:xfrm>
          <a:prstGeom prst="rect">
            <a:avLst/>
          </a:prstGeom>
          <a:solidFill>
            <a:srgbClr val="F47721">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03270F8B-6E01-412A-8FF7-A9FAE38761CB}"/>
              </a:ext>
            </a:extLst>
          </p:cNvPr>
          <p:cNvGrpSpPr/>
          <p:nvPr/>
        </p:nvGrpSpPr>
        <p:grpSpPr>
          <a:xfrm>
            <a:off x="0" y="2220816"/>
            <a:ext cx="9144000" cy="89633"/>
            <a:chOff x="0" y="0"/>
            <a:chExt cx="9144000" cy="309435"/>
          </a:xfrm>
        </p:grpSpPr>
        <p:sp>
          <p:nvSpPr>
            <p:cNvPr id="19" name="Rectangle 18">
              <a:extLst>
                <a:ext uri="{FF2B5EF4-FFF2-40B4-BE49-F238E27FC236}">
                  <a16:creationId xmlns:a16="http://schemas.microsoft.com/office/drawing/2014/main" id="{CAF51C48-EAE8-4314-93C4-798F89B7E2BA}"/>
                </a:ext>
              </a:extLst>
            </p:cNvPr>
            <p:cNvSpPr/>
            <p:nvPr/>
          </p:nvSpPr>
          <p:spPr>
            <a:xfrm rot="5400000" flipH="1">
              <a:off x="7466808" y="-1367760"/>
              <a:ext cx="309432" cy="3044952"/>
            </a:xfrm>
            <a:prstGeom prst="rect">
              <a:avLst/>
            </a:prstGeom>
            <a:solidFill>
              <a:srgbClr val="8FB13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BA6FF1-450C-4669-880C-2DF256213128}"/>
                </a:ext>
              </a:extLst>
            </p:cNvPr>
            <p:cNvSpPr/>
            <p:nvPr/>
          </p:nvSpPr>
          <p:spPr>
            <a:xfrm rot="5400000" flipH="1">
              <a:off x="1367760" y="-1367760"/>
              <a:ext cx="309432" cy="3044952"/>
            </a:xfrm>
            <a:prstGeom prst="rect">
              <a:avLst/>
            </a:prstGeom>
            <a:solidFill>
              <a:srgbClr val="245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7A1C637-DA7E-4B01-B316-CEEC586DD674}"/>
                </a:ext>
              </a:extLst>
            </p:cNvPr>
            <p:cNvSpPr/>
            <p:nvPr/>
          </p:nvSpPr>
          <p:spPr>
            <a:xfrm rot="5400000" flipH="1">
              <a:off x="4420229" y="-1375274"/>
              <a:ext cx="309430" cy="3059987"/>
            </a:xfrm>
            <a:prstGeom prst="rect">
              <a:avLst/>
            </a:prstGeom>
            <a:solidFill>
              <a:srgbClr val="25AAE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96641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06722"/>
          </a:xfrm>
          <a:prstGeom prst="rect">
            <a:avLst/>
          </a:prstGeom>
        </p:spPr>
        <p:txBody>
          <a:bodyPr/>
          <a:lstStyle/>
          <a:p>
            <a:r>
              <a:rPr lang="en-US"/>
              <a:t>Click to edit Master title style</a:t>
            </a:r>
          </a:p>
        </p:txBody>
      </p:sp>
      <p:sp>
        <p:nvSpPr>
          <p:cNvPr id="3" name="Content Placeholder 2"/>
          <p:cNvSpPr>
            <a:spLocks noGrp="1"/>
          </p:cNvSpPr>
          <p:nvPr>
            <p:ph idx="1" hasCustomPrompt="1"/>
          </p:nvPr>
        </p:nvSpPr>
        <p:spPr>
          <a:xfrm>
            <a:off x="628650" y="1451236"/>
            <a:ext cx="7886700"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92132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3258-6C9C-4B0B-B95A-5B04ADF18A63}"/>
              </a:ext>
            </a:extLst>
          </p:cNvPr>
          <p:cNvSpPr>
            <a:spLocks noGrp="1"/>
          </p:cNvSpPr>
          <p:nvPr>
            <p:ph type="title"/>
          </p:nvPr>
        </p:nvSpPr>
        <p:spPr>
          <a:xfrm>
            <a:off x="623888" y="1709753"/>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17132C8-A318-4016-90DB-F8D6AEEF9A59}"/>
              </a:ext>
            </a:extLst>
          </p:cNvPr>
          <p:cNvSpPr>
            <a:spLocks noGrp="1"/>
          </p:cNvSpPr>
          <p:nvPr>
            <p:ph type="body" idx="1"/>
          </p:nvPr>
        </p:nvSpPr>
        <p:spPr>
          <a:xfrm>
            <a:off x="623888" y="4589478"/>
            <a:ext cx="7886700" cy="1500187"/>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32476-FCA3-43C8-8987-855661BB0A1E}"/>
              </a:ext>
            </a:extLst>
          </p:cNvPr>
          <p:cNvSpPr>
            <a:spLocks noGrp="1"/>
          </p:cNvSpPr>
          <p:nvPr>
            <p:ph type="dt" sz="half" idx="10"/>
          </p:nvPr>
        </p:nvSpPr>
        <p:spPr/>
        <p:txBody>
          <a:bodyPr/>
          <a:lstStyle/>
          <a:p>
            <a:fld id="{82139247-647F-4BD6-A2E6-46737AD6AEB0}" type="datetimeFigureOut">
              <a:rPr lang="en-US" smtClean="0"/>
              <a:t>4/29/2021</a:t>
            </a:fld>
            <a:endParaRPr lang="en-US"/>
          </a:p>
        </p:txBody>
      </p:sp>
      <p:sp>
        <p:nvSpPr>
          <p:cNvPr id="5" name="Footer Placeholder 4">
            <a:extLst>
              <a:ext uri="{FF2B5EF4-FFF2-40B4-BE49-F238E27FC236}">
                <a16:creationId xmlns:a16="http://schemas.microsoft.com/office/drawing/2014/main" id="{39A08DA9-B0E0-496E-BC13-7E6B11B91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A9044-5C4A-48F3-83D2-CF86B2F1942C}"/>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8565748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8" name="Title 1">
            <a:extLst>
              <a:ext uri="{FF2B5EF4-FFF2-40B4-BE49-F238E27FC236}">
                <a16:creationId xmlns:a16="http://schemas.microsoft.com/office/drawing/2014/main" id="{AC643F68-E302-4170-B6CD-BEEF4D7C764A}"/>
              </a:ext>
            </a:extLst>
          </p:cNvPr>
          <p:cNvSpPr>
            <a:spLocks noGrp="1"/>
          </p:cNvSpPr>
          <p:nvPr>
            <p:ph type="title"/>
          </p:nvPr>
        </p:nvSpPr>
        <p:spPr>
          <a:xfrm>
            <a:off x="628650" y="365126"/>
            <a:ext cx="7886700" cy="906722"/>
          </a:xfrm>
          <a:prstGeom prst="rect">
            <a:avLst/>
          </a:prstGeom>
        </p:spPr>
        <p:txBody>
          <a:bodyPr/>
          <a:lstStyle/>
          <a:p>
            <a:r>
              <a:rPr lang="en-US"/>
              <a:t>Click to edit Master title style</a:t>
            </a:r>
          </a:p>
        </p:txBody>
      </p:sp>
      <p:sp>
        <p:nvSpPr>
          <p:cNvPr id="10" name="Content Placeholder 2">
            <a:extLst>
              <a:ext uri="{FF2B5EF4-FFF2-40B4-BE49-F238E27FC236}">
                <a16:creationId xmlns:a16="http://schemas.microsoft.com/office/drawing/2014/main" id="{194763B6-3A95-4863-8D47-F81B11166099}"/>
              </a:ext>
            </a:extLst>
          </p:cNvPr>
          <p:cNvSpPr>
            <a:spLocks noGrp="1"/>
          </p:cNvSpPr>
          <p:nvPr>
            <p:ph idx="1" hasCustomPrompt="1"/>
          </p:nvPr>
        </p:nvSpPr>
        <p:spPr>
          <a:xfrm>
            <a:off x="628650" y="1451236"/>
            <a:ext cx="3847754"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11" name="Content Placeholder 2">
            <a:extLst>
              <a:ext uri="{FF2B5EF4-FFF2-40B4-BE49-F238E27FC236}">
                <a16:creationId xmlns:a16="http://schemas.microsoft.com/office/drawing/2014/main" id="{7797F242-888C-42F1-8B9B-84E4CA99FC92}"/>
              </a:ext>
            </a:extLst>
          </p:cNvPr>
          <p:cNvSpPr>
            <a:spLocks noGrp="1"/>
          </p:cNvSpPr>
          <p:nvPr>
            <p:ph idx="13" hasCustomPrompt="1"/>
          </p:nvPr>
        </p:nvSpPr>
        <p:spPr>
          <a:xfrm>
            <a:off x="4657206" y="1451235"/>
            <a:ext cx="3858145"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Tree>
    <p:extLst>
      <p:ext uri="{BB962C8B-B14F-4D97-AF65-F5344CB8AC3E}">
        <p14:creationId xmlns:p14="http://schemas.microsoft.com/office/powerpoint/2010/main" val="26254908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atin typeface="Tw Cen MT" charset="0"/>
                <a:ea typeface="Tw Cen MT" charset="0"/>
                <a:cs typeface="Tw Cen MT"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hasCustomPrompt="1"/>
          </p:nvPr>
        </p:nvSpPr>
        <p:spPr>
          <a:xfrm>
            <a:off x="629842" y="2505075"/>
            <a:ext cx="3868340" cy="3684588"/>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baseline="0">
                <a:latin typeface="Tw Cen MT" charset="0"/>
                <a:ea typeface="Tw Cen MT" charset="0"/>
                <a:cs typeface="Tw Cen MT"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hasCustomPrompt="1"/>
          </p:nvPr>
        </p:nvSpPr>
        <p:spPr>
          <a:xfrm>
            <a:off x="4629150" y="2505075"/>
            <a:ext cx="3887391" cy="3684588"/>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7" name="Date Placeholder 6"/>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2371329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6" name="Title 1">
            <a:extLst>
              <a:ext uri="{FF2B5EF4-FFF2-40B4-BE49-F238E27FC236}">
                <a16:creationId xmlns:a16="http://schemas.microsoft.com/office/drawing/2014/main" id="{F9F4B051-2BC5-4213-82B1-66B324C2CF9E}"/>
              </a:ext>
            </a:extLst>
          </p:cNvPr>
          <p:cNvSpPr>
            <a:spLocks noGrp="1"/>
          </p:cNvSpPr>
          <p:nvPr>
            <p:ph type="title"/>
          </p:nvPr>
        </p:nvSpPr>
        <p:spPr>
          <a:xfrm>
            <a:off x="628650" y="365126"/>
            <a:ext cx="7886700" cy="90672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562656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2192073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pic>
        <p:nvPicPr>
          <p:cNvPr id="6" name="Picture 5">
            <a:extLst>
              <a:ext uri="{FF2B5EF4-FFF2-40B4-BE49-F238E27FC236}">
                <a16:creationId xmlns:a16="http://schemas.microsoft.com/office/drawing/2014/main" id="{D746CC12-2F5C-4BEF-B502-B8FEBA7D0F9C}"/>
              </a:ext>
            </a:extLst>
          </p:cNvPr>
          <p:cNvPicPr>
            <a:picLocks noChangeAspect="1"/>
          </p:cNvPicPr>
          <p:nvPr/>
        </p:nvPicPr>
        <p:blipFill>
          <a:blip r:embed="rId2"/>
          <a:stretch>
            <a:fillRect/>
          </a:stretch>
        </p:blipFill>
        <p:spPr>
          <a:xfrm>
            <a:off x="3630086" y="2026535"/>
            <a:ext cx="1883828" cy="2505673"/>
          </a:xfrm>
          <a:prstGeom prst="rect">
            <a:avLst/>
          </a:prstGeom>
        </p:spPr>
      </p:pic>
    </p:spTree>
    <p:extLst>
      <p:ext uri="{BB962C8B-B14F-4D97-AF65-F5344CB8AC3E}">
        <p14:creationId xmlns:p14="http://schemas.microsoft.com/office/powerpoint/2010/main" val="158413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843D-847E-4E09-8A04-9455F4DFD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018E9B-7ABA-4D81-A03D-876AB0D6CDA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BC42FD-B21A-4BFB-9447-2A34C3D5E4B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B5E3B7-8467-47F2-9945-842CA30070F6}"/>
              </a:ext>
            </a:extLst>
          </p:cNvPr>
          <p:cNvSpPr>
            <a:spLocks noGrp="1"/>
          </p:cNvSpPr>
          <p:nvPr>
            <p:ph type="dt" sz="half" idx="10"/>
          </p:nvPr>
        </p:nvSpPr>
        <p:spPr/>
        <p:txBody>
          <a:bodyPr/>
          <a:lstStyle/>
          <a:p>
            <a:fld id="{82139247-647F-4BD6-A2E6-46737AD6AEB0}" type="datetimeFigureOut">
              <a:rPr lang="en-US" smtClean="0"/>
              <a:t>4/29/2021</a:t>
            </a:fld>
            <a:endParaRPr lang="en-US"/>
          </a:p>
        </p:txBody>
      </p:sp>
      <p:sp>
        <p:nvSpPr>
          <p:cNvPr id="6" name="Footer Placeholder 5">
            <a:extLst>
              <a:ext uri="{FF2B5EF4-FFF2-40B4-BE49-F238E27FC236}">
                <a16:creationId xmlns:a16="http://schemas.microsoft.com/office/drawing/2014/main" id="{DFA1D6B9-3228-446D-AFFD-88A0307AD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29EFF-B954-45ED-8655-D077109D3979}"/>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255980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E464-5BB9-4FAA-9B87-9A71D8F1D27E}"/>
              </a:ext>
            </a:extLst>
          </p:cNvPr>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D6759-8CF0-42DC-BC50-49C07969ACD0}"/>
              </a:ext>
            </a:extLst>
          </p:cNvPr>
          <p:cNvSpPr>
            <a:spLocks noGrp="1"/>
          </p:cNvSpPr>
          <p:nvPr>
            <p:ph type="body" idx="1"/>
          </p:nvPr>
        </p:nvSpPr>
        <p:spPr>
          <a:xfrm>
            <a:off x="629842" y="1681163"/>
            <a:ext cx="3868340"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42DD2DB-F671-4875-AA39-A63DD33B3A4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D8DEEE-5E95-440B-B7DF-A6B45A913E85}"/>
              </a:ext>
            </a:extLst>
          </p:cNvPr>
          <p:cNvSpPr>
            <a:spLocks noGrp="1"/>
          </p:cNvSpPr>
          <p:nvPr>
            <p:ph type="body" sz="quarter" idx="3"/>
          </p:nvPr>
        </p:nvSpPr>
        <p:spPr>
          <a:xfrm>
            <a:off x="4629152" y="1681163"/>
            <a:ext cx="3887391"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768AE-4712-4FC6-9139-0C3B9CC4E69B}"/>
              </a:ext>
            </a:extLst>
          </p:cNvPr>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CED3B7-4DF6-44A1-B9B3-69BD6204DAF9}"/>
              </a:ext>
            </a:extLst>
          </p:cNvPr>
          <p:cNvSpPr>
            <a:spLocks noGrp="1"/>
          </p:cNvSpPr>
          <p:nvPr>
            <p:ph type="dt" sz="half" idx="10"/>
          </p:nvPr>
        </p:nvSpPr>
        <p:spPr/>
        <p:txBody>
          <a:bodyPr/>
          <a:lstStyle/>
          <a:p>
            <a:fld id="{82139247-647F-4BD6-A2E6-46737AD6AEB0}" type="datetimeFigureOut">
              <a:rPr lang="en-US" smtClean="0"/>
              <a:t>4/29/2021</a:t>
            </a:fld>
            <a:endParaRPr lang="en-US"/>
          </a:p>
        </p:txBody>
      </p:sp>
      <p:sp>
        <p:nvSpPr>
          <p:cNvPr id="8" name="Footer Placeholder 7">
            <a:extLst>
              <a:ext uri="{FF2B5EF4-FFF2-40B4-BE49-F238E27FC236}">
                <a16:creationId xmlns:a16="http://schemas.microsoft.com/office/drawing/2014/main" id="{4CCE5FC5-EB92-49C7-8594-C71EB300A4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BD0CB9-00A0-4221-8936-87C2560A20FD}"/>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44807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F905-5CA4-40A4-8DBD-DAC7314F0E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CB4FC5-8575-49B8-A076-65E2A6508E14}"/>
              </a:ext>
            </a:extLst>
          </p:cNvPr>
          <p:cNvSpPr>
            <a:spLocks noGrp="1"/>
          </p:cNvSpPr>
          <p:nvPr>
            <p:ph type="dt" sz="half" idx="10"/>
          </p:nvPr>
        </p:nvSpPr>
        <p:spPr/>
        <p:txBody>
          <a:bodyPr/>
          <a:lstStyle/>
          <a:p>
            <a:fld id="{82139247-647F-4BD6-A2E6-46737AD6AEB0}" type="datetimeFigureOut">
              <a:rPr lang="en-US" smtClean="0"/>
              <a:t>4/29/2021</a:t>
            </a:fld>
            <a:endParaRPr lang="en-US"/>
          </a:p>
        </p:txBody>
      </p:sp>
      <p:sp>
        <p:nvSpPr>
          <p:cNvPr id="4" name="Footer Placeholder 3">
            <a:extLst>
              <a:ext uri="{FF2B5EF4-FFF2-40B4-BE49-F238E27FC236}">
                <a16:creationId xmlns:a16="http://schemas.microsoft.com/office/drawing/2014/main" id="{DCF9D655-50AB-4CB0-B482-C72879F6A4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A6DCFE-6AB7-4705-ADE7-90C931D5DA76}"/>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0833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0F3AB-8166-440F-B75F-FF8A1CCADE31}"/>
              </a:ext>
            </a:extLst>
          </p:cNvPr>
          <p:cNvSpPr>
            <a:spLocks noGrp="1"/>
          </p:cNvSpPr>
          <p:nvPr>
            <p:ph type="dt" sz="half" idx="10"/>
          </p:nvPr>
        </p:nvSpPr>
        <p:spPr/>
        <p:txBody>
          <a:bodyPr/>
          <a:lstStyle/>
          <a:p>
            <a:fld id="{82139247-647F-4BD6-A2E6-46737AD6AEB0}" type="datetimeFigureOut">
              <a:rPr lang="en-US" smtClean="0"/>
              <a:t>4/29/2021</a:t>
            </a:fld>
            <a:endParaRPr lang="en-US"/>
          </a:p>
        </p:txBody>
      </p:sp>
      <p:sp>
        <p:nvSpPr>
          <p:cNvPr id="3" name="Footer Placeholder 2">
            <a:extLst>
              <a:ext uri="{FF2B5EF4-FFF2-40B4-BE49-F238E27FC236}">
                <a16:creationId xmlns:a16="http://schemas.microsoft.com/office/drawing/2014/main" id="{4E6A04B9-C438-4952-8FE1-D689AC768A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E6D1A0-CE44-4D26-8C4D-1BC4D89806F6}"/>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82842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0443-D1F4-4EA1-B07F-9A0477A1673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A29C5A4-385D-4AED-8CEB-039F68A5DF8C}"/>
              </a:ext>
            </a:extLst>
          </p:cNvPr>
          <p:cNvSpPr>
            <a:spLocks noGrp="1"/>
          </p:cNvSpPr>
          <p:nvPr>
            <p:ph idx="1"/>
          </p:nvPr>
        </p:nvSpPr>
        <p:spPr>
          <a:xfrm>
            <a:off x="3887391" y="987440"/>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32D3F8-52D8-4E01-B277-B8E2AF13D663}"/>
              </a:ext>
            </a:extLst>
          </p:cNvPr>
          <p:cNvSpPr>
            <a:spLocks noGrp="1"/>
          </p:cNvSpPr>
          <p:nvPr>
            <p:ph type="body" sz="half" idx="2"/>
          </p:nvPr>
        </p:nvSpPr>
        <p:spPr>
          <a:xfrm>
            <a:off x="629841" y="2057400"/>
            <a:ext cx="2949178"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a:extLst>
              <a:ext uri="{FF2B5EF4-FFF2-40B4-BE49-F238E27FC236}">
                <a16:creationId xmlns:a16="http://schemas.microsoft.com/office/drawing/2014/main" id="{51CE9262-6940-4F7D-9AFB-C8C60BFD435A}"/>
              </a:ext>
            </a:extLst>
          </p:cNvPr>
          <p:cNvSpPr>
            <a:spLocks noGrp="1"/>
          </p:cNvSpPr>
          <p:nvPr>
            <p:ph type="dt" sz="half" idx="10"/>
          </p:nvPr>
        </p:nvSpPr>
        <p:spPr/>
        <p:txBody>
          <a:bodyPr/>
          <a:lstStyle/>
          <a:p>
            <a:fld id="{82139247-647F-4BD6-A2E6-46737AD6AEB0}" type="datetimeFigureOut">
              <a:rPr lang="en-US" smtClean="0"/>
              <a:t>4/29/2021</a:t>
            </a:fld>
            <a:endParaRPr lang="en-US"/>
          </a:p>
        </p:txBody>
      </p:sp>
      <p:sp>
        <p:nvSpPr>
          <p:cNvPr id="6" name="Footer Placeholder 5">
            <a:extLst>
              <a:ext uri="{FF2B5EF4-FFF2-40B4-BE49-F238E27FC236}">
                <a16:creationId xmlns:a16="http://schemas.microsoft.com/office/drawing/2014/main" id="{E99CE3AE-D781-4610-BCFE-20F9D9798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B4FE3-4CC4-416E-A481-37AFECA81A1A}"/>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412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DBAF-C7B1-4B40-80A0-E9A0D077067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36275DE-16A6-4910-821B-CB6B391DC392}"/>
              </a:ext>
            </a:extLst>
          </p:cNvPr>
          <p:cNvSpPr>
            <a:spLocks noGrp="1"/>
          </p:cNvSpPr>
          <p:nvPr>
            <p:ph type="pic" idx="1"/>
          </p:nvPr>
        </p:nvSpPr>
        <p:spPr>
          <a:xfrm>
            <a:off x="3887391" y="987440"/>
            <a:ext cx="4629150" cy="4873625"/>
          </a:xfrm>
        </p:spPr>
        <p:txBody>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endParaRPr lang="en-US"/>
          </a:p>
        </p:txBody>
      </p:sp>
      <p:sp>
        <p:nvSpPr>
          <p:cNvPr id="4" name="Text Placeholder 3">
            <a:extLst>
              <a:ext uri="{FF2B5EF4-FFF2-40B4-BE49-F238E27FC236}">
                <a16:creationId xmlns:a16="http://schemas.microsoft.com/office/drawing/2014/main" id="{B9B77B58-1DB1-4F59-BE7C-A1EA553A2C91}"/>
              </a:ext>
            </a:extLst>
          </p:cNvPr>
          <p:cNvSpPr>
            <a:spLocks noGrp="1"/>
          </p:cNvSpPr>
          <p:nvPr>
            <p:ph type="body" sz="half" idx="2"/>
          </p:nvPr>
        </p:nvSpPr>
        <p:spPr>
          <a:xfrm>
            <a:off x="629841" y="2057400"/>
            <a:ext cx="2949178"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a:extLst>
              <a:ext uri="{FF2B5EF4-FFF2-40B4-BE49-F238E27FC236}">
                <a16:creationId xmlns:a16="http://schemas.microsoft.com/office/drawing/2014/main" id="{96673D26-09C2-46D6-875F-D4D76A1A589F}"/>
              </a:ext>
            </a:extLst>
          </p:cNvPr>
          <p:cNvSpPr>
            <a:spLocks noGrp="1"/>
          </p:cNvSpPr>
          <p:nvPr>
            <p:ph type="dt" sz="half" idx="10"/>
          </p:nvPr>
        </p:nvSpPr>
        <p:spPr/>
        <p:txBody>
          <a:bodyPr/>
          <a:lstStyle/>
          <a:p>
            <a:fld id="{82139247-647F-4BD6-A2E6-46737AD6AEB0}" type="datetimeFigureOut">
              <a:rPr lang="en-US" smtClean="0"/>
              <a:t>4/29/2021</a:t>
            </a:fld>
            <a:endParaRPr lang="en-US"/>
          </a:p>
        </p:txBody>
      </p:sp>
      <p:sp>
        <p:nvSpPr>
          <p:cNvPr id="6" name="Footer Placeholder 5">
            <a:extLst>
              <a:ext uri="{FF2B5EF4-FFF2-40B4-BE49-F238E27FC236}">
                <a16:creationId xmlns:a16="http://schemas.microsoft.com/office/drawing/2014/main" id="{F54161D8-4CCA-4CF3-A0E3-9314094F5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182D3-98D4-443C-B915-1884B89EA49A}"/>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235241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2.jpg"/><Relationship Id="rId5" Type="http://schemas.openxmlformats.org/officeDocument/2006/relationships/slideLayout" Target="../slideLayouts/slideLayout18.xml"/><Relationship Id="rId10"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7.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2.jpg"/><Relationship Id="rId5" Type="http://schemas.openxmlformats.org/officeDocument/2006/relationships/slideLayout" Target="../slideLayouts/slideLayout30.xml"/><Relationship Id="rId10" Type="http://schemas.openxmlformats.org/officeDocument/2006/relationships/theme" Target="../theme/theme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71A7EC-1469-425C-8BEF-AC195A0F3DFA}"/>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5FC788-9E29-4C06-9766-48DFCB78926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E72A68-553B-4D30-A58F-F310623165D6}"/>
              </a:ext>
            </a:extLst>
          </p:cNvPr>
          <p:cNvSpPr>
            <a:spLocks noGrp="1"/>
          </p:cNvSpPr>
          <p:nvPr>
            <p:ph type="dt" sz="half" idx="2"/>
          </p:nvPr>
        </p:nvSpPr>
        <p:spPr>
          <a:xfrm>
            <a:off x="628650" y="635636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139247-647F-4BD6-A2E6-46737AD6AEB0}" type="datetimeFigureOut">
              <a:rPr lang="en-US" smtClean="0"/>
              <a:t>4/29/2021</a:t>
            </a:fld>
            <a:endParaRPr lang="en-US"/>
          </a:p>
        </p:txBody>
      </p:sp>
      <p:sp>
        <p:nvSpPr>
          <p:cNvPr id="5" name="Footer Placeholder 4">
            <a:extLst>
              <a:ext uri="{FF2B5EF4-FFF2-40B4-BE49-F238E27FC236}">
                <a16:creationId xmlns:a16="http://schemas.microsoft.com/office/drawing/2014/main" id="{7863A978-9354-4160-A473-80B818F2293C}"/>
              </a:ext>
            </a:extLst>
          </p:cNvPr>
          <p:cNvSpPr>
            <a:spLocks noGrp="1"/>
          </p:cNvSpPr>
          <p:nvPr>
            <p:ph type="ftr" sz="quarter" idx="3"/>
          </p:nvPr>
        </p:nvSpPr>
        <p:spPr>
          <a:xfrm>
            <a:off x="3028950" y="635636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3DB5F19-D5F2-4363-A3F6-A3B5E95E02EF}"/>
              </a:ext>
            </a:extLst>
          </p:cNvPr>
          <p:cNvSpPr>
            <a:spLocks noGrp="1"/>
          </p:cNvSpPr>
          <p:nvPr>
            <p:ph type="sldNum" sz="quarter" idx="4"/>
          </p:nvPr>
        </p:nvSpPr>
        <p:spPr>
          <a:xfrm>
            <a:off x="6457950" y="6356365"/>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439E74-DA6C-46EA-95D6-1DCCD85C7C9B}" type="slidenum">
              <a:rPr lang="en-US" smtClean="0"/>
              <a:t>‹#›</a:t>
            </a:fld>
            <a:endParaRPr lang="en-US"/>
          </a:p>
        </p:txBody>
      </p:sp>
      <p:pic>
        <p:nvPicPr>
          <p:cNvPr id="7" name="Picture 6">
            <a:extLst>
              <a:ext uri="{FF2B5EF4-FFF2-40B4-BE49-F238E27FC236}">
                <a16:creationId xmlns:a16="http://schemas.microsoft.com/office/drawing/2014/main" id="{12CA1FA3-D826-4DC8-AEBD-58780F57F676}"/>
              </a:ext>
            </a:extLst>
          </p:cNvPr>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924300" y="6389849"/>
            <a:ext cx="1295400" cy="298132"/>
          </a:xfrm>
          <a:prstGeom prst="rect">
            <a:avLst/>
          </a:prstGeom>
          <a:noFill/>
          <a:ln>
            <a:noFill/>
          </a:ln>
        </p:spPr>
      </p:pic>
    </p:spTree>
    <p:extLst>
      <p:ext uri="{BB962C8B-B14F-4D97-AF65-F5344CB8AC3E}">
        <p14:creationId xmlns:p14="http://schemas.microsoft.com/office/powerpoint/2010/main" val="34872046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71A7EC-1469-425C-8BEF-AC195A0F3DFA}"/>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5FC788-9E29-4C06-9766-48DFCB78926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E72A68-553B-4D30-A58F-F310623165D6}"/>
              </a:ext>
            </a:extLst>
          </p:cNvPr>
          <p:cNvSpPr>
            <a:spLocks noGrp="1"/>
          </p:cNvSpPr>
          <p:nvPr>
            <p:ph type="dt" sz="half" idx="2"/>
          </p:nvPr>
        </p:nvSpPr>
        <p:spPr>
          <a:xfrm>
            <a:off x="628650" y="635636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139247-647F-4BD6-A2E6-46737AD6AEB0}" type="datetimeFigureOut">
              <a:rPr lang="en-US" smtClean="0"/>
              <a:t>4/29/2021</a:t>
            </a:fld>
            <a:endParaRPr lang="en-US"/>
          </a:p>
        </p:txBody>
      </p:sp>
      <p:sp>
        <p:nvSpPr>
          <p:cNvPr id="5" name="Footer Placeholder 4">
            <a:extLst>
              <a:ext uri="{FF2B5EF4-FFF2-40B4-BE49-F238E27FC236}">
                <a16:creationId xmlns:a16="http://schemas.microsoft.com/office/drawing/2014/main" id="{7863A978-9354-4160-A473-80B818F2293C}"/>
              </a:ext>
            </a:extLst>
          </p:cNvPr>
          <p:cNvSpPr>
            <a:spLocks noGrp="1"/>
          </p:cNvSpPr>
          <p:nvPr>
            <p:ph type="ftr" sz="quarter" idx="3"/>
          </p:nvPr>
        </p:nvSpPr>
        <p:spPr>
          <a:xfrm>
            <a:off x="3028950" y="635636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DB5F19-D5F2-4363-A3F6-A3B5E95E02EF}"/>
              </a:ext>
            </a:extLst>
          </p:cNvPr>
          <p:cNvSpPr>
            <a:spLocks noGrp="1"/>
          </p:cNvSpPr>
          <p:nvPr>
            <p:ph type="sldNum" sz="quarter" idx="4"/>
          </p:nvPr>
        </p:nvSpPr>
        <p:spPr>
          <a:xfrm>
            <a:off x="6457950" y="635636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439E74-DA6C-46EA-95D6-1DCCD85C7C9B}" type="slidenum">
              <a:rPr lang="en-US" smtClean="0"/>
              <a:t>‹#›</a:t>
            </a:fld>
            <a:endParaRPr lang="en-US"/>
          </a:p>
        </p:txBody>
      </p:sp>
    </p:spTree>
    <p:extLst>
      <p:ext uri="{BB962C8B-B14F-4D97-AF65-F5344CB8AC3E}">
        <p14:creationId xmlns:p14="http://schemas.microsoft.com/office/powerpoint/2010/main" val="1583514255"/>
      </p:ext>
    </p:extLst>
  </p:cSld>
  <p:clrMap bg1="lt1" tx1="dk1" bg2="lt2" tx2="dk2" accent1="accent1" accent2="accent2" accent3="accent3" accent4="accent4" accent5="accent5" accent6="accent6" hlink="hlink" folHlink="folHlink"/>
  <p:sldLayoutIdLst>
    <p:sldLayoutId id="2147483715" r:id="rId1"/>
    <p:sldLayoutId id="2147483713" r:id="rId2"/>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451236"/>
            <a:ext cx="7886700" cy="4725727"/>
          </a:xfrm>
          <a:prstGeom prst="rect">
            <a:avLst/>
          </a:prstGeom>
        </p:spPr>
        <p:txBody>
          <a:bodyPr vert="horz" lIns="91440" tIns="45720" rIns="91440" bIns="45720" rtlCol="0">
            <a:normAutofit/>
          </a:body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Edit Master text styles</a:t>
            </a:r>
          </a:p>
          <a:p>
            <a:pPr marL="240030" marR="0" lvl="1"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Second level</a:t>
            </a:r>
          </a:p>
          <a:p>
            <a:pPr marL="240030" marR="0" lvl="2"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Third level</a:t>
            </a:r>
          </a:p>
          <a:p>
            <a:pPr marL="240030" marR="0" lvl="3"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Fourth level</a:t>
            </a:r>
          </a:p>
          <a:p>
            <a:pPr marL="240030" marR="0" lvl="4"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grpSp>
        <p:nvGrpSpPr>
          <p:cNvPr id="7" name="Group 6"/>
          <p:cNvGrpSpPr/>
          <p:nvPr/>
        </p:nvGrpSpPr>
        <p:grpSpPr>
          <a:xfrm>
            <a:off x="0" y="0"/>
            <a:ext cx="9144000" cy="89632"/>
            <a:chOff x="0" y="-1"/>
            <a:chExt cx="9144000" cy="309433"/>
          </a:xfrm>
        </p:grpSpPr>
        <p:sp>
          <p:nvSpPr>
            <p:cNvPr id="8" name="Rectangle 7"/>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p:cNvSpPr/>
            <p:nvPr/>
          </p:nvSpPr>
          <p:spPr>
            <a:xfrm rot="5400000" flipH="1">
              <a:off x="1367760"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Rectangle 14"/>
          <p:cNvSpPr/>
          <p:nvPr/>
        </p:nvSpPr>
        <p:spPr>
          <a:xfrm>
            <a:off x="0" y="6807896"/>
            <a:ext cx="9144000" cy="50105"/>
          </a:xfrm>
          <a:prstGeom prst="rect">
            <a:avLst/>
          </a:prstGeom>
          <a:solidFill>
            <a:srgbClr val="F47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8F9AF22B-7B77-4E5A-88F0-D73AE8F0CCAF}"/>
              </a:ext>
            </a:extLst>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7271621" y="481508"/>
            <a:ext cx="1600200" cy="469392"/>
          </a:xfrm>
          <a:prstGeom prst="rect">
            <a:avLst/>
          </a:prstGeom>
        </p:spPr>
      </p:pic>
    </p:spTree>
    <p:extLst>
      <p:ext uri="{BB962C8B-B14F-4D97-AF65-F5344CB8AC3E}">
        <p14:creationId xmlns:p14="http://schemas.microsoft.com/office/powerpoint/2010/main" val="35422190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Lst>
  <p:txStyles>
    <p:titleStyle>
      <a:lvl1pPr algn="l" defTabSz="685800" rtl="0" eaLnBrk="1" latinLnBrk="0" hangingPunct="1">
        <a:lnSpc>
          <a:spcPct val="90000"/>
        </a:lnSpc>
        <a:spcBef>
          <a:spcPct val="0"/>
        </a:spcBef>
        <a:buNone/>
        <a:defRPr sz="3300" kern="1200">
          <a:solidFill>
            <a:schemeClr val="tx1"/>
          </a:solidFill>
          <a:latin typeface="Tw Cen MT" panose="020B0602020104020603" pitchFamily="34" charset="0"/>
          <a:ea typeface="+mj-ea"/>
          <a:cs typeface="+mj-cs"/>
        </a:defRPr>
      </a:lvl1pPr>
    </p:titleStyle>
    <p:body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sz="2100" kern="1200">
          <a:solidFill>
            <a:schemeClr val="tx1"/>
          </a:solidFill>
          <a:latin typeface="Tw Cen MT" panose="020B0602020104020603" pitchFamily="34" charset="0"/>
          <a:ea typeface="+mn-ea"/>
          <a:cs typeface="+mn-cs"/>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sz="1800" kern="1200">
          <a:solidFill>
            <a:schemeClr val="tx1"/>
          </a:solidFill>
          <a:latin typeface="Tw Cen MT" panose="020B0602020104020603" pitchFamily="34" charset="0"/>
          <a:ea typeface="+mn-ea"/>
          <a:cs typeface="+mn-cs"/>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sz="1500" kern="1200">
          <a:solidFill>
            <a:schemeClr val="tx1"/>
          </a:solidFill>
          <a:latin typeface="Tw Cen MT" panose="020B0602020104020603" pitchFamily="34" charset="0"/>
          <a:ea typeface="+mn-ea"/>
          <a:cs typeface="+mn-cs"/>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sz="1350" kern="1200">
          <a:solidFill>
            <a:schemeClr val="tx1"/>
          </a:solidFill>
          <a:latin typeface="Tw Cen MT" panose="020B0602020104020603" pitchFamily="34" charset="0"/>
          <a:ea typeface="+mn-ea"/>
          <a:cs typeface="+mn-cs"/>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sz="135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B1EB3A8-9850-499A-8425-5DB9B04F67CA}" type="datetimeFigureOut">
              <a:rPr lang="en-US" smtClean="0"/>
              <a:t>4/29/2021</a:t>
            </a:fld>
            <a:endParaRPr lang="en-US"/>
          </a:p>
        </p:txBody>
      </p:sp>
      <p:sp>
        <p:nvSpPr>
          <p:cNvPr id="5" name="Footer Placeholder 4"/>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439E74-DA6C-46EA-95D6-1DCCD85C7C9B}" type="slidenum">
              <a:rPr lang="en-US" smtClean="0"/>
              <a:t>‹#›</a:t>
            </a:fld>
            <a:endParaRPr lang="en-US"/>
          </a:p>
        </p:txBody>
      </p:sp>
      <p:pic>
        <p:nvPicPr>
          <p:cNvPr id="7" name="Picture 6">
            <a:extLst>
              <a:ext uri="{FF2B5EF4-FFF2-40B4-BE49-F238E27FC236}">
                <a16:creationId xmlns:a16="http://schemas.microsoft.com/office/drawing/2014/main" id="{71D61308-A450-4B0A-A2AA-9DFEFC4F3C24}"/>
              </a:ext>
            </a:extLst>
          </p:cNvPr>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711556" y="6236494"/>
            <a:ext cx="1803797" cy="512762"/>
          </a:xfrm>
          <a:prstGeom prst="rect">
            <a:avLst/>
          </a:prstGeom>
          <a:noFill/>
          <a:ln>
            <a:noFill/>
          </a:ln>
        </p:spPr>
      </p:pic>
    </p:spTree>
    <p:extLst>
      <p:ext uri="{BB962C8B-B14F-4D97-AF65-F5344CB8AC3E}">
        <p14:creationId xmlns:p14="http://schemas.microsoft.com/office/powerpoint/2010/main" val="123154403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451236"/>
            <a:ext cx="7886700" cy="4725727"/>
          </a:xfrm>
          <a:prstGeom prst="rect">
            <a:avLst/>
          </a:prstGeom>
        </p:spPr>
        <p:txBody>
          <a:bodyPr vert="horz" lIns="91440" tIns="45720" rIns="91440" bIns="45720" rtlCol="0">
            <a:normAutofit/>
          </a:body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Edit Master text styles</a:t>
            </a:r>
          </a:p>
          <a:p>
            <a:pPr marL="240030" marR="0" lvl="1"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Second level</a:t>
            </a:r>
          </a:p>
          <a:p>
            <a:pPr marL="240030" marR="0" lvl="2"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Third level</a:t>
            </a:r>
          </a:p>
          <a:p>
            <a:pPr marL="240030" marR="0" lvl="3"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Fourth level</a:t>
            </a:r>
          </a:p>
          <a:p>
            <a:pPr marL="240030" marR="0" lvl="4"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543DD4DE-18BC-D246-911B-0B74A4EC2124}" type="datetimeFigureOut">
              <a:rPr lang="en-US" smtClean="0">
                <a:solidFill>
                  <a:prstClr val="black">
                    <a:tint val="75000"/>
                  </a:prstClr>
                </a:solidFill>
              </a:rPr>
              <a:pPr defTabSz="685800">
                <a:defRPr/>
              </a:pPr>
              <a:t>4/29/2021</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grpSp>
        <p:nvGrpSpPr>
          <p:cNvPr id="7" name="Group 6"/>
          <p:cNvGrpSpPr/>
          <p:nvPr/>
        </p:nvGrpSpPr>
        <p:grpSpPr>
          <a:xfrm>
            <a:off x="0" y="0"/>
            <a:ext cx="9144000" cy="89632"/>
            <a:chOff x="0" y="-1"/>
            <a:chExt cx="9144000" cy="309433"/>
          </a:xfrm>
        </p:grpSpPr>
        <p:sp>
          <p:nvSpPr>
            <p:cNvPr id="8" name="Rectangle 7"/>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p:cNvSpPr/>
            <p:nvPr/>
          </p:nvSpPr>
          <p:spPr>
            <a:xfrm rot="5400000" flipH="1">
              <a:off x="1367760"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Rectangle 14"/>
          <p:cNvSpPr/>
          <p:nvPr/>
        </p:nvSpPr>
        <p:spPr>
          <a:xfrm>
            <a:off x="0" y="6807896"/>
            <a:ext cx="9144000" cy="50105"/>
          </a:xfrm>
          <a:prstGeom prst="rect">
            <a:avLst/>
          </a:prstGeom>
          <a:solidFill>
            <a:srgbClr val="F47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8F9AF22B-7B77-4E5A-88F0-D73AE8F0CCAF}"/>
              </a:ext>
            </a:extLst>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7271621" y="481508"/>
            <a:ext cx="1600200" cy="469392"/>
          </a:xfrm>
          <a:prstGeom prst="rect">
            <a:avLst/>
          </a:prstGeom>
        </p:spPr>
      </p:pic>
    </p:spTree>
    <p:extLst>
      <p:ext uri="{BB962C8B-B14F-4D97-AF65-F5344CB8AC3E}">
        <p14:creationId xmlns:p14="http://schemas.microsoft.com/office/powerpoint/2010/main" val="26882659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Lst>
  <p:txStyles>
    <p:titleStyle>
      <a:lvl1pPr algn="l" defTabSz="685800" rtl="0" eaLnBrk="1" latinLnBrk="0" hangingPunct="1">
        <a:lnSpc>
          <a:spcPct val="90000"/>
        </a:lnSpc>
        <a:spcBef>
          <a:spcPct val="0"/>
        </a:spcBef>
        <a:buNone/>
        <a:defRPr sz="3300" kern="1200">
          <a:solidFill>
            <a:schemeClr val="tx1"/>
          </a:solidFill>
          <a:latin typeface="Tw Cen MT" panose="020B0602020104020603" pitchFamily="34" charset="0"/>
          <a:ea typeface="+mj-ea"/>
          <a:cs typeface="+mj-cs"/>
        </a:defRPr>
      </a:lvl1pPr>
    </p:titleStyle>
    <p:body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sz="2100" kern="1200">
          <a:solidFill>
            <a:schemeClr val="tx1"/>
          </a:solidFill>
          <a:latin typeface="Tw Cen MT" panose="020B0602020104020603" pitchFamily="34" charset="0"/>
          <a:ea typeface="+mn-ea"/>
          <a:cs typeface="+mn-cs"/>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sz="1800" kern="1200">
          <a:solidFill>
            <a:schemeClr val="tx1"/>
          </a:solidFill>
          <a:latin typeface="Tw Cen MT" panose="020B0602020104020603" pitchFamily="34" charset="0"/>
          <a:ea typeface="+mn-ea"/>
          <a:cs typeface="+mn-cs"/>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sz="1500" kern="1200">
          <a:solidFill>
            <a:schemeClr val="tx1"/>
          </a:solidFill>
          <a:latin typeface="Tw Cen MT" panose="020B0602020104020603" pitchFamily="34" charset="0"/>
          <a:ea typeface="+mn-ea"/>
          <a:cs typeface="+mn-cs"/>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sz="1350" kern="1200">
          <a:solidFill>
            <a:schemeClr val="tx1"/>
          </a:solidFill>
          <a:latin typeface="Tw Cen MT" panose="020B0602020104020603" pitchFamily="34" charset="0"/>
          <a:ea typeface="+mn-ea"/>
          <a:cs typeface="+mn-cs"/>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sz="135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onestreamsoftware.atlassian.net/wiki/spaces/DEV/over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929302-DC6A-5747-B9FD-CBD7F1CF4126}"/>
              </a:ext>
            </a:extLst>
          </p:cNvPr>
          <p:cNvSpPr>
            <a:spLocks noGrp="1"/>
          </p:cNvSpPr>
          <p:nvPr>
            <p:ph type="body" sz="quarter" idx="19"/>
          </p:nvPr>
        </p:nvSpPr>
        <p:spPr>
          <a:xfrm>
            <a:off x="595313" y="3681222"/>
            <a:ext cx="7967662" cy="262128"/>
          </a:xfrm>
        </p:spPr>
        <p:txBody>
          <a:bodyPr>
            <a:normAutofit/>
          </a:bodyPr>
          <a:lstStyle/>
          <a:p>
            <a:r>
              <a:rPr lang="en-US" dirty="0">
                <a:solidFill>
                  <a:schemeClr val="bg1">
                    <a:lumMod val="50000"/>
                  </a:schemeClr>
                </a:solidFill>
                <a:latin typeface="Lato Regular" panose="020F0502020204030203" pitchFamily="34" charset="0"/>
              </a:rPr>
              <a:t>April 2021</a:t>
            </a:r>
          </a:p>
        </p:txBody>
      </p:sp>
      <p:sp>
        <p:nvSpPr>
          <p:cNvPr id="6" name="Title 1">
            <a:extLst>
              <a:ext uri="{FF2B5EF4-FFF2-40B4-BE49-F238E27FC236}">
                <a16:creationId xmlns:a16="http://schemas.microsoft.com/office/drawing/2014/main" id="{FE21D3DC-FC03-44BD-B207-14C29D0DFCB1}"/>
              </a:ext>
            </a:extLst>
          </p:cNvPr>
          <p:cNvSpPr txBox="1">
            <a:spLocks/>
          </p:cNvSpPr>
          <p:nvPr/>
        </p:nvSpPr>
        <p:spPr>
          <a:xfrm>
            <a:off x="2123539" y="2400205"/>
            <a:ext cx="5191661" cy="1114520"/>
          </a:xfrm>
          <a:prstGeom prst="rect">
            <a:avLst/>
          </a:prstGeom>
        </p:spPr>
        <p:txBody>
          <a:bodyPr vert="horz" lIns="91440" tIns="45720" rIns="91440" bIns="45720" rtlCol="0" anchor="b">
            <a:normAutofit fontScale="3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300" dirty="0">
              <a:solidFill>
                <a:schemeClr val="bg1">
                  <a:lumMod val="50000"/>
                </a:schemeClr>
              </a:solidFill>
              <a:latin typeface="Lato Regular" panose="020F0502020204030203" pitchFamily="34" charset="0"/>
            </a:endParaRPr>
          </a:p>
          <a:p>
            <a:r>
              <a:rPr lang="en-US" sz="6700" dirty="0">
                <a:solidFill>
                  <a:schemeClr val="tx1">
                    <a:lumMod val="50000"/>
                    <a:lumOff val="50000"/>
                  </a:schemeClr>
                </a:solidFill>
                <a:latin typeface="Lato Regular" panose="020F0502020204030203" pitchFamily="34" charset="0"/>
              </a:rPr>
              <a:t>Branching Strategy</a:t>
            </a:r>
          </a:p>
          <a:p>
            <a:pPr>
              <a:spcBef>
                <a:spcPts val="0"/>
              </a:spcBef>
              <a:spcAft>
                <a:spcPts val="600"/>
              </a:spcAft>
            </a:pPr>
            <a:endParaRPr lang="en-US" sz="4300" dirty="0">
              <a:solidFill>
                <a:schemeClr val="tx1">
                  <a:lumMod val="50000"/>
                  <a:lumOff val="50000"/>
                </a:schemeClr>
              </a:solidFill>
              <a:latin typeface="Lato Regular" panose="020F0502020204030203" pitchFamily="34" charset="0"/>
            </a:endParaRPr>
          </a:p>
          <a:p>
            <a:pPr>
              <a:spcBef>
                <a:spcPts val="600"/>
              </a:spcBef>
              <a:spcAft>
                <a:spcPts val="600"/>
              </a:spcAft>
            </a:pPr>
            <a:r>
              <a:rPr lang="en-US" sz="5300" dirty="0">
                <a:solidFill>
                  <a:schemeClr val="tx1">
                    <a:lumMod val="50000"/>
                    <a:lumOff val="50000"/>
                  </a:schemeClr>
                </a:solidFill>
                <a:latin typeface="Lato Regular" panose="020F0502020204030203" pitchFamily="34" charset="0"/>
              </a:rPr>
              <a:t>Platform’s Branching Strategy</a:t>
            </a:r>
          </a:p>
        </p:txBody>
      </p:sp>
    </p:spTree>
    <p:extLst>
      <p:ext uri="{BB962C8B-B14F-4D97-AF65-F5344CB8AC3E}">
        <p14:creationId xmlns:p14="http://schemas.microsoft.com/office/powerpoint/2010/main" val="4090948388"/>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BD1D-F6ED-454E-B40D-0738D60A1B23}"/>
              </a:ext>
            </a:extLst>
          </p:cNvPr>
          <p:cNvSpPr>
            <a:spLocks noGrp="1"/>
          </p:cNvSpPr>
          <p:nvPr>
            <p:ph type="title"/>
          </p:nvPr>
        </p:nvSpPr>
        <p:spPr/>
        <p:txBody>
          <a:bodyPr/>
          <a:lstStyle/>
          <a:p>
            <a:r>
              <a:rPr lang="en-US" dirty="0"/>
              <a:t>Feature Branch</a:t>
            </a:r>
          </a:p>
        </p:txBody>
      </p:sp>
      <p:sp>
        <p:nvSpPr>
          <p:cNvPr id="3" name="Content Placeholder 2">
            <a:extLst>
              <a:ext uri="{FF2B5EF4-FFF2-40B4-BE49-F238E27FC236}">
                <a16:creationId xmlns:a16="http://schemas.microsoft.com/office/drawing/2014/main" id="{C3777D90-3124-4796-BECF-C9759DAD3708}"/>
              </a:ext>
            </a:extLst>
          </p:cNvPr>
          <p:cNvSpPr>
            <a:spLocks noGrp="1"/>
          </p:cNvSpPr>
          <p:nvPr>
            <p:ph idx="1"/>
          </p:nvPr>
        </p:nvSpPr>
        <p:spPr/>
        <p:txBody>
          <a:bodyPr/>
          <a:lstStyle/>
          <a:p>
            <a:r>
              <a:rPr lang="en-US" dirty="0"/>
              <a:t>This is a </a:t>
            </a:r>
            <a:r>
              <a:rPr lang="en-US" b="1" u="sng" dirty="0"/>
              <a:t>temporary</a:t>
            </a:r>
            <a:r>
              <a:rPr lang="en-US" dirty="0"/>
              <a:t> branch</a:t>
            </a:r>
          </a:p>
          <a:p>
            <a:r>
              <a:rPr lang="en-US" dirty="0"/>
              <a:t>Created from develop branch</a:t>
            </a:r>
          </a:p>
          <a:p>
            <a:r>
              <a:rPr lang="en-US" dirty="0"/>
              <a:t>Prefixed with </a:t>
            </a:r>
            <a:r>
              <a:rPr lang="en-US" b="1" i="1" dirty="0"/>
              <a:t>feature/</a:t>
            </a:r>
            <a:endParaRPr lang="en-US" dirty="0"/>
          </a:p>
          <a:p>
            <a:r>
              <a:rPr lang="en-US" dirty="0"/>
              <a:t>Each new feature should reside in its own branch</a:t>
            </a:r>
          </a:p>
          <a:p>
            <a:r>
              <a:rPr lang="en-US" dirty="0"/>
              <a:t>Feature branch should never interact directly with main</a:t>
            </a:r>
          </a:p>
          <a:p>
            <a:r>
              <a:rPr lang="en-US" dirty="0"/>
              <a:t>Naming standard</a:t>
            </a:r>
          </a:p>
          <a:p>
            <a:pPr lvl="1"/>
            <a:r>
              <a:rPr lang="en-US" dirty="0"/>
              <a:t>feature/{</a:t>
            </a:r>
            <a:r>
              <a:rPr lang="en-US" dirty="0" err="1"/>
              <a:t>JiraID</a:t>
            </a:r>
            <a:r>
              <a:rPr lang="en-US" dirty="0"/>
              <a:t>}_{Purpose}</a:t>
            </a:r>
          </a:p>
          <a:p>
            <a:pPr lvl="1"/>
            <a:r>
              <a:rPr lang="en-US" b="1" i="1" dirty="0"/>
              <a:t>feature/PF3_14589_add_testing_module</a:t>
            </a:r>
            <a:endParaRPr lang="en-US" dirty="0"/>
          </a:p>
          <a:p>
            <a:endParaRPr lang="en-US" dirty="0"/>
          </a:p>
        </p:txBody>
      </p:sp>
    </p:spTree>
    <p:extLst>
      <p:ext uri="{BB962C8B-B14F-4D97-AF65-F5344CB8AC3E}">
        <p14:creationId xmlns:p14="http://schemas.microsoft.com/office/powerpoint/2010/main" val="2203900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BD1D-F6ED-454E-B40D-0738D60A1B23}"/>
              </a:ext>
            </a:extLst>
          </p:cNvPr>
          <p:cNvSpPr>
            <a:spLocks noGrp="1"/>
          </p:cNvSpPr>
          <p:nvPr>
            <p:ph type="title"/>
          </p:nvPr>
        </p:nvSpPr>
        <p:spPr/>
        <p:txBody>
          <a:bodyPr/>
          <a:lstStyle/>
          <a:p>
            <a:r>
              <a:rPr lang="en-US" dirty="0"/>
              <a:t>Bug Branch</a:t>
            </a:r>
          </a:p>
        </p:txBody>
      </p:sp>
      <p:sp>
        <p:nvSpPr>
          <p:cNvPr id="3" name="Content Placeholder 2">
            <a:extLst>
              <a:ext uri="{FF2B5EF4-FFF2-40B4-BE49-F238E27FC236}">
                <a16:creationId xmlns:a16="http://schemas.microsoft.com/office/drawing/2014/main" id="{C3777D90-3124-4796-BECF-C9759DAD3708}"/>
              </a:ext>
            </a:extLst>
          </p:cNvPr>
          <p:cNvSpPr>
            <a:spLocks noGrp="1"/>
          </p:cNvSpPr>
          <p:nvPr>
            <p:ph idx="1"/>
          </p:nvPr>
        </p:nvSpPr>
        <p:spPr/>
        <p:txBody>
          <a:bodyPr/>
          <a:lstStyle/>
          <a:p>
            <a:r>
              <a:rPr lang="en-US" dirty="0"/>
              <a:t>This is a </a:t>
            </a:r>
            <a:r>
              <a:rPr lang="en-US" b="1" u="sng" dirty="0"/>
              <a:t>temporary</a:t>
            </a:r>
            <a:r>
              <a:rPr lang="en-US" dirty="0"/>
              <a:t> branch</a:t>
            </a:r>
          </a:p>
          <a:p>
            <a:r>
              <a:rPr lang="en-US" dirty="0"/>
              <a:t>Created from develop branch</a:t>
            </a:r>
          </a:p>
          <a:p>
            <a:r>
              <a:rPr lang="en-US" dirty="0"/>
              <a:t>Essentially the same as a feature branch</a:t>
            </a:r>
          </a:p>
          <a:p>
            <a:r>
              <a:rPr lang="en-US" dirty="0"/>
              <a:t>Prefixed with </a:t>
            </a:r>
            <a:r>
              <a:rPr lang="en-US" b="1" i="1" dirty="0"/>
              <a:t>bug/</a:t>
            </a:r>
            <a:endParaRPr lang="en-US" dirty="0"/>
          </a:p>
          <a:p>
            <a:r>
              <a:rPr lang="en-US" dirty="0"/>
              <a:t>Bug branch should never interact directly with main</a:t>
            </a:r>
          </a:p>
          <a:p>
            <a:r>
              <a:rPr lang="en-US" dirty="0"/>
              <a:t>Naming standard</a:t>
            </a:r>
          </a:p>
          <a:p>
            <a:pPr lvl="1"/>
            <a:r>
              <a:rPr lang="en-US" dirty="0"/>
              <a:t>bug/{</a:t>
            </a:r>
            <a:r>
              <a:rPr lang="en-US" dirty="0" err="1"/>
              <a:t>JiraID</a:t>
            </a:r>
            <a:r>
              <a:rPr lang="en-US" dirty="0"/>
              <a:t>}_{Purpose}</a:t>
            </a:r>
          </a:p>
          <a:p>
            <a:pPr lvl="1"/>
            <a:r>
              <a:rPr lang="en-US" b="1" i="1" dirty="0"/>
              <a:t>bug/PF3_14589_add_testing_module</a:t>
            </a:r>
            <a:endParaRPr lang="en-US" dirty="0"/>
          </a:p>
          <a:p>
            <a:endParaRPr lang="en-US" dirty="0"/>
          </a:p>
        </p:txBody>
      </p:sp>
    </p:spTree>
    <p:extLst>
      <p:ext uri="{BB962C8B-B14F-4D97-AF65-F5344CB8AC3E}">
        <p14:creationId xmlns:p14="http://schemas.microsoft.com/office/powerpoint/2010/main" val="265637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9E6C-20E6-456D-B8DF-B2EEA1E28634}"/>
              </a:ext>
            </a:extLst>
          </p:cNvPr>
          <p:cNvSpPr>
            <a:spLocks noGrp="1"/>
          </p:cNvSpPr>
          <p:nvPr>
            <p:ph type="title"/>
          </p:nvPr>
        </p:nvSpPr>
        <p:spPr/>
        <p:txBody>
          <a:bodyPr/>
          <a:lstStyle/>
          <a:p>
            <a:r>
              <a:rPr lang="en-US" dirty="0"/>
              <a:t>Hotfix Branch</a:t>
            </a:r>
          </a:p>
        </p:txBody>
      </p:sp>
      <p:sp>
        <p:nvSpPr>
          <p:cNvPr id="3" name="Content Placeholder 2">
            <a:extLst>
              <a:ext uri="{FF2B5EF4-FFF2-40B4-BE49-F238E27FC236}">
                <a16:creationId xmlns:a16="http://schemas.microsoft.com/office/drawing/2014/main" id="{D5AC2685-3601-4112-B009-E5C688939D3B}"/>
              </a:ext>
            </a:extLst>
          </p:cNvPr>
          <p:cNvSpPr>
            <a:spLocks noGrp="1"/>
          </p:cNvSpPr>
          <p:nvPr>
            <p:ph idx="1"/>
          </p:nvPr>
        </p:nvSpPr>
        <p:spPr/>
        <p:txBody>
          <a:bodyPr/>
          <a:lstStyle/>
          <a:p>
            <a:r>
              <a:rPr lang="en-US" dirty="0"/>
              <a:t>This is a </a:t>
            </a:r>
            <a:r>
              <a:rPr lang="en-US" b="1" u="sng" dirty="0"/>
              <a:t>temporary</a:t>
            </a:r>
            <a:r>
              <a:rPr lang="en-US" dirty="0"/>
              <a:t> branch</a:t>
            </a:r>
          </a:p>
          <a:p>
            <a:r>
              <a:rPr lang="en-US" dirty="0"/>
              <a:t>Prefixed with </a:t>
            </a:r>
            <a:r>
              <a:rPr lang="en-US" b="1" i="1" dirty="0"/>
              <a:t>hotfix/</a:t>
            </a:r>
            <a:endParaRPr lang="en-US" dirty="0"/>
          </a:p>
          <a:p>
            <a:r>
              <a:rPr lang="en-US" dirty="0"/>
              <a:t>Used to quickly patch a critical problem in production</a:t>
            </a:r>
          </a:p>
          <a:p>
            <a:r>
              <a:rPr lang="en-US" dirty="0"/>
              <a:t>Should only be applied in emergencies</a:t>
            </a:r>
          </a:p>
          <a:p>
            <a:r>
              <a:rPr lang="en-US" dirty="0"/>
              <a:t>Hotfix branch is created from </a:t>
            </a:r>
            <a:r>
              <a:rPr lang="en-US" b="1" dirty="0"/>
              <a:t>main</a:t>
            </a:r>
            <a:r>
              <a:rPr lang="en-US" dirty="0"/>
              <a:t> rather than develop</a:t>
            </a:r>
          </a:p>
          <a:p>
            <a:r>
              <a:rPr lang="en-US" dirty="0"/>
              <a:t>This is the only branch that should fork directly from main</a:t>
            </a:r>
          </a:p>
          <a:p>
            <a:r>
              <a:rPr lang="en-US" dirty="0"/>
              <a:t>The hotfix branch is now merged into main and develop </a:t>
            </a:r>
            <a:r>
              <a:rPr lang="en-US" sz="1200" dirty="0"/>
              <a:t>(like a regular release)</a:t>
            </a:r>
            <a:endParaRPr lang="en-US" dirty="0"/>
          </a:p>
          <a:p>
            <a:pPr marL="0" indent="0">
              <a:buNone/>
            </a:pPr>
            <a:endParaRPr lang="en-US" dirty="0"/>
          </a:p>
        </p:txBody>
      </p:sp>
    </p:spTree>
    <p:extLst>
      <p:ext uri="{BB962C8B-B14F-4D97-AF65-F5344CB8AC3E}">
        <p14:creationId xmlns:p14="http://schemas.microsoft.com/office/powerpoint/2010/main" val="110616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13C61-550F-41B2-9280-BB04000EA7A8}"/>
              </a:ext>
            </a:extLst>
          </p:cNvPr>
          <p:cNvSpPr>
            <a:spLocks noGrp="1"/>
          </p:cNvSpPr>
          <p:nvPr>
            <p:ph type="title"/>
          </p:nvPr>
        </p:nvSpPr>
        <p:spPr/>
        <p:txBody>
          <a:bodyPr/>
          <a:lstStyle/>
          <a:p>
            <a:r>
              <a:rPr lang="en-US" dirty="0"/>
              <a:t>Experimental Branch</a:t>
            </a:r>
          </a:p>
        </p:txBody>
      </p:sp>
      <p:sp>
        <p:nvSpPr>
          <p:cNvPr id="3" name="Content Placeholder 2">
            <a:extLst>
              <a:ext uri="{FF2B5EF4-FFF2-40B4-BE49-F238E27FC236}">
                <a16:creationId xmlns:a16="http://schemas.microsoft.com/office/drawing/2014/main" id="{58287E69-70CD-4089-ADD3-E75C5E781A36}"/>
              </a:ext>
            </a:extLst>
          </p:cNvPr>
          <p:cNvSpPr>
            <a:spLocks noGrp="1"/>
          </p:cNvSpPr>
          <p:nvPr>
            <p:ph idx="1"/>
          </p:nvPr>
        </p:nvSpPr>
        <p:spPr/>
        <p:txBody>
          <a:bodyPr/>
          <a:lstStyle/>
          <a:p>
            <a:r>
              <a:rPr lang="en-US" dirty="0"/>
              <a:t>This can either be a long-lived or temporary branch</a:t>
            </a:r>
          </a:p>
          <a:p>
            <a:r>
              <a:rPr lang="en-US" dirty="0"/>
              <a:t>This a branch used for experiments only</a:t>
            </a:r>
          </a:p>
          <a:p>
            <a:r>
              <a:rPr lang="en-US" dirty="0"/>
              <a:t>There is no intention of merging this branch into main</a:t>
            </a:r>
          </a:p>
          <a:p>
            <a:r>
              <a:rPr lang="en-US" dirty="0"/>
              <a:t>Any successful experiments should be recreated in a new feature branch</a:t>
            </a:r>
          </a:p>
          <a:p>
            <a:endParaRPr lang="en-US" dirty="0"/>
          </a:p>
        </p:txBody>
      </p:sp>
    </p:spTree>
    <p:extLst>
      <p:ext uri="{BB962C8B-B14F-4D97-AF65-F5344CB8AC3E}">
        <p14:creationId xmlns:p14="http://schemas.microsoft.com/office/powerpoint/2010/main" val="376177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B227-4334-43C9-9F59-935E4831B532}"/>
              </a:ext>
            </a:extLst>
          </p:cNvPr>
          <p:cNvSpPr>
            <a:spLocks noGrp="1"/>
          </p:cNvSpPr>
          <p:nvPr>
            <p:ph type="title"/>
          </p:nvPr>
        </p:nvSpPr>
        <p:spPr/>
        <p:txBody>
          <a:bodyPr/>
          <a:lstStyle/>
          <a:p>
            <a:r>
              <a:rPr lang="en-US" dirty="0"/>
              <a:t>Continuous Integration</a:t>
            </a:r>
          </a:p>
        </p:txBody>
      </p:sp>
      <p:sp>
        <p:nvSpPr>
          <p:cNvPr id="3" name="Content Placeholder 2">
            <a:extLst>
              <a:ext uri="{FF2B5EF4-FFF2-40B4-BE49-F238E27FC236}">
                <a16:creationId xmlns:a16="http://schemas.microsoft.com/office/drawing/2014/main" id="{823675F5-FF32-49D2-BF25-B5769F6E1AD6}"/>
              </a:ext>
            </a:extLst>
          </p:cNvPr>
          <p:cNvSpPr>
            <a:spLocks noGrp="1"/>
          </p:cNvSpPr>
          <p:nvPr>
            <p:ph idx="1"/>
          </p:nvPr>
        </p:nvSpPr>
        <p:spPr/>
        <p:txBody>
          <a:bodyPr/>
          <a:lstStyle/>
          <a:p>
            <a:r>
              <a:rPr lang="en-US" dirty="0"/>
              <a:t>Every time a branch is merged to </a:t>
            </a:r>
            <a:r>
              <a:rPr lang="en-US" b="1" u="sng" dirty="0"/>
              <a:t>develop</a:t>
            </a:r>
            <a:r>
              <a:rPr lang="en-US" dirty="0"/>
              <a:t>, the build server creates a build for testing</a:t>
            </a:r>
          </a:p>
          <a:p>
            <a:r>
              <a:rPr lang="en-US" dirty="0"/>
              <a:t>Upon every commit to a main, develop, or feature branch a SonarQube scan is run</a:t>
            </a:r>
          </a:p>
        </p:txBody>
      </p:sp>
    </p:spTree>
    <p:extLst>
      <p:ext uri="{BB962C8B-B14F-4D97-AF65-F5344CB8AC3E}">
        <p14:creationId xmlns:p14="http://schemas.microsoft.com/office/powerpoint/2010/main" val="3146288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56DD-4518-4792-A39E-54A69A59E192}"/>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CB167C6B-251B-4F7C-8686-A0135B62AA38}"/>
              </a:ext>
            </a:extLst>
          </p:cNvPr>
          <p:cNvSpPr>
            <a:spLocks noGrp="1"/>
          </p:cNvSpPr>
          <p:nvPr>
            <p:ph idx="1"/>
          </p:nvPr>
        </p:nvSpPr>
        <p:spPr/>
        <p:txBody>
          <a:bodyPr>
            <a:normAutofit/>
          </a:bodyPr>
          <a:lstStyle/>
          <a:p>
            <a:pPr>
              <a:spcBef>
                <a:spcPts val="0"/>
              </a:spcBef>
            </a:pPr>
            <a:r>
              <a:rPr lang="en-US" sz="2800" b="1" u="sng" dirty="0">
                <a:effectLst/>
                <a:latin typeface="Calibri" panose="020F0502020204030204" pitchFamily="34" charset="0"/>
                <a:ea typeface="Times New Roman" panose="02020603050405020304" pitchFamily="18" charset="0"/>
              </a:rPr>
              <a:t>Main</a:t>
            </a:r>
            <a:r>
              <a:rPr lang="en-US" sz="2800" dirty="0">
                <a:effectLst/>
                <a:latin typeface="Calibri" panose="020F0502020204030204" pitchFamily="34" charset="0"/>
                <a:ea typeface="Times New Roman" panose="02020603050405020304" pitchFamily="18" charset="0"/>
              </a:rPr>
              <a:t> branch remains in a clean deployable state</a:t>
            </a:r>
            <a:endParaRPr lang="en-US" sz="2800" dirty="0">
              <a:effectLst/>
              <a:latin typeface="Calibri" panose="020F0502020204030204" pitchFamily="34" charset="0"/>
              <a:ea typeface="Calibri" panose="020F0502020204030204" pitchFamily="34" charset="0"/>
            </a:endParaRPr>
          </a:p>
          <a:p>
            <a:pPr>
              <a:spcBef>
                <a:spcPts val="0"/>
              </a:spcBef>
            </a:pPr>
            <a:r>
              <a:rPr lang="en-US" sz="2800" dirty="0">
                <a:effectLst/>
                <a:latin typeface="Calibri" panose="020F0502020204030204" pitchFamily="34" charset="0"/>
                <a:ea typeface="Times New Roman" panose="02020603050405020304" pitchFamily="18" charset="0"/>
              </a:rPr>
              <a:t>Short-lived </a:t>
            </a:r>
            <a:r>
              <a:rPr lang="en-US" sz="2800" b="1" u="sng" dirty="0">
                <a:effectLst/>
                <a:latin typeface="Calibri" panose="020F0502020204030204" pitchFamily="34" charset="0"/>
                <a:ea typeface="Times New Roman" panose="02020603050405020304" pitchFamily="18" charset="0"/>
              </a:rPr>
              <a:t>feature</a:t>
            </a:r>
            <a:r>
              <a:rPr lang="en-US" sz="2800" dirty="0">
                <a:effectLst/>
                <a:latin typeface="Calibri" panose="020F0502020204030204" pitchFamily="34" charset="0"/>
                <a:ea typeface="Times New Roman" panose="02020603050405020304" pitchFamily="18" charset="0"/>
              </a:rPr>
              <a:t> branches keep branching clean</a:t>
            </a:r>
            <a:endParaRPr lang="en-US" sz="2800" dirty="0">
              <a:effectLst/>
              <a:latin typeface="Calibri" panose="020F0502020204030204" pitchFamily="34" charset="0"/>
              <a:ea typeface="Calibri" panose="020F0502020204030204" pitchFamily="34" charset="0"/>
            </a:endParaRPr>
          </a:p>
          <a:p>
            <a:pPr>
              <a:spcBef>
                <a:spcPts val="0"/>
              </a:spcBef>
            </a:pPr>
            <a:r>
              <a:rPr lang="en-US" sz="2800" dirty="0">
                <a:effectLst/>
                <a:latin typeface="Calibri" panose="020F0502020204030204" pitchFamily="34" charset="0"/>
                <a:ea typeface="Times New Roman" panose="02020603050405020304" pitchFamily="18" charset="0"/>
              </a:rPr>
              <a:t>Ensures code quality and eliminates bugs early</a:t>
            </a:r>
            <a:endParaRPr lang="en-US" sz="2800" dirty="0">
              <a:effectLst/>
              <a:latin typeface="Calibri" panose="020F0502020204030204" pitchFamily="34" charset="0"/>
              <a:ea typeface="Calibri" panose="020F0502020204030204" pitchFamily="34" charset="0"/>
            </a:endParaRPr>
          </a:p>
          <a:p>
            <a:pPr>
              <a:spcBef>
                <a:spcPts val="0"/>
              </a:spcBef>
            </a:pPr>
            <a:r>
              <a:rPr lang="en-US" sz="2800" dirty="0">
                <a:effectLst/>
                <a:latin typeface="Calibri" panose="020F0502020204030204" pitchFamily="34" charset="0"/>
                <a:ea typeface="Times New Roman" panose="02020603050405020304" pitchFamily="18" charset="0"/>
              </a:rPr>
              <a:t>Provides a close review of code</a:t>
            </a:r>
            <a:endParaRPr lang="en-US" sz="2800" dirty="0">
              <a:effectLst/>
              <a:latin typeface="Calibri" panose="020F0502020204030204" pitchFamily="34" charset="0"/>
              <a:ea typeface="Calibri" panose="020F0502020204030204" pitchFamily="34" charset="0"/>
            </a:endParaRPr>
          </a:p>
          <a:p>
            <a:pPr>
              <a:spcBef>
                <a:spcPts val="0"/>
              </a:spcBef>
            </a:pPr>
            <a:r>
              <a:rPr lang="en-US" sz="2800" dirty="0">
                <a:effectLst/>
                <a:latin typeface="Calibri" panose="020F0502020204030204" pitchFamily="34" charset="0"/>
                <a:ea typeface="Times New Roman" panose="02020603050405020304" pitchFamily="18" charset="0"/>
              </a:rPr>
              <a:t>Opportunity for multiple testing cycles</a:t>
            </a:r>
            <a:endParaRPr lang="en-US" sz="2800" dirty="0">
              <a:effectLst/>
              <a:latin typeface="Calibri" panose="020F0502020204030204" pitchFamily="34" charset="0"/>
              <a:ea typeface="Calibri" panose="020F0502020204030204" pitchFamily="34" charset="0"/>
            </a:endParaRPr>
          </a:p>
          <a:p>
            <a:pPr>
              <a:spcBef>
                <a:spcPts val="0"/>
              </a:spcBef>
            </a:pPr>
            <a:r>
              <a:rPr lang="en-US" sz="2800" dirty="0">
                <a:effectLst/>
                <a:latin typeface="Calibri" panose="020F0502020204030204" pitchFamily="34" charset="0"/>
                <a:ea typeface="Times New Roman" panose="02020603050405020304" pitchFamily="18" charset="0"/>
              </a:rPr>
              <a:t>Builds upon the current workflow strategy</a:t>
            </a:r>
            <a:endParaRPr lang="en-US" sz="2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12694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3CDB-91F9-4B41-895C-187996DC006E}"/>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AFE75833-9504-4645-AF0A-893D915D9AD3}"/>
              </a:ext>
            </a:extLst>
          </p:cNvPr>
          <p:cNvSpPr>
            <a:spLocks noGrp="1"/>
          </p:cNvSpPr>
          <p:nvPr>
            <p:ph idx="1"/>
          </p:nvPr>
        </p:nvSpPr>
        <p:spPr/>
        <p:txBody>
          <a:bodyPr>
            <a:normAutofit/>
          </a:bodyPr>
          <a:lstStyle/>
          <a:p>
            <a:pPr>
              <a:spcBef>
                <a:spcPts val="0"/>
              </a:spcBef>
            </a:pPr>
            <a:r>
              <a:rPr lang="en-US" sz="2000" dirty="0">
                <a:effectLst/>
                <a:latin typeface="Calibri" panose="020F0502020204030204" pitchFamily="34" charset="0"/>
                <a:ea typeface="Times New Roman" panose="02020603050405020304" pitchFamily="18" charset="0"/>
              </a:rPr>
              <a:t>It is complex</a:t>
            </a:r>
            <a:endParaRPr lang="en-US" sz="2000" dirty="0">
              <a:effectLst/>
              <a:latin typeface="Calibri" panose="020F0502020204030204" pitchFamily="34" charset="0"/>
              <a:ea typeface="Calibri" panose="020F0502020204030204" pitchFamily="34" charset="0"/>
            </a:endParaRPr>
          </a:p>
          <a:p>
            <a:pPr>
              <a:spcBef>
                <a:spcPts val="0"/>
              </a:spcBef>
            </a:pPr>
            <a:r>
              <a:rPr lang="en-US" sz="2000" dirty="0">
                <a:effectLst/>
                <a:latin typeface="Calibri" panose="020F0502020204030204" pitchFamily="34" charset="0"/>
                <a:ea typeface="Times New Roman" panose="02020603050405020304" pitchFamily="18" charset="0"/>
              </a:rPr>
              <a:t>Added branches could cause additional overhead and confusion</a:t>
            </a:r>
            <a:endParaRPr lang="en-US" sz="2000" dirty="0">
              <a:effectLst/>
              <a:latin typeface="Calibri" panose="020F0502020204030204" pitchFamily="34" charset="0"/>
              <a:ea typeface="Calibri" panose="020F0502020204030204" pitchFamily="34" charset="0"/>
            </a:endParaRPr>
          </a:p>
          <a:p>
            <a:pPr>
              <a:spcBef>
                <a:spcPts val="0"/>
              </a:spcBef>
            </a:pPr>
            <a:r>
              <a:rPr lang="en-US" sz="2000" dirty="0">
                <a:effectLst/>
                <a:latin typeface="Calibri" panose="020F0502020204030204" pitchFamily="34" charset="0"/>
                <a:ea typeface="Times New Roman" panose="02020603050405020304" pitchFamily="18" charset="0"/>
              </a:rPr>
              <a:t>Multiple branches and pull requests reduce development speed</a:t>
            </a:r>
            <a:endParaRPr lang="en-US" sz="2000" dirty="0">
              <a:effectLst/>
              <a:latin typeface="Calibri" panose="020F0502020204030204" pitchFamily="34" charset="0"/>
              <a:ea typeface="Calibri" panose="020F0502020204030204" pitchFamily="34" charset="0"/>
            </a:endParaRPr>
          </a:p>
          <a:p>
            <a:pPr>
              <a:spcBef>
                <a:spcPts val="0"/>
              </a:spcBef>
            </a:pPr>
            <a:r>
              <a:rPr lang="en-US" sz="2000" dirty="0">
                <a:effectLst/>
                <a:latin typeface="Calibri" panose="020F0502020204030204" pitchFamily="34" charset="0"/>
                <a:ea typeface="Times New Roman" panose="02020603050405020304" pitchFamily="18" charset="0"/>
              </a:rPr>
              <a:t>Sacrifices simplicity for the sake of a comprehensive structure.</a:t>
            </a:r>
            <a:endParaRPr lang="en-US" sz="2000" dirty="0">
              <a:effectLst/>
              <a:latin typeface="Calibri" panose="020F0502020204030204" pitchFamily="34" charset="0"/>
              <a:ea typeface="Calibri" panose="020F0502020204030204" pitchFamily="34" charset="0"/>
            </a:endParaRPr>
          </a:p>
          <a:p>
            <a:pPr>
              <a:spcBef>
                <a:spcPts val="0"/>
              </a:spcBef>
            </a:pPr>
            <a:r>
              <a:rPr lang="en-US" sz="2000" dirty="0">
                <a:effectLst/>
                <a:latin typeface="Calibri" panose="020F0502020204030204" pitchFamily="34" charset="0"/>
                <a:ea typeface="Times New Roman" panose="02020603050405020304" pitchFamily="18" charset="0"/>
              </a:rPr>
              <a:t>Pull requests could lead to extensive micromanagement</a:t>
            </a:r>
            <a:endParaRPr lang="en-US" sz="2000" dirty="0">
              <a:effectLst/>
              <a:latin typeface="Calibri" panose="020F0502020204030204" pitchFamily="34" charset="0"/>
              <a:ea typeface="Calibri" panose="020F0502020204030204" pitchFamily="34" charset="0"/>
            </a:endParaRPr>
          </a:p>
          <a:p>
            <a:pPr>
              <a:spcBef>
                <a:spcPts val="0"/>
              </a:spcBef>
            </a:pPr>
            <a:r>
              <a:rPr lang="en-US" sz="2000" dirty="0">
                <a:effectLst/>
                <a:latin typeface="Calibri" panose="020F0502020204030204" pitchFamily="34" charset="0"/>
                <a:ea typeface="Times New Roman" panose="02020603050405020304" pitchFamily="18" charset="0"/>
              </a:rPr>
              <a:t>A well documented and understood </a:t>
            </a:r>
            <a:r>
              <a:rPr lang="en-US" sz="2000" b="1" u="sng" dirty="0">
                <a:effectLst/>
                <a:latin typeface="Calibri" panose="020F0502020204030204" pitchFamily="34" charset="0"/>
                <a:ea typeface="Times New Roman" panose="02020603050405020304" pitchFamily="18" charset="0"/>
              </a:rPr>
              <a:t>merge strategy</a:t>
            </a:r>
            <a:r>
              <a:rPr lang="en-US" sz="2000" dirty="0">
                <a:effectLst/>
                <a:latin typeface="Calibri" panose="020F0502020204030204" pitchFamily="34" charset="0"/>
                <a:ea typeface="Times New Roman" panose="02020603050405020304" pitchFamily="18" charset="0"/>
              </a:rPr>
              <a:t> is required to reduce commit history</a:t>
            </a:r>
            <a:endParaRPr lang="en-US" sz="2000" dirty="0">
              <a:effectLst/>
              <a:latin typeface="Calibri" panose="020F0502020204030204" pitchFamily="34" charset="0"/>
              <a:ea typeface="Calibri" panose="020F0502020204030204" pitchFamily="34" charset="0"/>
            </a:endParaRPr>
          </a:p>
          <a:p>
            <a:pPr>
              <a:spcBef>
                <a:spcPts val="0"/>
              </a:spcBef>
            </a:pPr>
            <a:r>
              <a:rPr lang="en-US" sz="2000" dirty="0">
                <a:effectLst/>
                <a:latin typeface="Calibri" panose="020F0502020204030204" pitchFamily="34" charset="0"/>
                <a:ea typeface="Times New Roman" panose="02020603050405020304" pitchFamily="18" charset="0"/>
              </a:rPr>
              <a:t>Moving code through multiple staging areas can potentially delay its release</a:t>
            </a:r>
          </a:p>
        </p:txBody>
      </p:sp>
    </p:spTree>
    <p:extLst>
      <p:ext uri="{BB962C8B-B14F-4D97-AF65-F5344CB8AC3E}">
        <p14:creationId xmlns:p14="http://schemas.microsoft.com/office/powerpoint/2010/main" val="4110439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C24C-3537-426B-801F-1328C0356E6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839F00A-9669-481B-B6E7-C436297D3195}"/>
              </a:ext>
            </a:extLst>
          </p:cNvPr>
          <p:cNvSpPr>
            <a:spLocks noGrp="1"/>
          </p:cNvSpPr>
          <p:nvPr>
            <p:ph idx="1"/>
          </p:nvPr>
        </p:nvSpPr>
        <p:spPr/>
        <p:txBody>
          <a:bodyPr/>
          <a:lstStyle/>
          <a:p>
            <a:r>
              <a:rPr lang="en-US" dirty="0"/>
              <a:t>Create a develop branch</a:t>
            </a:r>
          </a:p>
          <a:p>
            <a:r>
              <a:rPr lang="en-US" dirty="0"/>
              <a:t>Begin using the new strategy</a:t>
            </a:r>
          </a:p>
          <a:p>
            <a:r>
              <a:rPr lang="en-US" dirty="0"/>
              <a:t>Reassess the usefulness of the new strategy</a:t>
            </a:r>
          </a:p>
          <a:p>
            <a:r>
              <a:rPr lang="en-US" dirty="0"/>
              <a:t>Adjust as needed</a:t>
            </a:r>
          </a:p>
          <a:p>
            <a:pPr marL="0" indent="0">
              <a:buNone/>
            </a:pPr>
            <a:endParaRPr lang="en-US" dirty="0"/>
          </a:p>
          <a:p>
            <a:r>
              <a:rPr lang="en-US" dirty="0"/>
              <a:t>Merge Strategy presentation on 5/12</a:t>
            </a:r>
          </a:p>
        </p:txBody>
      </p:sp>
    </p:spTree>
    <p:extLst>
      <p:ext uri="{BB962C8B-B14F-4D97-AF65-F5344CB8AC3E}">
        <p14:creationId xmlns:p14="http://schemas.microsoft.com/office/powerpoint/2010/main" val="1310002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B92401-DF42-49AA-AC1E-EB5E73E2D549}"/>
              </a:ext>
            </a:extLst>
          </p:cNvPr>
          <p:cNvPicPr>
            <a:picLocks noChangeAspect="1"/>
          </p:cNvPicPr>
          <p:nvPr/>
        </p:nvPicPr>
        <p:blipFill>
          <a:blip r:embed="rId2"/>
          <a:stretch>
            <a:fillRect/>
          </a:stretch>
        </p:blipFill>
        <p:spPr>
          <a:xfrm>
            <a:off x="116285" y="1294505"/>
            <a:ext cx="8899246" cy="3829946"/>
          </a:xfrm>
          <a:prstGeom prst="rect">
            <a:avLst/>
          </a:prstGeom>
        </p:spPr>
      </p:pic>
    </p:spTree>
    <p:extLst>
      <p:ext uri="{BB962C8B-B14F-4D97-AF65-F5344CB8AC3E}">
        <p14:creationId xmlns:p14="http://schemas.microsoft.com/office/powerpoint/2010/main" val="1011961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EE52-EBA4-472A-AA8E-33B4989D6396}"/>
              </a:ext>
            </a:extLst>
          </p:cNvPr>
          <p:cNvSpPr>
            <a:spLocks noGrp="1"/>
          </p:cNvSpPr>
          <p:nvPr>
            <p:ph type="title"/>
          </p:nvPr>
        </p:nvSpPr>
        <p:spPr/>
        <p:txBody>
          <a:bodyPr/>
          <a:lstStyle/>
          <a:p>
            <a:r>
              <a:rPr lang="en-US" dirty="0"/>
              <a:t>Links of interest</a:t>
            </a:r>
          </a:p>
        </p:txBody>
      </p:sp>
      <p:sp>
        <p:nvSpPr>
          <p:cNvPr id="3" name="Content Placeholder 2">
            <a:extLst>
              <a:ext uri="{FF2B5EF4-FFF2-40B4-BE49-F238E27FC236}">
                <a16:creationId xmlns:a16="http://schemas.microsoft.com/office/drawing/2014/main" id="{68E9327B-FE40-4943-9D7B-4035DA14748A}"/>
              </a:ext>
            </a:extLst>
          </p:cNvPr>
          <p:cNvSpPr>
            <a:spLocks noGrp="1"/>
          </p:cNvSpPr>
          <p:nvPr>
            <p:ph idx="1"/>
          </p:nvPr>
        </p:nvSpPr>
        <p:spPr/>
        <p:txBody>
          <a:bodyPr/>
          <a:lstStyle/>
          <a:p>
            <a:r>
              <a:rPr lang="en-US" dirty="0">
                <a:hlinkClick r:id="rId2"/>
              </a:rPr>
              <a:t>https://onestreamsoftware.atlassian.net/wiki/spaces/DEV/overview</a:t>
            </a:r>
            <a:endParaRPr lang="en-US" dirty="0"/>
          </a:p>
        </p:txBody>
      </p:sp>
    </p:spTree>
    <p:extLst>
      <p:ext uri="{BB962C8B-B14F-4D97-AF65-F5344CB8AC3E}">
        <p14:creationId xmlns:p14="http://schemas.microsoft.com/office/powerpoint/2010/main" val="2465497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460EFA-D42A-4058-B229-3004EE15BAFE}"/>
              </a:ext>
            </a:extLst>
          </p:cNvPr>
          <p:cNvPicPr>
            <a:picLocks noChangeAspect="1"/>
          </p:cNvPicPr>
          <p:nvPr/>
        </p:nvPicPr>
        <p:blipFill>
          <a:blip r:embed="rId2"/>
          <a:stretch>
            <a:fillRect/>
          </a:stretch>
        </p:blipFill>
        <p:spPr>
          <a:xfrm>
            <a:off x="186523" y="1331237"/>
            <a:ext cx="8813894" cy="3793214"/>
          </a:xfrm>
          <a:prstGeom prst="rect">
            <a:avLst/>
          </a:prstGeom>
        </p:spPr>
      </p:pic>
    </p:spTree>
    <p:extLst>
      <p:ext uri="{BB962C8B-B14F-4D97-AF65-F5344CB8AC3E}">
        <p14:creationId xmlns:p14="http://schemas.microsoft.com/office/powerpoint/2010/main" val="2148055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599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B008-6FC9-4DF6-966A-F827C0E8E468}"/>
              </a:ext>
            </a:extLst>
          </p:cNvPr>
          <p:cNvSpPr>
            <a:spLocks noGrp="1"/>
          </p:cNvSpPr>
          <p:nvPr>
            <p:ph type="title"/>
          </p:nvPr>
        </p:nvSpPr>
        <p:spPr/>
        <p:txBody>
          <a:bodyPr/>
          <a:lstStyle/>
          <a:p>
            <a:r>
              <a:rPr lang="en-US" b="0" i="0" dirty="0">
                <a:solidFill>
                  <a:srgbClr val="172B4D"/>
                </a:solidFill>
                <a:effectLst/>
                <a:latin typeface="+mn-lt"/>
              </a:rPr>
              <a:t>Why Branching Strategies Are Important</a:t>
            </a:r>
            <a:endParaRPr lang="en-US" dirty="0">
              <a:latin typeface="+mn-lt"/>
            </a:endParaRPr>
          </a:p>
        </p:txBody>
      </p:sp>
      <p:sp>
        <p:nvSpPr>
          <p:cNvPr id="3" name="Content Placeholder 2">
            <a:extLst>
              <a:ext uri="{FF2B5EF4-FFF2-40B4-BE49-F238E27FC236}">
                <a16:creationId xmlns:a16="http://schemas.microsoft.com/office/drawing/2014/main" id="{6421C91F-E192-4A10-8B35-7397B6849C6A}"/>
              </a:ext>
            </a:extLst>
          </p:cNvPr>
          <p:cNvSpPr>
            <a:spLocks noGrp="1"/>
          </p:cNvSpPr>
          <p:nvPr>
            <p:ph idx="1"/>
          </p:nvPr>
        </p:nvSpPr>
        <p:spPr/>
        <p:txBody>
          <a:bodyPr/>
          <a:lstStyle/>
          <a:p>
            <a:pPr algn="l">
              <a:buFont typeface="Arial" panose="020B0604020202020204" pitchFamily="34" charset="0"/>
              <a:buChar char="•"/>
            </a:pPr>
            <a:r>
              <a:rPr lang="en-US" b="0" i="0" dirty="0">
                <a:solidFill>
                  <a:srgbClr val="172B4D"/>
                </a:solidFill>
                <a:effectLst/>
              </a:rPr>
              <a:t>Branching and merging can be difficult with lots of developers and no standard for everyone to follow</a:t>
            </a:r>
          </a:p>
          <a:p>
            <a:pPr algn="l">
              <a:buFont typeface="Arial" panose="020B0604020202020204" pitchFamily="34" charset="0"/>
              <a:buChar char="•"/>
            </a:pPr>
            <a:r>
              <a:rPr lang="en-US" b="0" i="0" dirty="0">
                <a:solidFill>
                  <a:srgbClr val="172B4D"/>
                </a:solidFill>
                <a:effectLst/>
              </a:rPr>
              <a:t>Bad merges and late-stage integrations suck up developers' time, potentially delaying future work or releases</a:t>
            </a:r>
          </a:p>
          <a:p>
            <a:pPr algn="l">
              <a:buFont typeface="Arial" panose="020B0604020202020204" pitchFamily="34" charset="0"/>
              <a:buChar char="•"/>
            </a:pPr>
            <a:r>
              <a:rPr lang="en-US" b="0" i="0" dirty="0">
                <a:solidFill>
                  <a:srgbClr val="172B4D"/>
                </a:solidFill>
                <a:effectLst/>
              </a:rPr>
              <a:t>Optimize productivity</a:t>
            </a:r>
          </a:p>
          <a:p>
            <a:pPr algn="l">
              <a:buFont typeface="Arial" panose="020B0604020202020204" pitchFamily="34" charset="0"/>
              <a:buChar char="•"/>
            </a:pPr>
            <a:r>
              <a:rPr lang="en-US" b="0" i="0" dirty="0">
                <a:solidFill>
                  <a:srgbClr val="172B4D"/>
                </a:solidFill>
                <a:effectLst/>
              </a:rPr>
              <a:t>Enable parallel development</a:t>
            </a:r>
          </a:p>
          <a:p>
            <a:pPr algn="l">
              <a:buFont typeface="Arial" panose="020B0604020202020204" pitchFamily="34" charset="0"/>
              <a:buChar char="•"/>
            </a:pPr>
            <a:r>
              <a:rPr lang="en-US" b="0" i="0" dirty="0">
                <a:solidFill>
                  <a:srgbClr val="172B4D"/>
                </a:solidFill>
                <a:effectLst/>
              </a:rPr>
              <a:t>Provide a clear promotion path for software </a:t>
            </a:r>
            <a:r>
              <a:rPr lang="en-US" i="0" dirty="0">
                <a:solidFill>
                  <a:srgbClr val="172B4D"/>
                </a:solidFill>
                <a:effectLst/>
              </a:rPr>
              <a:t>changes</a:t>
            </a:r>
          </a:p>
        </p:txBody>
      </p:sp>
    </p:spTree>
    <p:extLst>
      <p:ext uri="{BB962C8B-B14F-4D97-AF65-F5344CB8AC3E}">
        <p14:creationId xmlns:p14="http://schemas.microsoft.com/office/powerpoint/2010/main" val="192587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429C-5842-4BA8-9E47-909E0955E211}"/>
              </a:ext>
            </a:extLst>
          </p:cNvPr>
          <p:cNvSpPr>
            <a:spLocks noGrp="1"/>
          </p:cNvSpPr>
          <p:nvPr>
            <p:ph type="title"/>
          </p:nvPr>
        </p:nvSpPr>
        <p:spPr/>
        <p:txBody>
          <a:bodyPr/>
          <a:lstStyle/>
          <a:p>
            <a:r>
              <a:rPr lang="en-US" sz="3200" dirty="0">
                <a:effectLst/>
                <a:latin typeface="Calibri" panose="020F0502020204030204" pitchFamily="34" charset="0"/>
                <a:ea typeface="Calibri" panose="020F0502020204030204" pitchFamily="34" charset="0"/>
              </a:rPr>
              <a:t>Overview</a:t>
            </a:r>
            <a:endParaRPr lang="en-US" dirty="0"/>
          </a:p>
        </p:txBody>
      </p:sp>
      <p:sp>
        <p:nvSpPr>
          <p:cNvPr id="4" name="Content Placeholder 3">
            <a:extLst>
              <a:ext uri="{FF2B5EF4-FFF2-40B4-BE49-F238E27FC236}">
                <a16:creationId xmlns:a16="http://schemas.microsoft.com/office/drawing/2014/main" id="{EFEE440F-505E-4B02-B990-38479E152A08}"/>
              </a:ext>
            </a:extLst>
          </p:cNvPr>
          <p:cNvSpPr>
            <a:spLocks noGrp="1"/>
          </p:cNvSpPr>
          <p:nvPr>
            <p:ph idx="13"/>
          </p:nvPr>
        </p:nvSpPr>
        <p:spPr>
          <a:xfrm>
            <a:off x="628650" y="1451235"/>
            <a:ext cx="7886702" cy="4725727"/>
          </a:xfrm>
        </p:spPr>
        <p:txBody>
          <a:bodyPr>
            <a:normAutofit/>
          </a:bodyPr>
          <a:lstStyle/>
          <a:p>
            <a:pPr>
              <a:spcBef>
                <a:spcPts val="0"/>
              </a:spcBef>
            </a:pPr>
            <a:r>
              <a:rPr lang="en-US" sz="1800" dirty="0">
                <a:effectLst/>
                <a:latin typeface="Calibri" panose="020F0502020204030204" pitchFamily="34" charset="0"/>
                <a:ea typeface="Times New Roman" panose="02020603050405020304" pitchFamily="18" charset="0"/>
              </a:rPr>
              <a:t>2 long-lived branches; </a:t>
            </a:r>
            <a:r>
              <a:rPr lang="en-US" sz="1800" b="1" u="sng" dirty="0">
                <a:effectLst/>
                <a:latin typeface="Calibri" panose="020F0502020204030204" pitchFamily="34" charset="0"/>
                <a:ea typeface="Times New Roman" panose="02020603050405020304" pitchFamily="18" charset="0"/>
              </a:rPr>
              <a:t>main</a:t>
            </a:r>
            <a:r>
              <a:rPr lang="en-US" sz="1800" dirty="0">
                <a:effectLst/>
                <a:latin typeface="Calibri" panose="020F0502020204030204" pitchFamily="34" charset="0"/>
                <a:ea typeface="Times New Roman" panose="02020603050405020304" pitchFamily="18" charset="0"/>
              </a:rPr>
              <a:t> and </a:t>
            </a:r>
            <a:r>
              <a:rPr lang="en-US" sz="1800" b="1" u="sng" dirty="0">
                <a:effectLst/>
                <a:latin typeface="Calibri" panose="020F0502020204030204" pitchFamily="34" charset="0"/>
                <a:ea typeface="Times New Roman" panose="02020603050405020304" pitchFamily="18" charset="0"/>
              </a:rPr>
              <a:t>develop</a:t>
            </a:r>
            <a:endParaRPr lang="en-US" sz="1800" dirty="0">
              <a:effectLst/>
              <a:latin typeface="Calibri" panose="020F0502020204030204" pitchFamily="34" charset="0"/>
              <a:ea typeface="Calibri" panose="020F0502020204030204" pitchFamily="34" charset="0"/>
            </a:endParaRPr>
          </a:p>
          <a:p>
            <a:pPr>
              <a:spcBef>
                <a:spcPts val="0"/>
              </a:spcBef>
            </a:pPr>
            <a:r>
              <a:rPr lang="en-US" sz="1800" b="1" u="sng" dirty="0">
                <a:effectLst/>
                <a:latin typeface="Calibri" panose="020F0502020204030204" pitchFamily="34" charset="0"/>
                <a:ea typeface="Times New Roman" panose="02020603050405020304" pitchFamily="18" charset="0"/>
              </a:rPr>
              <a:t>develop</a:t>
            </a:r>
            <a:r>
              <a:rPr lang="en-US" sz="1800" dirty="0">
                <a:effectLst/>
                <a:latin typeface="Calibri" panose="020F0502020204030204" pitchFamily="34" charset="0"/>
                <a:ea typeface="Times New Roman" panose="02020603050405020304" pitchFamily="18" charset="0"/>
              </a:rPr>
              <a:t> branch is created from </a:t>
            </a:r>
            <a:r>
              <a:rPr lang="en-US" sz="1800" b="1" u="sng" dirty="0">
                <a:effectLst/>
                <a:latin typeface="Calibri" panose="020F0502020204030204" pitchFamily="34" charset="0"/>
                <a:ea typeface="Times New Roman" panose="02020603050405020304" pitchFamily="18" charset="0"/>
              </a:rPr>
              <a:t>main</a:t>
            </a:r>
            <a:endParaRPr lang="en-US" sz="1800" dirty="0">
              <a:effectLst/>
              <a:latin typeface="Calibri" panose="020F0502020204030204" pitchFamily="34" charset="0"/>
              <a:ea typeface="Calibri" panose="020F0502020204030204" pitchFamily="34" charset="0"/>
            </a:endParaRPr>
          </a:p>
          <a:p>
            <a:pPr>
              <a:spcBef>
                <a:spcPts val="0"/>
              </a:spcBef>
            </a:pPr>
            <a:r>
              <a:rPr lang="en-US" sz="1800" b="1" u="sng" dirty="0">
                <a:effectLst/>
                <a:latin typeface="Calibri" panose="020F0502020204030204" pitchFamily="34" charset="0"/>
                <a:ea typeface="Times New Roman" panose="02020603050405020304" pitchFamily="18" charset="0"/>
              </a:rPr>
              <a:t>feature</a:t>
            </a:r>
            <a:r>
              <a:rPr lang="en-US" sz="1800" dirty="0">
                <a:effectLst/>
                <a:latin typeface="Calibri" panose="020F0502020204030204" pitchFamily="34" charset="0"/>
                <a:ea typeface="Times New Roman" panose="02020603050405020304" pitchFamily="18" charset="0"/>
              </a:rPr>
              <a:t> branches are created from </a:t>
            </a:r>
            <a:r>
              <a:rPr lang="en-US" sz="1800" b="1" u="sng" dirty="0">
                <a:effectLst/>
                <a:latin typeface="Calibri" panose="020F0502020204030204" pitchFamily="34" charset="0"/>
                <a:ea typeface="Times New Roman" panose="02020603050405020304" pitchFamily="18" charset="0"/>
              </a:rPr>
              <a:t>develop</a:t>
            </a:r>
            <a:endParaRPr lang="en-US" sz="1800" dirty="0">
              <a:effectLst/>
              <a:latin typeface="Calibri" panose="020F0502020204030204" pitchFamily="34" charset="0"/>
              <a:ea typeface="Calibri" panose="020F0502020204030204" pitchFamily="34" charset="0"/>
            </a:endParaRPr>
          </a:p>
          <a:p>
            <a:pPr>
              <a:spcBef>
                <a:spcPts val="0"/>
              </a:spcBef>
            </a:pPr>
            <a:r>
              <a:rPr lang="en-US" sz="1800" b="1" u="sng" dirty="0">
                <a:effectLst/>
                <a:latin typeface="Calibri" panose="020F0502020204030204" pitchFamily="34" charset="0"/>
                <a:ea typeface="Times New Roman" panose="02020603050405020304" pitchFamily="18" charset="0"/>
              </a:rPr>
              <a:t>experimental</a:t>
            </a:r>
            <a:r>
              <a:rPr lang="en-US" sz="1800" dirty="0">
                <a:latin typeface="Calibri" panose="020F0502020204030204" pitchFamily="34" charset="0"/>
                <a:ea typeface="Times New Roman" panose="02020603050405020304" pitchFamily="18" charset="0"/>
              </a:rPr>
              <a:t> branches can be created from any branch</a:t>
            </a:r>
            <a:endParaRPr lang="en-US" sz="1800" b="1" u="sng" dirty="0">
              <a:effectLst/>
              <a:latin typeface="Calibri" panose="020F0502020204030204" pitchFamily="34" charset="0"/>
              <a:ea typeface="Times New Roman" panose="02020603050405020304" pitchFamily="18" charset="0"/>
            </a:endParaRPr>
          </a:p>
          <a:p>
            <a:pPr>
              <a:spcBef>
                <a:spcPts val="0"/>
              </a:spcBef>
            </a:pPr>
            <a:r>
              <a:rPr lang="en-US" sz="1800" b="1" u="sng" dirty="0">
                <a:effectLst/>
                <a:latin typeface="Calibri" panose="020F0502020204030204" pitchFamily="34" charset="0"/>
                <a:ea typeface="Times New Roman" panose="02020603050405020304" pitchFamily="18" charset="0"/>
              </a:rPr>
              <a:t>main</a:t>
            </a:r>
            <a:r>
              <a:rPr lang="en-US" sz="1800" dirty="0">
                <a:effectLst/>
                <a:latin typeface="Calibri" panose="020F0502020204030204" pitchFamily="34" charset="0"/>
                <a:ea typeface="Times New Roman" panose="02020603050405020304" pitchFamily="18" charset="0"/>
              </a:rPr>
              <a:t> will always remain in a ready-to-deploy state</a:t>
            </a:r>
          </a:p>
          <a:p>
            <a:pPr>
              <a:spcBef>
                <a:spcPts val="0"/>
              </a:spcBef>
            </a:pPr>
            <a:r>
              <a:rPr lang="en-US" sz="1800" b="1" u="sng" dirty="0">
                <a:latin typeface="Calibri" panose="020F0502020204030204" pitchFamily="34" charset="0"/>
                <a:ea typeface="Calibri" panose="020F0502020204030204" pitchFamily="34" charset="0"/>
              </a:rPr>
              <a:t>Tags</a:t>
            </a:r>
            <a:r>
              <a:rPr lang="en-US" sz="1800" dirty="0">
                <a:latin typeface="Calibri" panose="020F0502020204030204" pitchFamily="34" charset="0"/>
                <a:ea typeface="Calibri" panose="020F0502020204030204" pitchFamily="34" charset="0"/>
              </a:rPr>
              <a:t> are used in place of release branches</a:t>
            </a:r>
            <a:endParaRPr lang="en-US" sz="1800" dirty="0">
              <a:effectLst/>
              <a:latin typeface="Calibri" panose="020F0502020204030204" pitchFamily="34" charset="0"/>
              <a:ea typeface="Calibri" panose="020F0502020204030204" pitchFamily="34" charset="0"/>
            </a:endParaRPr>
          </a:p>
          <a:p>
            <a:pPr>
              <a:spcBef>
                <a:spcPts val="0"/>
              </a:spcBef>
            </a:pPr>
            <a:r>
              <a:rPr lang="en-US" sz="1800" b="1" u="sng" dirty="0">
                <a:effectLst/>
                <a:latin typeface="Calibri" panose="020F0502020204030204" pitchFamily="34" charset="0"/>
                <a:ea typeface="Times New Roman" panose="02020603050405020304" pitchFamily="18" charset="0"/>
              </a:rPr>
              <a:t>Tags</a:t>
            </a:r>
            <a:r>
              <a:rPr lang="en-US" sz="1800" dirty="0">
                <a:effectLst/>
                <a:latin typeface="Calibri" panose="020F0502020204030204" pitchFamily="34" charset="0"/>
                <a:ea typeface="Times New Roman" panose="02020603050405020304" pitchFamily="18" charset="0"/>
              </a:rPr>
              <a:t> are used on the </a:t>
            </a:r>
            <a:r>
              <a:rPr lang="en-US" sz="1800" b="1" u="sng" dirty="0">
                <a:effectLst/>
                <a:latin typeface="Calibri" panose="020F0502020204030204" pitchFamily="34" charset="0"/>
                <a:ea typeface="Times New Roman" panose="02020603050405020304" pitchFamily="18" charset="0"/>
              </a:rPr>
              <a:t>main</a:t>
            </a:r>
            <a:r>
              <a:rPr lang="en-US" sz="1800" dirty="0">
                <a:effectLst/>
                <a:latin typeface="Calibri" panose="020F0502020204030204" pitchFamily="34" charset="0"/>
                <a:ea typeface="Times New Roman" panose="02020603050405020304" pitchFamily="18" charset="0"/>
              </a:rPr>
              <a:t> branch to identify releases and provide Release Notes</a:t>
            </a:r>
            <a:endParaRPr lang="en-US" sz="1800" dirty="0">
              <a:effectLst/>
              <a:latin typeface="Calibri" panose="020F0502020204030204" pitchFamily="34" charset="0"/>
              <a:ea typeface="Calibri" panose="020F0502020204030204" pitchFamily="34" charset="0"/>
            </a:endParaRPr>
          </a:p>
          <a:p>
            <a:pPr>
              <a:spcBef>
                <a:spcPts val="0"/>
              </a:spcBef>
            </a:pPr>
            <a:r>
              <a:rPr lang="en-US" sz="1800" b="1" u="sng" dirty="0">
                <a:effectLst/>
                <a:latin typeface="Calibri" panose="020F0502020204030204" pitchFamily="34" charset="0"/>
                <a:ea typeface="Times New Roman" panose="02020603050405020304" pitchFamily="18" charset="0"/>
              </a:rPr>
              <a:t>develop</a:t>
            </a:r>
            <a:r>
              <a:rPr lang="en-US" sz="1800" dirty="0">
                <a:effectLst/>
                <a:latin typeface="Calibri" panose="020F0502020204030204" pitchFamily="34" charset="0"/>
                <a:ea typeface="Times New Roman" panose="02020603050405020304" pitchFamily="18" charset="0"/>
              </a:rPr>
              <a:t> will contain the latest completed features</a:t>
            </a:r>
            <a:endParaRPr lang="en-US" sz="1800" dirty="0">
              <a:effectLst/>
              <a:latin typeface="Calibri" panose="020F0502020204030204" pitchFamily="34" charset="0"/>
              <a:ea typeface="Calibri" panose="020F0502020204030204" pitchFamily="34" charset="0"/>
            </a:endParaRPr>
          </a:p>
          <a:p>
            <a:pPr>
              <a:spcBef>
                <a:spcPts val="0"/>
              </a:spcBef>
            </a:pPr>
            <a:r>
              <a:rPr lang="en-US" sz="1800" dirty="0">
                <a:effectLst/>
                <a:latin typeface="Calibri" panose="020F0502020204030204" pitchFamily="34" charset="0"/>
                <a:ea typeface="Times New Roman" panose="02020603050405020304" pitchFamily="18" charset="0"/>
              </a:rPr>
              <a:t>Integration testing will occur on the </a:t>
            </a:r>
            <a:r>
              <a:rPr lang="en-US" sz="1800" b="1" u="sng" dirty="0">
                <a:effectLst/>
                <a:latin typeface="Calibri" panose="020F0502020204030204" pitchFamily="34" charset="0"/>
                <a:ea typeface="Times New Roman" panose="02020603050405020304" pitchFamily="18" charset="0"/>
              </a:rPr>
              <a:t>develop</a:t>
            </a:r>
            <a:r>
              <a:rPr lang="en-US" sz="1800" dirty="0">
                <a:effectLst/>
                <a:latin typeface="Calibri" panose="020F0502020204030204" pitchFamily="34" charset="0"/>
                <a:ea typeface="Times New Roman" panose="02020603050405020304" pitchFamily="18" charset="0"/>
              </a:rPr>
              <a:t> branch at the completion of each feature</a:t>
            </a:r>
            <a:endParaRPr lang="en-US" sz="1800" dirty="0">
              <a:effectLst/>
              <a:latin typeface="Calibri" panose="020F0502020204030204" pitchFamily="34" charset="0"/>
              <a:ea typeface="Calibri" panose="020F0502020204030204" pitchFamily="34" charset="0"/>
            </a:endParaRPr>
          </a:p>
          <a:p>
            <a:pPr>
              <a:spcBef>
                <a:spcPts val="0"/>
              </a:spcBef>
            </a:pPr>
            <a:r>
              <a:rPr lang="en-US" sz="1800" b="1" u="sng" dirty="0">
                <a:effectLst/>
                <a:latin typeface="Calibri" panose="020F0502020204030204" pitchFamily="34" charset="0"/>
                <a:ea typeface="Times New Roman" panose="02020603050405020304" pitchFamily="18" charset="0"/>
              </a:rPr>
              <a:t>feature</a:t>
            </a:r>
            <a:r>
              <a:rPr lang="en-US" sz="1800" dirty="0">
                <a:effectLst/>
                <a:latin typeface="Calibri" panose="020F0502020204030204" pitchFamily="34" charset="0"/>
                <a:ea typeface="Times New Roman" panose="02020603050405020304" pitchFamily="18" charset="0"/>
              </a:rPr>
              <a:t> branches are short-lived branches and limited to a specific task</a:t>
            </a:r>
          </a:p>
        </p:txBody>
      </p:sp>
    </p:spTree>
    <p:extLst>
      <p:ext uri="{BB962C8B-B14F-4D97-AF65-F5344CB8AC3E}">
        <p14:creationId xmlns:p14="http://schemas.microsoft.com/office/powerpoint/2010/main" val="389535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429C-5842-4BA8-9E47-909E0955E211}"/>
              </a:ext>
            </a:extLst>
          </p:cNvPr>
          <p:cNvSpPr>
            <a:spLocks noGrp="1"/>
          </p:cNvSpPr>
          <p:nvPr>
            <p:ph type="title"/>
          </p:nvPr>
        </p:nvSpPr>
        <p:spPr/>
        <p:txBody>
          <a:bodyPr/>
          <a:lstStyle/>
          <a:p>
            <a:r>
              <a:rPr lang="en-US" dirty="0"/>
              <a:t>Rules</a:t>
            </a:r>
          </a:p>
        </p:txBody>
      </p:sp>
      <p:sp>
        <p:nvSpPr>
          <p:cNvPr id="4" name="Content Placeholder 3">
            <a:extLst>
              <a:ext uri="{FF2B5EF4-FFF2-40B4-BE49-F238E27FC236}">
                <a16:creationId xmlns:a16="http://schemas.microsoft.com/office/drawing/2014/main" id="{EFEE440F-505E-4B02-B990-38479E152A08}"/>
              </a:ext>
            </a:extLst>
          </p:cNvPr>
          <p:cNvSpPr>
            <a:spLocks noGrp="1"/>
          </p:cNvSpPr>
          <p:nvPr>
            <p:ph idx="13"/>
          </p:nvPr>
        </p:nvSpPr>
        <p:spPr>
          <a:xfrm>
            <a:off x="628650" y="1451235"/>
            <a:ext cx="7886702" cy="4725727"/>
          </a:xfrm>
        </p:spPr>
        <p:txBody>
          <a:bodyPr>
            <a:normAutofit lnSpcReduction="10000"/>
          </a:bodyPr>
          <a:lstStyle/>
          <a:p>
            <a:pPr>
              <a:spcBef>
                <a:spcPts val="0"/>
              </a:spcBef>
            </a:pPr>
            <a:r>
              <a:rPr lang="en-US" sz="1600" dirty="0">
                <a:effectLst/>
                <a:latin typeface="+mn-lt"/>
                <a:ea typeface="Times New Roman" panose="02020603050405020304" pitchFamily="18" charset="0"/>
              </a:rPr>
              <a:t>Anything in </a:t>
            </a:r>
            <a:r>
              <a:rPr lang="en-US" sz="1600" b="1" u="sng" dirty="0">
                <a:effectLst/>
                <a:latin typeface="+mn-lt"/>
                <a:ea typeface="Times New Roman" panose="02020603050405020304" pitchFamily="18" charset="0"/>
              </a:rPr>
              <a:t>main</a:t>
            </a:r>
            <a:r>
              <a:rPr lang="en-US" sz="1600" dirty="0">
                <a:effectLst/>
                <a:latin typeface="+mn-lt"/>
                <a:ea typeface="Times New Roman" panose="02020603050405020304" pitchFamily="18" charset="0"/>
              </a:rPr>
              <a:t> is always deployable</a:t>
            </a:r>
            <a:endParaRPr lang="en-US" sz="1600" dirty="0">
              <a:effectLst/>
              <a:latin typeface="+mn-lt"/>
              <a:ea typeface="Calibri" panose="020F0502020204030204" pitchFamily="34" charset="0"/>
            </a:endParaRPr>
          </a:p>
          <a:p>
            <a:pPr>
              <a:spcBef>
                <a:spcPts val="0"/>
              </a:spcBef>
            </a:pPr>
            <a:r>
              <a:rPr lang="en-US" sz="1600" dirty="0">
                <a:effectLst/>
                <a:latin typeface="+mn-lt"/>
                <a:ea typeface="Times New Roman" panose="02020603050405020304" pitchFamily="18" charset="0"/>
              </a:rPr>
              <a:t>To work on something new, create a </a:t>
            </a:r>
            <a:r>
              <a:rPr lang="en-US" sz="1600" b="1" u="sng" dirty="0">
                <a:effectLst/>
                <a:latin typeface="+mn-lt"/>
                <a:ea typeface="Times New Roman" panose="02020603050405020304" pitchFamily="18" charset="0"/>
              </a:rPr>
              <a:t>feature</a:t>
            </a:r>
            <a:r>
              <a:rPr lang="en-US" sz="1600" dirty="0">
                <a:effectLst/>
                <a:latin typeface="+mn-lt"/>
                <a:ea typeface="Times New Roman" panose="02020603050405020304" pitchFamily="18" charset="0"/>
              </a:rPr>
              <a:t> branch from </a:t>
            </a:r>
            <a:r>
              <a:rPr lang="en-US" sz="1600" b="1" u="sng" dirty="0">
                <a:effectLst/>
                <a:latin typeface="+mn-lt"/>
                <a:ea typeface="Times New Roman" panose="02020603050405020304" pitchFamily="18" charset="0"/>
              </a:rPr>
              <a:t>develop</a:t>
            </a:r>
            <a:r>
              <a:rPr lang="en-US" sz="1600" dirty="0">
                <a:effectLst/>
                <a:latin typeface="+mn-lt"/>
                <a:ea typeface="Times New Roman" panose="02020603050405020304" pitchFamily="18" charset="0"/>
              </a:rPr>
              <a:t> and give a descriptive name</a:t>
            </a:r>
            <a:endParaRPr lang="en-US" sz="1600" dirty="0">
              <a:effectLst/>
              <a:latin typeface="+mn-lt"/>
              <a:ea typeface="Calibri" panose="020F0502020204030204" pitchFamily="34" charset="0"/>
            </a:endParaRPr>
          </a:p>
          <a:p>
            <a:pPr>
              <a:spcBef>
                <a:spcPts val="0"/>
              </a:spcBef>
            </a:pPr>
            <a:r>
              <a:rPr lang="en-US" sz="1600" dirty="0">
                <a:effectLst/>
                <a:latin typeface="+mn-lt"/>
                <a:ea typeface="Times New Roman" panose="02020603050405020304" pitchFamily="18" charset="0"/>
              </a:rPr>
              <a:t>Regularly push your work to the </a:t>
            </a:r>
            <a:r>
              <a:rPr lang="en-US" sz="1600" b="1" u="sng" dirty="0">
                <a:effectLst/>
                <a:latin typeface="+mn-lt"/>
                <a:ea typeface="Times New Roman" panose="02020603050405020304" pitchFamily="18" charset="0"/>
              </a:rPr>
              <a:t>feature</a:t>
            </a:r>
            <a:r>
              <a:rPr lang="en-US" sz="1600" dirty="0">
                <a:effectLst/>
                <a:latin typeface="+mn-lt"/>
                <a:ea typeface="Times New Roman" panose="02020603050405020304" pitchFamily="18" charset="0"/>
              </a:rPr>
              <a:t> branch</a:t>
            </a:r>
            <a:endParaRPr lang="en-US" sz="1600" dirty="0">
              <a:effectLst/>
              <a:latin typeface="+mn-lt"/>
              <a:ea typeface="Calibri" panose="020F0502020204030204" pitchFamily="34" charset="0"/>
            </a:endParaRPr>
          </a:p>
          <a:p>
            <a:pPr>
              <a:spcBef>
                <a:spcPts val="0"/>
              </a:spcBef>
            </a:pPr>
            <a:r>
              <a:rPr lang="en-US" sz="1600" dirty="0">
                <a:effectLst/>
                <a:latin typeface="+mn-lt"/>
                <a:ea typeface="Times New Roman" panose="02020603050405020304" pitchFamily="18" charset="0"/>
              </a:rPr>
              <a:t>Using a </a:t>
            </a:r>
            <a:r>
              <a:rPr lang="en-US" sz="1600" b="1" u="sng" dirty="0">
                <a:effectLst/>
                <a:latin typeface="+mn-lt"/>
                <a:ea typeface="Times New Roman" panose="02020603050405020304" pitchFamily="18" charset="0"/>
              </a:rPr>
              <a:t>pull request</a:t>
            </a:r>
            <a:r>
              <a:rPr lang="en-US" sz="1600" dirty="0">
                <a:effectLst/>
                <a:latin typeface="+mn-lt"/>
                <a:ea typeface="Times New Roman" panose="02020603050405020304" pitchFamily="18" charset="0"/>
              </a:rPr>
              <a:t>, discuss and review your code</a:t>
            </a:r>
            <a:endParaRPr lang="en-US" sz="1600" dirty="0">
              <a:effectLst/>
              <a:latin typeface="+mn-lt"/>
              <a:ea typeface="Calibri" panose="020F0502020204030204" pitchFamily="34" charset="0"/>
            </a:endParaRPr>
          </a:p>
          <a:p>
            <a:pPr>
              <a:spcBef>
                <a:spcPts val="0"/>
              </a:spcBef>
            </a:pPr>
            <a:r>
              <a:rPr lang="en-US" sz="1600" dirty="0">
                <a:effectLst/>
                <a:latin typeface="+mn-lt"/>
                <a:ea typeface="Times New Roman" panose="02020603050405020304" pitchFamily="18" charset="0"/>
              </a:rPr>
              <a:t>After the list of approved reviewers has reviewed and signed off on the feature, it can be merged into </a:t>
            </a:r>
            <a:r>
              <a:rPr lang="en-US" sz="1600" b="1" u="sng" dirty="0">
                <a:effectLst/>
                <a:latin typeface="+mn-lt"/>
                <a:ea typeface="Times New Roman" panose="02020603050405020304" pitchFamily="18" charset="0"/>
              </a:rPr>
              <a:t>develop</a:t>
            </a:r>
            <a:endParaRPr lang="en-US" sz="1600" dirty="0">
              <a:effectLst/>
              <a:latin typeface="+mn-lt"/>
              <a:ea typeface="Calibri" panose="020F0502020204030204" pitchFamily="34" charset="0"/>
            </a:endParaRPr>
          </a:p>
          <a:p>
            <a:pPr>
              <a:spcBef>
                <a:spcPts val="0"/>
              </a:spcBef>
            </a:pPr>
            <a:r>
              <a:rPr lang="en-US" sz="1600" dirty="0">
                <a:effectLst/>
                <a:latin typeface="+mn-lt"/>
                <a:ea typeface="Times New Roman" panose="02020603050405020304" pitchFamily="18" charset="0"/>
              </a:rPr>
              <a:t>Once it is merged and pushed to main, you should deploy immediately</a:t>
            </a:r>
            <a:endParaRPr lang="en-US" sz="1600" dirty="0">
              <a:effectLst/>
              <a:latin typeface="+mn-lt"/>
              <a:ea typeface="Calibri" panose="020F0502020204030204" pitchFamily="34" charset="0"/>
            </a:endParaRPr>
          </a:p>
          <a:p>
            <a:pPr>
              <a:spcBef>
                <a:spcPts val="0"/>
              </a:spcBef>
            </a:pPr>
            <a:r>
              <a:rPr lang="en-US" sz="1600" dirty="0">
                <a:effectLst/>
                <a:latin typeface="+mn-lt"/>
                <a:ea typeface="Times New Roman" panose="02020603050405020304" pitchFamily="18" charset="0"/>
              </a:rPr>
              <a:t>No direct commits on </a:t>
            </a:r>
            <a:r>
              <a:rPr lang="en-US" sz="1600" b="1" u="sng" dirty="0">
                <a:effectLst/>
                <a:latin typeface="+mn-lt"/>
                <a:ea typeface="Times New Roman" panose="02020603050405020304" pitchFamily="18" charset="0"/>
              </a:rPr>
              <a:t>main</a:t>
            </a:r>
            <a:endParaRPr lang="en-US" sz="1600" dirty="0">
              <a:effectLst/>
              <a:latin typeface="+mn-lt"/>
              <a:ea typeface="Calibri" panose="020F0502020204030204" pitchFamily="34" charset="0"/>
            </a:endParaRPr>
          </a:p>
          <a:p>
            <a:pPr>
              <a:spcBef>
                <a:spcPts val="0"/>
              </a:spcBef>
            </a:pPr>
            <a:r>
              <a:rPr lang="en-US" sz="1600" dirty="0">
                <a:effectLst/>
                <a:latin typeface="+mn-lt"/>
                <a:ea typeface="Times New Roman" panose="02020603050405020304" pitchFamily="18" charset="0"/>
              </a:rPr>
              <a:t>Perform code review before merges into </a:t>
            </a:r>
            <a:r>
              <a:rPr lang="en-US" sz="1600" b="1" u="sng" dirty="0">
                <a:effectLst/>
                <a:latin typeface="+mn-lt"/>
                <a:ea typeface="Times New Roman" panose="02020603050405020304" pitchFamily="18" charset="0"/>
              </a:rPr>
              <a:t>main</a:t>
            </a:r>
            <a:r>
              <a:rPr lang="en-US" sz="1600" dirty="0">
                <a:effectLst/>
                <a:latin typeface="+mn-lt"/>
                <a:ea typeface="Times New Roman" panose="02020603050405020304" pitchFamily="18" charset="0"/>
              </a:rPr>
              <a:t>, not afterward</a:t>
            </a:r>
            <a:endParaRPr lang="en-US" sz="1600" dirty="0">
              <a:effectLst/>
              <a:latin typeface="+mn-lt"/>
              <a:ea typeface="Calibri" panose="020F0502020204030204" pitchFamily="34" charset="0"/>
            </a:endParaRPr>
          </a:p>
          <a:p>
            <a:pPr>
              <a:spcBef>
                <a:spcPts val="0"/>
              </a:spcBef>
            </a:pPr>
            <a:r>
              <a:rPr lang="en-US" sz="1600" dirty="0">
                <a:effectLst/>
                <a:latin typeface="+mn-lt"/>
                <a:ea typeface="Times New Roman" panose="02020603050405020304" pitchFamily="18" charset="0"/>
              </a:rPr>
              <a:t>Commit messages to reflect the intent</a:t>
            </a:r>
          </a:p>
          <a:p>
            <a:r>
              <a:rPr lang="en-US" sz="1600" dirty="0">
                <a:latin typeface="+mn-lt"/>
              </a:rPr>
              <a:t>All branches will follow the naming standards and be created in one of the following</a:t>
            </a:r>
          </a:p>
          <a:p>
            <a:pPr lvl="1"/>
            <a:r>
              <a:rPr lang="en-US" sz="1500" b="1" i="1" dirty="0"/>
              <a:t>feature/</a:t>
            </a:r>
          </a:p>
          <a:p>
            <a:pPr lvl="1"/>
            <a:r>
              <a:rPr lang="en-US" sz="1500" b="1" i="1" dirty="0"/>
              <a:t>bug/</a:t>
            </a:r>
          </a:p>
          <a:p>
            <a:pPr lvl="1"/>
            <a:r>
              <a:rPr lang="en-US" sz="1500" b="1" i="1" dirty="0"/>
              <a:t>hotfix/</a:t>
            </a:r>
          </a:p>
          <a:p>
            <a:pPr lvl="1"/>
            <a:r>
              <a:rPr lang="en-US" sz="1500" b="1" i="1" dirty="0"/>
              <a:t>experimental/</a:t>
            </a:r>
          </a:p>
          <a:p>
            <a:r>
              <a:rPr lang="en-US" sz="1600" dirty="0">
                <a:latin typeface="+mn-lt"/>
              </a:rPr>
              <a:t>All branches outside of </a:t>
            </a:r>
            <a:r>
              <a:rPr lang="en-US" sz="1600" b="1" u="sng" dirty="0">
                <a:latin typeface="+mn-lt"/>
              </a:rPr>
              <a:t>main</a:t>
            </a:r>
            <a:r>
              <a:rPr lang="en-US" sz="1600" dirty="0">
                <a:latin typeface="+mn-lt"/>
              </a:rPr>
              <a:t>, </a:t>
            </a:r>
            <a:r>
              <a:rPr lang="en-US" sz="1600" b="1" u="sng" dirty="0">
                <a:latin typeface="+mn-lt"/>
              </a:rPr>
              <a:t>develop</a:t>
            </a:r>
            <a:r>
              <a:rPr lang="en-US" sz="1600" dirty="0">
                <a:latin typeface="+mn-lt"/>
              </a:rPr>
              <a:t>, and </a:t>
            </a:r>
            <a:r>
              <a:rPr lang="en-US" sz="1600" b="1" u="sng" dirty="0">
                <a:latin typeface="+mn-lt"/>
              </a:rPr>
              <a:t>experimental</a:t>
            </a:r>
            <a:r>
              <a:rPr lang="en-US" sz="1600" dirty="0">
                <a:latin typeface="+mn-lt"/>
              </a:rPr>
              <a:t> will be short lived</a:t>
            </a:r>
          </a:p>
          <a:p>
            <a:r>
              <a:rPr lang="en-US" sz="1600" dirty="0">
                <a:effectLst/>
                <a:latin typeface="Calibri" panose="020F0502020204030204" pitchFamily="34" charset="0"/>
                <a:ea typeface="Times New Roman" panose="02020603050405020304" pitchFamily="18" charset="0"/>
              </a:rPr>
              <a:t>When the </a:t>
            </a:r>
            <a:r>
              <a:rPr lang="en-US" sz="1600" b="1" u="sng" dirty="0">
                <a:effectLst/>
                <a:latin typeface="Calibri" panose="020F0502020204030204" pitchFamily="34" charset="0"/>
                <a:ea typeface="Times New Roman" panose="02020603050405020304" pitchFamily="18" charset="0"/>
              </a:rPr>
              <a:t>feature</a:t>
            </a:r>
            <a:r>
              <a:rPr lang="en-US" sz="1600" dirty="0">
                <a:effectLst/>
                <a:latin typeface="Calibri" panose="020F0502020204030204" pitchFamily="34" charset="0"/>
                <a:ea typeface="Times New Roman" panose="02020603050405020304" pitchFamily="18" charset="0"/>
              </a:rPr>
              <a:t> is merged, the </a:t>
            </a:r>
            <a:r>
              <a:rPr lang="en-US" sz="1600" b="1" u="sng" dirty="0">
                <a:effectLst/>
                <a:latin typeface="Calibri" panose="020F0502020204030204" pitchFamily="34" charset="0"/>
                <a:ea typeface="Times New Roman" panose="02020603050405020304" pitchFamily="18" charset="0"/>
              </a:rPr>
              <a:t>feature</a:t>
            </a:r>
            <a:r>
              <a:rPr lang="en-US" sz="1600" dirty="0">
                <a:effectLst/>
                <a:latin typeface="Calibri" panose="020F0502020204030204" pitchFamily="34" charset="0"/>
                <a:ea typeface="Times New Roman" panose="02020603050405020304" pitchFamily="18" charset="0"/>
              </a:rPr>
              <a:t> branch is immediately deleted.</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9018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915F-1A2B-405C-A452-6736B4DD22BC}"/>
              </a:ext>
            </a:extLst>
          </p:cNvPr>
          <p:cNvSpPr>
            <a:spLocks noGrp="1"/>
          </p:cNvSpPr>
          <p:nvPr>
            <p:ph type="title"/>
          </p:nvPr>
        </p:nvSpPr>
        <p:spPr/>
        <p:txBody>
          <a:bodyPr/>
          <a:lstStyle/>
          <a:p>
            <a:r>
              <a:rPr lang="en-US" dirty="0"/>
              <a:t>Branch Naming</a:t>
            </a:r>
          </a:p>
        </p:txBody>
      </p:sp>
      <p:sp>
        <p:nvSpPr>
          <p:cNvPr id="3" name="Content Placeholder 2">
            <a:extLst>
              <a:ext uri="{FF2B5EF4-FFF2-40B4-BE49-F238E27FC236}">
                <a16:creationId xmlns:a16="http://schemas.microsoft.com/office/drawing/2014/main" id="{7AE047A0-65CC-49D5-9F24-8C71A47B7284}"/>
              </a:ext>
            </a:extLst>
          </p:cNvPr>
          <p:cNvSpPr>
            <a:spLocks noGrp="1"/>
          </p:cNvSpPr>
          <p:nvPr>
            <p:ph idx="1"/>
          </p:nvPr>
        </p:nvSpPr>
        <p:spPr/>
        <p:txBody>
          <a:bodyPr>
            <a:normAutofit fontScale="92500" lnSpcReduction="10000"/>
          </a:bodyPr>
          <a:lstStyle/>
          <a:p>
            <a:r>
              <a:rPr lang="en-US" dirty="0"/>
              <a:t>Use underscores rather than dashes</a:t>
            </a:r>
          </a:p>
          <a:p>
            <a:r>
              <a:rPr lang="en-US" dirty="0"/>
              <a:t>Lower case</a:t>
            </a:r>
          </a:p>
          <a:p>
            <a:r>
              <a:rPr lang="en-US" dirty="0"/>
              <a:t>Start branch name with a group word</a:t>
            </a:r>
          </a:p>
          <a:p>
            <a:pPr lvl="1"/>
            <a:r>
              <a:rPr lang="en-US" dirty="0"/>
              <a:t>feature/, bug/, hotfix/, experimental/</a:t>
            </a:r>
          </a:p>
          <a:p>
            <a:r>
              <a:rPr lang="en-US" dirty="0"/>
              <a:t>Use Unique ID in branch names</a:t>
            </a:r>
          </a:p>
          <a:p>
            <a:pPr lvl="1"/>
            <a:r>
              <a:rPr lang="en-US" b="1" i="1" dirty="0"/>
              <a:t>feature/pf3_14589</a:t>
            </a:r>
          </a:p>
          <a:p>
            <a:r>
              <a:rPr lang="en-US" dirty="0"/>
              <a:t>Use underscore or Slash as Separators</a:t>
            </a:r>
          </a:p>
          <a:p>
            <a:pPr lvl="1"/>
            <a:r>
              <a:rPr lang="en-US" b="1" i="1" dirty="0"/>
              <a:t>featurepf314589addtestingmodule</a:t>
            </a:r>
            <a:r>
              <a:rPr lang="en-US" dirty="0"/>
              <a:t> vs </a:t>
            </a:r>
            <a:r>
              <a:rPr lang="en-US" b="1" i="1" dirty="0"/>
              <a:t>feature/pf3_14589_add_testing_module</a:t>
            </a:r>
          </a:p>
          <a:p>
            <a:r>
              <a:rPr lang="en-US" dirty="0"/>
              <a:t>Avoid long descriptive names</a:t>
            </a:r>
          </a:p>
          <a:p>
            <a:pPr lvl="1"/>
            <a:r>
              <a:rPr lang="en-US" b="1" i="1" dirty="0" err="1"/>
              <a:t>feature_login_module_which_will_used_in_the_public_website</a:t>
            </a:r>
            <a:endParaRPr lang="en-US" b="1" i="1" dirty="0"/>
          </a:p>
          <a:p>
            <a:r>
              <a:rPr lang="en-US" dirty="0"/>
              <a:t>By looking at the branch name, you can understand what this Git branch is about and its purpose</a:t>
            </a:r>
          </a:p>
          <a:p>
            <a:r>
              <a:rPr lang="en-US" b="1" u="sng" dirty="0"/>
              <a:t>Feature Branch</a:t>
            </a:r>
          </a:p>
          <a:p>
            <a:pPr lvl="1"/>
            <a:r>
              <a:rPr lang="en-US" dirty="0"/>
              <a:t>feature/{</a:t>
            </a:r>
            <a:r>
              <a:rPr lang="en-US" dirty="0" err="1"/>
              <a:t>JiraID</a:t>
            </a:r>
            <a:r>
              <a:rPr lang="en-US" dirty="0"/>
              <a:t>}_{Purpose}</a:t>
            </a:r>
          </a:p>
          <a:p>
            <a:pPr lvl="1"/>
            <a:r>
              <a:rPr lang="en-US" b="1" i="1"/>
              <a:t>feature/pf3_14589</a:t>
            </a:r>
            <a:r>
              <a:rPr lang="en-US" b="1" i="1" dirty="0"/>
              <a:t>_add_testing_module</a:t>
            </a:r>
          </a:p>
        </p:txBody>
      </p:sp>
    </p:spTree>
    <p:extLst>
      <p:ext uri="{BB962C8B-B14F-4D97-AF65-F5344CB8AC3E}">
        <p14:creationId xmlns:p14="http://schemas.microsoft.com/office/powerpoint/2010/main" val="2481833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9E6C-20E6-456D-B8DF-B2EEA1E28634}"/>
              </a:ext>
            </a:extLst>
          </p:cNvPr>
          <p:cNvSpPr>
            <a:spLocks noGrp="1"/>
          </p:cNvSpPr>
          <p:nvPr>
            <p:ph type="title"/>
          </p:nvPr>
        </p:nvSpPr>
        <p:spPr/>
        <p:txBody>
          <a:bodyPr/>
          <a:lstStyle/>
          <a:p>
            <a:r>
              <a:rPr lang="en-US" dirty="0"/>
              <a:t>Tags</a:t>
            </a:r>
          </a:p>
        </p:txBody>
      </p:sp>
      <p:sp>
        <p:nvSpPr>
          <p:cNvPr id="3" name="Content Placeholder 2">
            <a:extLst>
              <a:ext uri="{FF2B5EF4-FFF2-40B4-BE49-F238E27FC236}">
                <a16:creationId xmlns:a16="http://schemas.microsoft.com/office/drawing/2014/main" id="{D5AC2685-3601-4112-B009-E5C688939D3B}"/>
              </a:ext>
            </a:extLst>
          </p:cNvPr>
          <p:cNvSpPr>
            <a:spLocks noGrp="1"/>
          </p:cNvSpPr>
          <p:nvPr>
            <p:ph idx="1"/>
          </p:nvPr>
        </p:nvSpPr>
        <p:spPr/>
        <p:txBody>
          <a:bodyPr/>
          <a:lstStyle/>
          <a:p>
            <a:r>
              <a:rPr lang="en-US" dirty="0"/>
              <a:t>Tags will be used on the main branch to mark release commits</a:t>
            </a:r>
          </a:p>
          <a:p>
            <a:r>
              <a:rPr lang="en-US" dirty="0"/>
              <a:t>Created after every feature and bug fix has been merged into </a:t>
            </a:r>
            <a:r>
              <a:rPr lang="en-US" b="1" u="sng" dirty="0"/>
              <a:t>main</a:t>
            </a:r>
            <a:endParaRPr lang="en-US" dirty="0"/>
          </a:p>
          <a:p>
            <a:r>
              <a:rPr lang="en-US" dirty="0"/>
              <a:t>Used as a point-in-time reference</a:t>
            </a:r>
          </a:p>
        </p:txBody>
      </p:sp>
    </p:spTree>
    <p:extLst>
      <p:ext uri="{BB962C8B-B14F-4D97-AF65-F5344CB8AC3E}">
        <p14:creationId xmlns:p14="http://schemas.microsoft.com/office/powerpoint/2010/main" val="2296231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429C-5842-4BA8-9E47-909E0955E211}"/>
              </a:ext>
            </a:extLst>
          </p:cNvPr>
          <p:cNvSpPr>
            <a:spLocks noGrp="1"/>
          </p:cNvSpPr>
          <p:nvPr>
            <p:ph type="title"/>
          </p:nvPr>
        </p:nvSpPr>
        <p:spPr/>
        <p:txBody>
          <a:bodyPr/>
          <a:lstStyle/>
          <a:p>
            <a:r>
              <a:rPr lang="en-US" dirty="0"/>
              <a:t>Main Branch</a:t>
            </a:r>
          </a:p>
        </p:txBody>
      </p:sp>
      <p:sp>
        <p:nvSpPr>
          <p:cNvPr id="4" name="Content Placeholder 3">
            <a:extLst>
              <a:ext uri="{FF2B5EF4-FFF2-40B4-BE49-F238E27FC236}">
                <a16:creationId xmlns:a16="http://schemas.microsoft.com/office/drawing/2014/main" id="{EFEE440F-505E-4B02-B990-38479E152A08}"/>
              </a:ext>
            </a:extLst>
          </p:cNvPr>
          <p:cNvSpPr>
            <a:spLocks noGrp="1"/>
          </p:cNvSpPr>
          <p:nvPr>
            <p:ph idx="13"/>
          </p:nvPr>
        </p:nvSpPr>
        <p:spPr>
          <a:xfrm>
            <a:off x="628650" y="1451235"/>
            <a:ext cx="7886702" cy="4725727"/>
          </a:xfrm>
        </p:spPr>
        <p:txBody>
          <a:bodyPr/>
          <a:lstStyle/>
          <a:p>
            <a:r>
              <a:rPr lang="en-US" dirty="0"/>
              <a:t>This is a </a:t>
            </a:r>
            <a:r>
              <a:rPr lang="en-US" b="1" u="sng" dirty="0"/>
              <a:t>long-lived</a:t>
            </a:r>
            <a:r>
              <a:rPr lang="en-US" dirty="0"/>
              <a:t> branch</a:t>
            </a:r>
          </a:p>
          <a:p>
            <a:r>
              <a:rPr lang="en-US" dirty="0"/>
              <a:t>The default branch</a:t>
            </a:r>
          </a:p>
          <a:p>
            <a:r>
              <a:rPr lang="en-US" dirty="0"/>
              <a:t>Named </a:t>
            </a:r>
            <a:r>
              <a:rPr lang="en-US" b="1" dirty="0"/>
              <a:t>main</a:t>
            </a:r>
            <a:endParaRPr lang="en-US" dirty="0"/>
          </a:p>
          <a:p>
            <a:r>
              <a:rPr lang="en-US" dirty="0"/>
              <a:t>Main branch will always be in a production ready state</a:t>
            </a:r>
          </a:p>
          <a:p>
            <a:r>
              <a:rPr lang="en-US" dirty="0"/>
              <a:t>Stores official release history</a:t>
            </a:r>
          </a:p>
          <a:p>
            <a:r>
              <a:rPr lang="en-US" dirty="0"/>
              <a:t>All commits to main should be tagged with a version number</a:t>
            </a:r>
          </a:p>
          <a:p>
            <a:r>
              <a:rPr lang="en-US" dirty="0"/>
              <a:t>A release candidate is created from the main branch and deployed to production</a:t>
            </a:r>
          </a:p>
          <a:p>
            <a:endParaRPr lang="en-US" dirty="0"/>
          </a:p>
        </p:txBody>
      </p:sp>
    </p:spTree>
    <p:extLst>
      <p:ext uri="{BB962C8B-B14F-4D97-AF65-F5344CB8AC3E}">
        <p14:creationId xmlns:p14="http://schemas.microsoft.com/office/powerpoint/2010/main" val="80075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429C-5842-4BA8-9E47-909E0955E211}"/>
              </a:ext>
            </a:extLst>
          </p:cNvPr>
          <p:cNvSpPr>
            <a:spLocks noGrp="1"/>
          </p:cNvSpPr>
          <p:nvPr>
            <p:ph type="title"/>
          </p:nvPr>
        </p:nvSpPr>
        <p:spPr/>
        <p:txBody>
          <a:bodyPr/>
          <a:lstStyle/>
          <a:p>
            <a:r>
              <a:rPr lang="en-US" dirty="0"/>
              <a:t>Develop Branch</a:t>
            </a:r>
          </a:p>
        </p:txBody>
      </p:sp>
      <p:sp>
        <p:nvSpPr>
          <p:cNvPr id="4" name="Content Placeholder 3">
            <a:extLst>
              <a:ext uri="{FF2B5EF4-FFF2-40B4-BE49-F238E27FC236}">
                <a16:creationId xmlns:a16="http://schemas.microsoft.com/office/drawing/2014/main" id="{EFEE440F-505E-4B02-B990-38479E152A08}"/>
              </a:ext>
            </a:extLst>
          </p:cNvPr>
          <p:cNvSpPr>
            <a:spLocks noGrp="1"/>
          </p:cNvSpPr>
          <p:nvPr>
            <p:ph idx="13"/>
          </p:nvPr>
        </p:nvSpPr>
        <p:spPr>
          <a:xfrm>
            <a:off x="628650" y="1451235"/>
            <a:ext cx="7886702" cy="4725727"/>
          </a:xfrm>
        </p:spPr>
        <p:txBody>
          <a:bodyPr/>
          <a:lstStyle/>
          <a:p>
            <a:r>
              <a:rPr lang="en-US" dirty="0"/>
              <a:t>This is a </a:t>
            </a:r>
            <a:r>
              <a:rPr lang="en-US" b="1" u="sng" dirty="0"/>
              <a:t>long-lived</a:t>
            </a:r>
            <a:r>
              <a:rPr lang="en-US" dirty="0"/>
              <a:t> branch</a:t>
            </a:r>
          </a:p>
          <a:p>
            <a:r>
              <a:rPr lang="en-US" dirty="0"/>
              <a:t>Created from main</a:t>
            </a:r>
          </a:p>
          <a:p>
            <a:r>
              <a:rPr lang="en-US" dirty="0"/>
              <a:t>Named </a:t>
            </a:r>
            <a:r>
              <a:rPr lang="en-US" b="1" dirty="0"/>
              <a:t>develop</a:t>
            </a:r>
            <a:endParaRPr lang="en-US" dirty="0"/>
          </a:p>
          <a:p>
            <a:r>
              <a:rPr lang="en-US" dirty="0"/>
              <a:t>Restricts developers from making any changes in the master branch directly</a:t>
            </a:r>
          </a:p>
          <a:p>
            <a:r>
              <a:rPr lang="en-US" dirty="0"/>
              <a:t>Serves as an integration branch for other branches</a:t>
            </a:r>
          </a:p>
          <a:p>
            <a:r>
              <a:rPr lang="en-US" dirty="0"/>
              <a:t>All supporting branches should be created from develop</a:t>
            </a:r>
          </a:p>
          <a:p>
            <a:r>
              <a:rPr lang="en-US" dirty="0"/>
              <a:t>Contains the complete history of the project</a:t>
            </a:r>
          </a:p>
        </p:txBody>
      </p:sp>
    </p:spTree>
    <p:extLst>
      <p:ext uri="{BB962C8B-B14F-4D97-AF65-F5344CB8AC3E}">
        <p14:creationId xmlns:p14="http://schemas.microsoft.com/office/powerpoint/2010/main" val="7147771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solidFill>
            <a:schemeClr val="tx2"/>
          </a:solidFill>
        </a:ln>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51F1D83A25C74E8FAFFE335A6F6FA6" ma:contentTypeVersion="12" ma:contentTypeDescription="Create a new document." ma:contentTypeScope="" ma:versionID="850fafa8d3231e68be5a2fdb2b668ccb">
  <xsd:schema xmlns:xsd="http://www.w3.org/2001/XMLSchema" xmlns:xs="http://www.w3.org/2001/XMLSchema" xmlns:p="http://schemas.microsoft.com/office/2006/metadata/properties" xmlns:ns3="699b9604-f9af-4029-a05c-6f3d5512a075" xmlns:ns4="8136e6bd-82e9-4555-854c-cc57671caa08" targetNamespace="http://schemas.microsoft.com/office/2006/metadata/properties" ma:root="true" ma:fieldsID="673c0dddc2210a05bf34f1ba69888cf2" ns3:_="" ns4:_="">
    <xsd:import namespace="699b9604-f9af-4029-a05c-6f3d5512a075"/>
    <xsd:import namespace="8136e6bd-82e9-4555-854c-cc57671caa0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9b9604-f9af-4029-a05c-6f3d5512a0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36e6bd-82e9-4555-854c-cc57671caa0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4D8A0B-1C5C-4D60-89F5-711132E201FF}">
  <ds:schemaRefs>
    <ds:schemaRef ds:uri="699b9604-f9af-4029-a05c-6f3d5512a075"/>
    <ds:schemaRef ds:uri="8136e6bd-82e9-4555-854c-cc57671caa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77087A5-6212-4642-8C08-384D1976E777}">
  <ds:schemaRefs>
    <ds:schemaRef ds:uri="http://schemas.microsoft.com/sharepoint/v3/contenttype/forms"/>
  </ds:schemaRefs>
</ds:datastoreItem>
</file>

<file path=customXml/itemProps3.xml><?xml version="1.0" encoding="utf-8"?>
<ds:datastoreItem xmlns:ds="http://schemas.openxmlformats.org/officeDocument/2006/customXml" ds:itemID="{201151FF-7D09-45E9-BFB3-2D7078E5DD7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5378</TotalTime>
  <Words>1045</Words>
  <Application>Microsoft Office PowerPoint</Application>
  <PresentationFormat>On-screen Show (4:3)</PresentationFormat>
  <Paragraphs>140</Paragraphs>
  <Slides>20</Slides>
  <Notes>3</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20</vt:i4>
      </vt:variant>
    </vt:vector>
  </HeadingPairs>
  <TitlesOfParts>
    <vt:vector size="34" baseType="lpstr">
      <vt:lpstr>Arial</vt:lpstr>
      <vt:lpstr>Calibri</vt:lpstr>
      <vt:lpstr>Calibri Light</vt:lpstr>
      <vt:lpstr>inherit</vt:lpstr>
      <vt:lpstr>Lato</vt:lpstr>
      <vt:lpstr>Lato Regular</vt:lpstr>
      <vt:lpstr>Tw Cen MT</vt:lpstr>
      <vt:lpstr>Wingdings</vt:lpstr>
      <vt:lpstr>Wingdings 2</vt:lpstr>
      <vt:lpstr>1_Office Theme</vt:lpstr>
      <vt:lpstr>3_Office Theme</vt:lpstr>
      <vt:lpstr>2_Custom Design</vt:lpstr>
      <vt:lpstr>5_Office Theme</vt:lpstr>
      <vt:lpstr>3_Custom Design</vt:lpstr>
      <vt:lpstr>PowerPoint Presentation</vt:lpstr>
      <vt:lpstr>PowerPoint Presentation</vt:lpstr>
      <vt:lpstr>Why Branching Strategies Are Important</vt:lpstr>
      <vt:lpstr>Overview</vt:lpstr>
      <vt:lpstr>Rules</vt:lpstr>
      <vt:lpstr>Branch Naming</vt:lpstr>
      <vt:lpstr>Tags</vt:lpstr>
      <vt:lpstr>Main Branch</vt:lpstr>
      <vt:lpstr>Develop Branch</vt:lpstr>
      <vt:lpstr>Feature Branch</vt:lpstr>
      <vt:lpstr>Bug Branch</vt:lpstr>
      <vt:lpstr>Hotfix Branch</vt:lpstr>
      <vt:lpstr>Experimental Branch</vt:lpstr>
      <vt:lpstr>Continuous Integration</vt:lpstr>
      <vt:lpstr>Advantages</vt:lpstr>
      <vt:lpstr>Disadvantages</vt:lpstr>
      <vt:lpstr>Next Steps</vt:lpstr>
      <vt:lpstr>PowerPoint Presentation</vt:lpstr>
      <vt:lpstr>Links of interest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Smith</dc:creator>
  <cp:lastModifiedBy>Brian Smith</cp:lastModifiedBy>
  <cp:revision>1</cp:revision>
  <dcterms:created xsi:type="dcterms:W3CDTF">2021-02-25T16:22:16Z</dcterms:created>
  <dcterms:modified xsi:type="dcterms:W3CDTF">2021-04-29T17:25:00Z</dcterms:modified>
</cp:coreProperties>
</file>