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9.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5" r:id="rId4"/>
    <p:sldMasterId id="2147483755" r:id="rId5"/>
    <p:sldMasterId id="2147483749" r:id="rId6"/>
    <p:sldMasterId id="2147483762" r:id="rId7"/>
    <p:sldMasterId id="2147483764" r:id="rId8"/>
    <p:sldMasterId id="2147483771" r:id="rId9"/>
    <p:sldMasterId id="2147483774" r:id="rId10"/>
    <p:sldMasterId id="2147483751" r:id="rId11"/>
    <p:sldMasterId id="2147483759" r:id="rId12"/>
    <p:sldMasterId id="2147483808" r:id="rId13"/>
  </p:sldMasterIdLst>
  <p:notesMasterIdLst>
    <p:notesMasterId r:id="rId27"/>
  </p:notesMasterIdLst>
  <p:handoutMasterIdLst>
    <p:handoutMasterId r:id="rId28"/>
  </p:handoutMasterIdLst>
  <p:sldIdLst>
    <p:sldId id="347" r:id="rId14"/>
    <p:sldId id="435" r:id="rId15"/>
    <p:sldId id="417" r:id="rId16"/>
    <p:sldId id="419" r:id="rId17"/>
    <p:sldId id="420" r:id="rId18"/>
    <p:sldId id="426" r:id="rId19"/>
    <p:sldId id="427" r:id="rId20"/>
    <p:sldId id="429" r:id="rId21"/>
    <p:sldId id="430" r:id="rId22"/>
    <p:sldId id="431" r:id="rId23"/>
    <p:sldId id="432" r:id="rId24"/>
    <p:sldId id="433" r:id="rId25"/>
    <p:sldId id="43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O'Rourke" initials="JO" lastIdx="1" clrIdx="0">
    <p:extLst>
      <p:ext uri="{19B8F6BF-5375-455C-9EA6-DF929625EA0E}">
        <p15:presenceInfo xmlns:p15="http://schemas.microsoft.com/office/powerpoint/2012/main" userId="S-1-5-21-3959375728-230745945-3342589146-2305" providerId="AD"/>
      </p:ext>
    </p:extLst>
  </p:cmAuthor>
  <p:cmAuthor id="2" name="John O'Rourke" initials="JO [2]" lastIdx="4" clrIdx="1">
    <p:extLst>
      <p:ext uri="{19B8F6BF-5375-455C-9EA6-DF929625EA0E}">
        <p15:presenceInfo xmlns:p15="http://schemas.microsoft.com/office/powerpoint/2012/main" userId="John O'Rourke" providerId="None"/>
      </p:ext>
    </p:extLst>
  </p:cmAuthor>
  <p:cmAuthor id="3" name="Jessica McAlpine" initials="JM" lastIdx="9" clrIdx="2">
    <p:extLst>
      <p:ext uri="{19B8F6BF-5375-455C-9EA6-DF929625EA0E}">
        <p15:presenceInfo xmlns:p15="http://schemas.microsoft.com/office/powerpoint/2012/main" userId="Jessica McAlp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C8D"/>
    <a:srgbClr val="FF40FF"/>
    <a:srgbClr val="3D65C9"/>
    <a:srgbClr val="EC764C"/>
    <a:srgbClr val="FF00FF"/>
    <a:srgbClr val="008080"/>
    <a:srgbClr val="47A3A3"/>
    <a:srgbClr val="B7C4E9"/>
    <a:srgbClr val="CFDDE4"/>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56629E-6AC9-4DC7-82A4-0331E7084EC8}" v="11" dt="2021-05-14T19:59:46.0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634" y="101"/>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8.xml"/><Relationship Id="rId34" Type="http://schemas.microsoft.com/office/2016/11/relationships/changesInfo" Target="changesInfos/changesInfo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handoutMaster" Target="handoutMasters/handoutMaster1.xml"/><Relationship Id="rId10" Type="http://schemas.openxmlformats.org/officeDocument/2006/relationships/slideMaster" Target="slideMasters/slideMaster7.xml"/><Relationship Id="rId19" Type="http://schemas.openxmlformats.org/officeDocument/2006/relationships/slide" Target="slides/slide6.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mith" userId="b1d3ac8b-1aca-452c-baba-f12c9e85d6e4" providerId="ADAL" clId="{9556629E-6AC9-4DC7-82A4-0331E7084EC8}"/>
    <pc:docChg chg="undo custSel addSld delSld modSld sldOrd">
      <pc:chgData name="Brian Smith" userId="b1d3ac8b-1aca-452c-baba-f12c9e85d6e4" providerId="ADAL" clId="{9556629E-6AC9-4DC7-82A4-0331E7084EC8}" dt="2021-05-19T14:01:52.395" v="1440" actId="1076"/>
      <pc:docMkLst>
        <pc:docMk/>
      </pc:docMkLst>
      <pc:sldChg chg="del">
        <pc:chgData name="Brian Smith" userId="b1d3ac8b-1aca-452c-baba-f12c9e85d6e4" providerId="ADAL" clId="{9556629E-6AC9-4DC7-82A4-0331E7084EC8}" dt="2021-05-14T19:11:49.764" v="63" actId="2696"/>
        <pc:sldMkLst>
          <pc:docMk/>
          <pc:sldMk cId="2120251029" sldId="267"/>
        </pc:sldMkLst>
      </pc:sldChg>
      <pc:sldChg chg="modSp mod">
        <pc:chgData name="Brian Smith" userId="b1d3ac8b-1aca-452c-baba-f12c9e85d6e4" providerId="ADAL" clId="{9556629E-6AC9-4DC7-82A4-0331E7084EC8}" dt="2021-05-14T18:35:46.299" v="62" actId="20577"/>
        <pc:sldMkLst>
          <pc:docMk/>
          <pc:sldMk cId="4090948388" sldId="347"/>
        </pc:sldMkLst>
        <pc:spChg chg="mod">
          <ac:chgData name="Brian Smith" userId="b1d3ac8b-1aca-452c-baba-f12c9e85d6e4" providerId="ADAL" clId="{9556629E-6AC9-4DC7-82A4-0331E7084EC8}" dt="2021-05-14T18:35:21.976" v="24" actId="20577"/>
          <ac:spMkLst>
            <pc:docMk/>
            <pc:sldMk cId="4090948388" sldId="347"/>
            <ac:spMk id="2" creationId="{368C21B5-AA03-47AF-BBFE-CACD21C379CB}"/>
          </ac:spMkLst>
        </pc:spChg>
        <pc:spChg chg="mod">
          <ac:chgData name="Brian Smith" userId="b1d3ac8b-1aca-452c-baba-f12c9e85d6e4" providerId="ADAL" clId="{9556629E-6AC9-4DC7-82A4-0331E7084EC8}" dt="2021-05-14T18:35:46.299" v="62" actId="20577"/>
          <ac:spMkLst>
            <pc:docMk/>
            <pc:sldMk cId="4090948388" sldId="347"/>
            <ac:spMk id="8" creationId="{E55E7281-0153-4656-8847-C2286BC91722}"/>
          </ac:spMkLst>
        </pc:spChg>
      </pc:sldChg>
      <pc:sldChg chg="del">
        <pc:chgData name="Brian Smith" userId="b1d3ac8b-1aca-452c-baba-f12c9e85d6e4" providerId="ADAL" clId="{9556629E-6AC9-4DC7-82A4-0331E7084EC8}" dt="2021-05-14T19:53:04.252" v="1418" actId="2696"/>
        <pc:sldMkLst>
          <pc:docMk/>
          <pc:sldMk cId="3471705627" sldId="401"/>
        </pc:sldMkLst>
      </pc:sldChg>
      <pc:sldChg chg="addSp delSp modSp del mod">
        <pc:chgData name="Brian Smith" userId="b1d3ac8b-1aca-452c-baba-f12c9e85d6e4" providerId="ADAL" clId="{9556629E-6AC9-4DC7-82A4-0331E7084EC8}" dt="2021-05-14T19:59:43.187" v="1430" actId="47"/>
        <pc:sldMkLst>
          <pc:docMk/>
          <pc:sldMk cId="293970496" sldId="404"/>
        </pc:sldMkLst>
        <pc:spChg chg="add del mod">
          <ac:chgData name="Brian Smith" userId="b1d3ac8b-1aca-452c-baba-f12c9e85d6e4" providerId="ADAL" clId="{9556629E-6AC9-4DC7-82A4-0331E7084EC8}" dt="2021-05-14T19:12:31.720" v="67" actId="478"/>
          <ac:spMkLst>
            <pc:docMk/>
            <pc:sldMk cId="293970496" sldId="404"/>
            <ac:spMk id="3" creationId="{4D22E218-AC8E-4754-8735-45A78ACC27EF}"/>
          </ac:spMkLst>
        </pc:spChg>
        <pc:spChg chg="del">
          <ac:chgData name="Brian Smith" userId="b1d3ac8b-1aca-452c-baba-f12c9e85d6e4" providerId="ADAL" clId="{9556629E-6AC9-4DC7-82A4-0331E7084EC8}" dt="2021-05-14T19:12:28.132" v="66" actId="478"/>
          <ac:spMkLst>
            <pc:docMk/>
            <pc:sldMk cId="293970496" sldId="404"/>
            <ac:spMk id="5" creationId="{02B64D9B-D1EB-45B0-87E4-DDE52BDCB78B}"/>
          </ac:spMkLst>
        </pc:spChg>
        <pc:spChg chg="del">
          <ac:chgData name="Brian Smith" userId="b1d3ac8b-1aca-452c-baba-f12c9e85d6e4" providerId="ADAL" clId="{9556629E-6AC9-4DC7-82A4-0331E7084EC8}" dt="2021-05-14T19:12:34.173" v="68" actId="478"/>
          <ac:spMkLst>
            <pc:docMk/>
            <pc:sldMk cId="293970496" sldId="404"/>
            <ac:spMk id="7" creationId="{2710C928-D809-4EE2-858C-83B30BA48D9B}"/>
          </ac:spMkLst>
        </pc:spChg>
        <pc:spChg chg="add del mod">
          <ac:chgData name="Brian Smith" userId="b1d3ac8b-1aca-452c-baba-f12c9e85d6e4" providerId="ADAL" clId="{9556629E-6AC9-4DC7-82A4-0331E7084EC8}" dt="2021-05-14T19:12:36.760" v="69" actId="478"/>
          <ac:spMkLst>
            <pc:docMk/>
            <pc:sldMk cId="293970496" sldId="404"/>
            <ac:spMk id="8" creationId="{285155A6-B6AB-40DF-B4AA-7B74BB299AC0}"/>
          </ac:spMkLst>
        </pc:spChg>
        <pc:picChg chg="del">
          <ac:chgData name="Brian Smith" userId="b1d3ac8b-1aca-452c-baba-f12c9e85d6e4" providerId="ADAL" clId="{9556629E-6AC9-4DC7-82A4-0331E7084EC8}" dt="2021-05-14T19:12:59.484" v="70" actId="478"/>
          <ac:picMkLst>
            <pc:docMk/>
            <pc:sldMk cId="293970496" sldId="404"/>
            <ac:picMk id="6" creationId="{54B0D708-BC85-4D57-82A5-7A3F4A1E6168}"/>
          </ac:picMkLst>
        </pc:picChg>
        <pc:picChg chg="add del mod">
          <ac:chgData name="Brian Smith" userId="b1d3ac8b-1aca-452c-baba-f12c9e85d6e4" providerId="ADAL" clId="{9556629E-6AC9-4DC7-82A4-0331E7084EC8}" dt="2021-05-14T19:14:54.954" v="74" actId="478"/>
          <ac:picMkLst>
            <pc:docMk/>
            <pc:sldMk cId="293970496" sldId="404"/>
            <ac:picMk id="10" creationId="{EB14FDD6-993A-48FD-8A1B-94FC1AF4336B}"/>
          </ac:picMkLst>
        </pc:picChg>
        <pc:picChg chg="add del mod">
          <ac:chgData name="Brian Smith" userId="b1d3ac8b-1aca-452c-baba-f12c9e85d6e4" providerId="ADAL" clId="{9556629E-6AC9-4DC7-82A4-0331E7084EC8}" dt="2021-05-14T19:15:03.122" v="80" actId="22"/>
          <ac:picMkLst>
            <pc:docMk/>
            <pc:sldMk cId="293970496" sldId="404"/>
            <ac:picMk id="12" creationId="{D8E57928-D6AE-4283-98B7-1BB365803DFC}"/>
          </ac:picMkLst>
        </pc:picChg>
        <pc:picChg chg="add del mod">
          <ac:chgData name="Brian Smith" userId="b1d3ac8b-1aca-452c-baba-f12c9e85d6e4" providerId="ADAL" clId="{9556629E-6AC9-4DC7-82A4-0331E7084EC8}" dt="2021-05-14T19:17:04.665" v="84" actId="478"/>
          <ac:picMkLst>
            <pc:docMk/>
            <pc:sldMk cId="293970496" sldId="404"/>
            <ac:picMk id="14" creationId="{A84D72F1-A3DA-47FF-A3D7-9542612449CC}"/>
          </ac:picMkLst>
        </pc:picChg>
        <pc:picChg chg="add del mod">
          <ac:chgData name="Brian Smith" userId="b1d3ac8b-1aca-452c-baba-f12c9e85d6e4" providerId="ADAL" clId="{9556629E-6AC9-4DC7-82A4-0331E7084EC8}" dt="2021-05-14T19:17:42.668" v="88" actId="478"/>
          <ac:picMkLst>
            <pc:docMk/>
            <pc:sldMk cId="293970496" sldId="404"/>
            <ac:picMk id="16" creationId="{EC139C56-CB97-4326-ACB5-11426F517161}"/>
          </ac:picMkLst>
        </pc:picChg>
        <pc:picChg chg="add del mod">
          <ac:chgData name="Brian Smith" userId="b1d3ac8b-1aca-452c-baba-f12c9e85d6e4" providerId="ADAL" clId="{9556629E-6AC9-4DC7-82A4-0331E7084EC8}" dt="2021-05-14T19:57:50.971" v="1419" actId="478"/>
          <ac:picMkLst>
            <pc:docMk/>
            <pc:sldMk cId="293970496" sldId="404"/>
            <ac:picMk id="18" creationId="{42999DB8-B757-46BC-AD27-320BCE844C9D}"/>
          </ac:picMkLst>
        </pc:picChg>
        <pc:picChg chg="add mod">
          <ac:chgData name="Brian Smith" userId="b1d3ac8b-1aca-452c-baba-f12c9e85d6e4" providerId="ADAL" clId="{9556629E-6AC9-4DC7-82A4-0331E7084EC8}" dt="2021-05-14T19:57:56.764" v="1422" actId="14100"/>
          <ac:picMkLst>
            <pc:docMk/>
            <pc:sldMk cId="293970496" sldId="404"/>
            <ac:picMk id="20" creationId="{997158B8-5B2F-49B0-A578-E7485EDCA713}"/>
          </ac:picMkLst>
        </pc:picChg>
      </pc:sldChg>
      <pc:sldChg chg="delSp modSp mod ord">
        <pc:chgData name="Brian Smith" userId="b1d3ac8b-1aca-452c-baba-f12c9e85d6e4" providerId="ADAL" clId="{9556629E-6AC9-4DC7-82A4-0331E7084EC8}" dt="2021-05-14T19:19:11.460" v="101"/>
        <pc:sldMkLst>
          <pc:docMk/>
          <pc:sldMk cId="767340575" sldId="417"/>
        </pc:sldMkLst>
        <pc:spChg chg="mod">
          <ac:chgData name="Brian Smith" userId="b1d3ac8b-1aca-452c-baba-f12c9e85d6e4" providerId="ADAL" clId="{9556629E-6AC9-4DC7-82A4-0331E7084EC8}" dt="2021-05-14T19:19:11.460" v="101"/>
          <ac:spMkLst>
            <pc:docMk/>
            <pc:sldMk cId="767340575" sldId="417"/>
            <ac:spMk id="5" creationId="{36D7AE79-1C26-433A-BFAC-D0466D686C6D}"/>
          </ac:spMkLst>
        </pc:spChg>
        <pc:spChg chg="mod">
          <ac:chgData name="Brian Smith" userId="b1d3ac8b-1aca-452c-baba-f12c9e85d6e4" providerId="ADAL" clId="{9556629E-6AC9-4DC7-82A4-0331E7084EC8}" dt="2021-05-14T19:18:57.325" v="100" actId="12"/>
          <ac:spMkLst>
            <pc:docMk/>
            <pc:sldMk cId="767340575" sldId="417"/>
            <ac:spMk id="6" creationId="{30DB4C16-C798-413D-B529-F232C853269D}"/>
          </ac:spMkLst>
        </pc:spChg>
        <pc:picChg chg="del">
          <ac:chgData name="Brian Smith" userId="b1d3ac8b-1aca-452c-baba-f12c9e85d6e4" providerId="ADAL" clId="{9556629E-6AC9-4DC7-82A4-0331E7084EC8}" dt="2021-05-14T19:18:45.803" v="97" actId="478"/>
          <ac:picMkLst>
            <pc:docMk/>
            <pc:sldMk cId="767340575" sldId="417"/>
            <ac:picMk id="10" creationId="{B0432800-EF4C-44D5-9AD0-546EC0501655}"/>
          </ac:picMkLst>
        </pc:picChg>
      </pc:sldChg>
      <pc:sldChg chg="delSp modSp mod">
        <pc:chgData name="Brian Smith" userId="b1d3ac8b-1aca-452c-baba-f12c9e85d6e4" providerId="ADAL" clId="{9556629E-6AC9-4DC7-82A4-0331E7084EC8}" dt="2021-05-14T19:21:57.909" v="168" actId="115"/>
        <pc:sldMkLst>
          <pc:docMk/>
          <pc:sldMk cId="3634478512" sldId="419"/>
        </pc:sldMkLst>
        <pc:spChg chg="mod">
          <ac:chgData name="Brian Smith" userId="b1d3ac8b-1aca-452c-baba-f12c9e85d6e4" providerId="ADAL" clId="{9556629E-6AC9-4DC7-82A4-0331E7084EC8}" dt="2021-05-14T19:20:39.811" v="111" actId="20577"/>
          <ac:spMkLst>
            <pc:docMk/>
            <pc:sldMk cId="3634478512" sldId="419"/>
            <ac:spMk id="5" creationId="{36D7AE79-1C26-433A-BFAC-D0466D686C6D}"/>
          </ac:spMkLst>
        </pc:spChg>
        <pc:spChg chg="mod">
          <ac:chgData name="Brian Smith" userId="b1d3ac8b-1aca-452c-baba-f12c9e85d6e4" providerId="ADAL" clId="{9556629E-6AC9-4DC7-82A4-0331E7084EC8}" dt="2021-05-14T19:21:57.909" v="168" actId="115"/>
          <ac:spMkLst>
            <pc:docMk/>
            <pc:sldMk cId="3634478512" sldId="419"/>
            <ac:spMk id="6" creationId="{30DB4C16-C798-413D-B529-F232C853269D}"/>
          </ac:spMkLst>
        </pc:spChg>
        <pc:picChg chg="del">
          <ac:chgData name="Brian Smith" userId="b1d3ac8b-1aca-452c-baba-f12c9e85d6e4" providerId="ADAL" clId="{9556629E-6AC9-4DC7-82A4-0331E7084EC8}" dt="2021-05-14T19:20:32.767" v="103" actId="478"/>
          <ac:picMkLst>
            <pc:docMk/>
            <pc:sldMk cId="3634478512" sldId="419"/>
            <ac:picMk id="3" creationId="{E615BF22-16EC-48BA-AF13-E7290D764B4B}"/>
          </ac:picMkLst>
        </pc:picChg>
      </pc:sldChg>
      <pc:sldChg chg="delSp modSp mod">
        <pc:chgData name="Brian Smith" userId="b1d3ac8b-1aca-452c-baba-f12c9e85d6e4" providerId="ADAL" clId="{9556629E-6AC9-4DC7-82A4-0331E7084EC8}" dt="2021-05-14T19:29:46.831" v="449" actId="115"/>
        <pc:sldMkLst>
          <pc:docMk/>
          <pc:sldMk cId="364835621" sldId="420"/>
        </pc:sldMkLst>
        <pc:spChg chg="mod">
          <ac:chgData name="Brian Smith" userId="b1d3ac8b-1aca-452c-baba-f12c9e85d6e4" providerId="ADAL" clId="{9556629E-6AC9-4DC7-82A4-0331E7084EC8}" dt="2021-05-14T19:22:22.702" v="173" actId="20577"/>
          <ac:spMkLst>
            <pc:docMk/>
            <pc:sldMk cId="364835621" sldId="420"/>
            <ac:spMk id="5" creationId="{36D7AE79-1C26-433A-BFAC-D0466D686C6D}"/>
          </ac:spMkLst>
        </pc:spChg>
        <pc:spChg chg="mod">
          <ac:chgData name="Brian Smith" userId="b1d3ac8b-1aca-452c-baba-f12c9e85d6e4" providerId="ADAL" clId="{9556629E-6AC9-4DC7-82A4-0331E7084EC8}" dt="2021-05-14T19:29:46.831" v="449" actId="115"/>
          <ac:spMkLst>
            <pc:docMk/>
            <pc:sldMk cId="364835621" sldId="420"/>
            <ac:spMk id="6" creationId="{30DB4C16-C798-413D-B529-F232C853269D}"/>
          </ac:spMkLst>
        </pc:spChg>
        <pc:picChg chg="del">
          <ac:chgData name="Brian Smith" userId="b1d3ac8b-1aca-452c-baba-f12c9e85d6e4" providerId="ADAL" clId="{9556629E-6AC9-4DC7-82A4-0331E7084EC8}" dt="2021-05-14T19:22:25.875" v="174" actId="478"/>
          <ac:picMkLst>
            <pc:docMk/>
            <pc:sldMk cId="364835621" sldId="420"/>
            <ac:picMk id="4" creationId="{9241AA16-6CED-4881-9E65-295EE194EBE6}"/>
          </ac:picMkLst>
        </pc:picChg>
      </pc:sldChg>
      <pc:sldChg chg="del">
        <pc:chgData name="Brian Smith" userId="b1d3ac8b-1aca-452c-baba-f12c9e85d6e4" providerId="ADAL" clId="{9556629E-6AC9-4DC7-82A4-0331E7084EC8}" dt="2021-05-14T19:38:08.263" v="839" actId="47"/>
        <pc:sldMkLst>
          <pc:docMk/>
          <pc:sldMk cId="1145172853" sldId="421"/>
        </pc:sldMkLst>
      </pc:sldChg>
      <pc:sldChg chg="del">
        <pc:chgData name="Brian Smith" userId="b1d3ac8b-1aca-452c-baba-f12c9e85d6e4" providerId="ADAL" clId="{9556629E-6AC9-4DC7-82A4-0331E7084EC8}" dt="2021-05-14T19:38:08.263" v="839" actId="47"/>
        <pc:sldMkLst>
          <pc:docMk/>
          <pc:sldMk cId="2081838929" sldId="423"/>
        </pc:sldMkLst>
      </pc:sldChg>
      <pc:sldChg chg="del">
        <pc:chgData name="Brian Smith" userId="b1d3ac8b-1aca-452c-baba-f12c9e85d6e4" providerId="ADAL" clId="{9556629E-6AC9-4DC7-82A4-0331E7084EC8}" dt="2021-05-14T19:38:08.263" v="839" actId="47"/>
        <pc:sldMkLst>
          <pc:docMk/>
          <pc:sldMk cId="3821928632" sldId="424"/>
        </pc:sldMkLst>
      </pc:sldChg>
      <pc:sldChg chg="del">
        <pc:chgData name="Brian Smith" userId="b1d3ac8b-1aca-452c-baba-f12c9e85d6e4" providerId="ADAL" clId="{9556629E-6AC9-4DC7-82A4-0331E7084EC8}" dt="2021-05-14T19:38:08.263" v="839" actId="47"/>
        <pc:sldMkLst>
          <pc:docMk/>
          <pc:sldMk cId="1006692703" sldId="425"/>
        </pc:sldMkLst>
      </pc:sldChg>
      <pc:sldChg chg="new del">
        <pc:chgData name="Brian Smith" userId="b1d3ac8b-1aca-452c-baba-f12c9e85d6e4" providerId="ADAL" clId="{9556629E-6AC9-4DC7-82A4-0331E7084EC8}" dt="2021-05-14T19:12:19.432" v="65" actId="2696"/>
        <pc:sldMkLst>
          <pc:docMk/>
          <pc:sldMk cId="3342264134" sldId="426"/>
        </pc:sldMkLst>
      </pc:sldChg>
      <pc:sldChg chg="modSp add mod">
        <pc:chgData name="Brian Smith" userId="b1d3ac8b-1aca-452c-baba-f12c9e85d6e4" providerId="ADAL" clId="{9556629E-6AC9-4DC7-82A4-0331E7084EC8}" dt="2021-05-14T19:37:02.750" v="823" actId="2711"/>
        <pc:sldMkLst>
          <pc:docMk/>
          <pc:sldMk cId="4116651512" sldId="426"/>
        </pc:sldMkLst>
        <pc:spChg chg="mod">
          <ac:chgData name="Brian Smith" userId="b1d3ac8b-1aca-452c-baba-f12c9e85d6e4" providerId="ADAL" clId="{9556629E-6AC9-4DC7-82A4-0331E7084EC8}" dt="2021-05-14T19:30:14.392" v="471" actId="20577"/>
          <ac:spMkLst>
            <pc:docMk/>
            <pc:sldMk cId="4116651512" sldId="426"/>
            <ac:spMk id="5" creationId="{36D7AE79-1C26-433A-BFAC-D0466D686C6D}"/>
          </ac:spMkLst>
        </pc:spChg>
        <pc:spChg chg="mod">
          <ac:chgData name="Brian Smith" userId="b1d3ac8b-1aca-452c-baba-f12c9e85d6e4" providerId="ADAL" clId="{9556629E-6AC9-4DC7-82A4-0331E7084EC8}" dt="2021-05-14T19:37:02.750" v="823" actId="2711"/>
          <ac:spMkLst>
            <pc:docMk/>
            <pc:sldMk cId="4116651512" sldId="426"/>
            <ac:spMk id="6" creationId="{30DB4C16-C798-413D-B529-F232C853269D}"/>
          </ac:spMkLst>
        </pc:spChg>
      </pc:sldChg>
      <pc:sldChg chg="modSp add mod">
        <pc:chgData name="Brian Smith" userId="b1d3ac8b-1aca-452c-baba-f12c9e85d6e4" providerId="ADAL" clId="{9556629E-6AC9-4DC7-82A4-0331E7084EC8}" dt="2021-05-14T19:37:51.145" v="838" actId="404"/>
        <pc:sldMkLst>
          <pc:docMk/>
          <pc:sldMk cId="1423803841" sldId="427"/>
        </pc:sldMkLst>
        <pc:spChg chg="mod">
          <ac:chgData name="Brian Smith" userId="b1d3ac8b-1aca-452c-baba-f12c9e85d6e4" providerId="ADAL" clId="{9556629E-6AC9-4DC7-82A4-0331E7084EC8}" dt="2021-05-14T19:37:30.980" v="828" actId="20577"/>
          <ac:spMkLst>
            <pc:docMk/>
            <pc:sldMk cId="1423803841" sldId="427"/>
            <ac:spMk id="5" creationId="{36D7AE79-1C26-433A-BFAC-D0466D686C6D}"/>
          </ac:spMkLst>
        </pc:spChg>
        <pc:spChg chg="mod">
          <ac:chgData name="Brian Smith" userId="b1d3ac8b-1aca-452c-baba-f12c9e85d6e4" providerId="ADAL" clId="{9556629E-6AC9-4DC7-82A4-0331E7084EC8}" dt="2021-05-14T19:37:51.145" v="838" actId="404"/>
          <ac:spMkLst>
            <pc:docMk/>
            <pc:sldMk cId="1423803841" sldId="427"/>
            <ac:spMk id="6" creationId="{30DB4C16-C798-413D-B529-F232C853269D}"/>
          </ac:spMkLst>
        </pc:spChg>
      </pc:sldChg>
      <pc:sldChg chg="modSp new del mod">
        <pc:chgData name="Brian Smith" userId="b1d3ac8b-1aca-452c-baba-f12c9e85d6e4" providerId="ADAL" clId="{9556629E-6AC9-4DC7-82A4-0331E7084EC8}" dt="2021-05-14T19:38:42.204" v="843" actId="2696"/>
        <pc:sldMkLst>
          <pc:docMk/>
          <pc:sldMk cId="2818483689" sldId="428"/>
        </pc:sldMkLst>
        <pc:spChg chg="mod">
          <ac:chgData name="Brian Smith" userId="b1d3ac8b-1aca-452c-baba-f12c9e85d6e4" providerId="ADAL" clId="{9556629E-6AC9-4DC7-82A4-0331E7084EC8}" dt="2021-05-14T19:38:21.448" v="841" actId="20577"/>
          <ac:spMkLst>
            <pc:docMk/>
            <pc:sldMk cId="2818483689" sldId="428"/>
            <ac:spMk id="4" creationId="{6FA9393B-B18D-4F7F-AF81-9C554C052597}"/>
          </ac:spMkLst>
        </pc:spChg>
      </pc:sldChg>
      <pc:sldChg chg="modSp add mod">
        <pc:chgData name="Brian Smith" userId="b1d3ac8b-1aca-452c-baba-f12c9e85d6e4" providerId="ADAL" clId="{9556629E-6AC9-4DC7-82A4-0331E7084EC8}" dt="2021-05-14T19:47:19.893" v="1281" actId="20577"/>
        <pc:sldMkLst>
          <pc:docMk/>
          <pc:sldMk cId="2951606667" sldId="429"/>
        </pc:sldMkLst>
        <pc:spChg chg="mod">
          <ac:chgData name="Brian Smith" userId="b1d3ac8b-1aca-452c-baba-f12c9e85d6e4" providerId="ADAL" clId="{9556629E-6AC9-4DC7-82A4-0331E7084EC8}" dt="2021-05-14T19:38:47.526" v="854" actId="20577"/>
          <ac:spMkLst>
            <pc:docMk/>
            <pc:sldMk cId="2951606667" sldId="429"/>
            <ac:spMk id="5" creationId="{36D7AE79-1C26-433A-BFAC-D0466D686C6D}"/>
          </ac:spMkLst>
        </pc:spChg>
        <pc:spChg chg="mod">
          <ac:chgData name="Brian Smith" userId="b1d3ac8b-1aca-452c-baba-f12c9e85d6e4" providerId="ADAL" clId="{9556629E-6AC9-4DC7-82A4-0331E7084EC8}" dt="2021-05-14T19:47:19.893" v="1281" actId="20577"/>
          <ac:spMkLst>
            <pc:docMk/>
            <pc:sldMk cId="2951606667" sldId="429"/>
            <ac:spMk id="6" creationId="{30DB4C16-C798-413D-B529-F232C853269D}"/>
          </ac:spMkLst>
        </pc:spChg>
      </pc:sldChg>
      <pc:sldChg chg="modSp add mod">
        <pc:chgData name="Brian Smith" userId="b1d3ac8b-1aca-452c-baba-f12c9e85d6e4" providerId="ADAL" clId="{9556629E-6AC9-4DC7-82A4-0331E7084EC8}" dt="2021-05-14T19:49:07.574" v="1357" actId="404"/>
        <pc:sldMkLst>
          <pc:docMk/>
          <pc:sldMk cId="1061794817" sldId="430"/>
        </pc:sldMkLst>
        <pc:spChg chg="mod">
          <ac:chgData name="Brian Smith" userId="b1d3ac8b-1aca-452c-baba-f12c9e85d6e4" providerId="ADAL" clId="{9556629E-6AC9-4DC7-82A4-0331E7084EC8}" dt="2021-05-14T19:39:34.145" v="864" actId="20577"/>
          <ac:spMkLst>
            <pc:docMk/>
            <pc:sldMk cId="1061794817" sldId="430"/>
            <ac:spMk id="5" creationId="{36D7AE79-1C26-433A-BFAC-D0466D686C6D}"/>
          </ac:spMkLst>
        </pc:spChg>
        <pc:spChg chg="mod">
          <ac:chgData name="Brian Smith" userId="b1d3ac8b-1aca-452c-baba-f12c9e85d6e4" providerId="ADAL" clId="{9556629E-6AC9-4DC7-82A4-0331E7084EC8}" dt="2021-05-14T19:49:07.574" v="1357" actId="404"/>
          <ac:spMkLst>
            <pc:docMk/>
            <pc:sldMk cId="1061794817" sldId="430"/>
            <ac:spMk id="6" creationId="{30DB4C16-C798-413D-B529-F232C853269D}"/>
          </ac:spMkLst>
        </pc:spChg>
      </pc:sldChg>
      <pc:sldChg chg="modSp add mod">
        <pc:chgData name="Brian Smith" userId="b1d3ac8b-1aca-452c-baba-f12c9e85d6e4" providerId="ADAL" clId="{9556629E-6AC9-4DC7-82A4-0331E7084EC8}" dt="2021-05-14T20:02:34.538" v="1433" actId="20577"/>
        <pc:sldMkLst>
          <pc:docMk/>
          <pc:sldMk cId="3397667470" sldId="431"/>
        </pc:sldMkLst>
        <pc:spChg chg="mod">
          <ac:chgData name="Brian Smith" userId="b1d3ac8b-1aca-452c-baba-f12c9e85d6e4" providerId="ADAL" clId="{9556629E-6AC9-4DC7-82A4-0331E7084EC8}" dt="2021-05-14T19:40:32.869" v="893" actId="20577"/>
          <ac:spMkLst>
            <pc:docMk/>
            <pc:sldMk cId="3397667470" sldId="431"/>
            <ac:spMk id="5" creationId="{36D7AE79-1C26-433A-BFAC-D0466D686C6D}"/>
          </ac:spMkLst>
        </pc:spChg>
        <pc:spChg chg="mod">
          <ac:chgData name="Brian Smith" userId="b1d3ac8b-1aca-452c-baba-f12c9e85d6e4" providerId="ADAL" clId="{9556629E-6AC9-4DC7-82A4-0331E7084EC8}" dt="2021-05-14T20:02:34.538" v="1433" actId="20577"/>
          <ac:spMkLst>
            <pc:docMk/>
            <pc:sldMk cId="3397667470" sldId="431"/>
            <ac:spMk id="6" creationId="{30DB4C16-C798-413D-B529-F232C853269D}"/>
          </ac:spMkLst>
        </pc:spChg>
      </pc:sldChg>
      <pc:sldChg chg="modSp add mod">
        <pc:chgData name="Brian Smith" userId="b1d3ac8b-1aca-452c-baba-f12c9e85d6e4" providerId="ADAL" clId="{9556629E-6AC9-4DC7-82A4-0331E7084EC8}" dt="2021-05-14T19:50:54.137" v="1405" actId="20577"/>
        <pc:sldMkLst>
          <pc:docMk/>
          <pc:sldMk cId="630383821" sldId="432"/>
        </pc:sldMkLst>
        <pc:spChg chg="mod">
          <ac:chgData name="Brian Smith" userId="b1d3ac8b-1aca-452c-baba-f12c9e85d6e4" providerId="ADAL" clId="{9556629E-6AC9-4DC7-82A4-0331E7084EC8}" dt="2021-05-14T19:49:58.247" v="1368" actId="20577"/>
          <ac:spMkLst>
            <pc:docMk/>
            <pc:sldMk cId="630383821" sldId="432"/>
            <ac:spMk id="5" creationId="{36D7AE79-1C26-433A-BFAC-D0466D686C6D}"/>
          </ac:spMkLst>
        </pc:spChg>
        <pc:spChg chg="mod">
          <ac:chgData name="Brian Smith" userId="b1d3ac8b-1aca-452c-baba-f12c9e85d6e4" providerId="ADAL" clId="{9556629E-6AC9-4DC7-82A4-0331E7084EC8}" dt="2021-05-14T19:50:54.137" v="1405" actId="20577"/>
          <ac:spMkLst>
            <pc:docMk/>
            <pc:sldMk cId="630383821" sldId="432"/>
            <ac:spMk id="6" creationId="{30DB4C16-C798-413D-B529-F232C853269D}"/>
          </ac:spMkLst>
        </pc:spChg>
      </pc:sldChg>
      <pc:sldChg chg="modSp add mod">
        <pc:chgData name="Brian Smith" userId="b1d3ac8b-1aca-452c-baba-f12c9e85d6e4" providerId="ADAL" clId="{9556629E-6AC9-4DC7-82A4-0331E7084EC8}" dt="2021-05-14T19:52:41.262" v="1417" actId="20577"/>
        <pc:sldMkLst>
          <pc:docMk/>
          <pc:sldMk cId="263565256" sldId="433"/>
        </pc:sldMkLst>
        <pc:spChg chg="mod">
          <ac:chgData name="Brian Smith" userId="b1d3ac8b-1aca-452c-baba-f12c9e85d6e4" providerId="ADAL" clId="{9556629E-6AC9-4DC7-82A4-0331E7084EC8}" dt="2021-05-14T19:52:10.256" v="1411" actId="20577"/>
          <ac:spMkLst>
            <pc:docMk/>
            <pc:sldMk cId="263565256" sldId="433"/>
            <ac:spMk id="5" creationId="{36D7AE79-1C26-433A-BFAC-D0466D686C6D}"/>
          </ac:spMkLst>
        </pc:spChg>
        <pc:spChg chg="mod">
          <ac:chgData name="Brian Smith" userId="b1d3ac8b-1aca-452c-baba-f12c9e85d6e4" providerId="ADAL" clId="{9556629E-6AC9-4DC7-82A4-0331E7084EC8}" dt="2021-05-14T19:52:41.262" v="1417" actId="20577"/>
          <ac:spMkLst>
            <pc:docMk/>
            <pc:sldMk cId="263565256" sldId="433"/>
            <ac:spMk id="6" creationId="{30DB4C16-C798-413D-B529-F232C853269D}"/>
          </ac:spMkLst>
        </pc:spChg>
      </pc:sldChg>
      <pc:sldChg chg="del">
        <pc:chgData name="Brian Smith" userId="b1d3ac8b-1aca-452c-baba-f12c9e85d6e4" providerId="ADAL" clId="{9556629E-6AC9-4DC7-82A4-0331E7084EC8}" dt="2021-05-14T19:58:11.080" v="1423" actId="2696"/>
        <pc:sldMkLst>
          <pc:docMk/>
          <pc:sldMk cId="127365340" sldId="434"/>
        </pc:sldMkLst>
      </pc:sldChg>
      <pc:sldChg chg="addSp delSp modSp mod">
        <pc:chgData name="Brian Smith" userId="b1d3ac8b-1aca-452c-baba-f12c9e85d6e4" providerId="ADAL" clId="{9556629E-6AC9-4DC7-82A4-0331E7084EC8}" dt="2021-05-17T13:24:37.249" v="1437" actId="22"/>
        <pc:sldMkLst>
          <pc:docMk/>
          <pc:sldMk cId="1792895539" sldId="434"/>
        </pc:sldMkLst>
        <pc:picChg chg="add del mod">
          <ac:chgData name="Brian Smith" userId="b1d3ac8b-1aca-452c-baba-f12c9e85d6e4" providerId="ADAL" clId="{9556629E-6AC9-4DC7-82A4-0331E7084EC8}" dt="2021-05-17T13:24:36.842" v="1436" actId="478"/>
          <ac:picMkLst>
            <pc:docMk/>
            <pc:sldMk cId="1792895539" sldId="434"/>
            <ac:picMk id="3" creationId="{EDCE5F74-E560-4F1A-9E8F-8166CCDFB351}"/>
          </ac:picMkLst>
        </pc:picChg>
        <pc:picChg chg="add">
          <ac:chgData name="Brian Smith" userId="b1d3ac8b-1aca-452c-baba-f12c9e85d6e4" providerId="ADAL" clId="{9556629E-6AC9-4DC7-82A4-0331E7084EC8}" dt="2021-05-17T13:24:37.249" v="1437" actId="22"/>
          <ac:picMkLst>
            <pc:docMk/>
            <pc:sldMk cId="1792895539" sldId="434"/>
            <ac:picMk id="4" creationId="{330B26CB-F115-4F06-B325-0419316C52F6}"/>
          </ac:picMkLst>
        </pc:picChg>
        <pc:picChg chg="del">
          <ac:chgData name="Brian Smith" userId="b1d3ac8b-1aca-452c-baba-f12c9e85d6e4" providerId="ADAL" clId="{9556629E-6AC9-4DC7-82A4-0331E7084EC8}" dt="2021-05-14T19:59:29.295" v="1426" actId="478"/>
          <ac:picMkLst>
            <pc:docMk/>
            <pc:sldMk cId="1792895539" sldId="434"/>
            <ac:picMk id="20" creationId="{997158B8-5B2F-49B0-A578-E7485EDCA713}"/>
          </ac:picMkLst>
        </pc:picChg>
      </pc:sldChg>
      <pc:sldChg chg="new del">
        <pc:chgData name="Brian Smith" userId="b1d3ac8b-1aca-452c-baba-f12c9e85d6e4" providerId="ADAL" clId="{9556629E-6AC9-4DC7-82A4-0331E7084EC8}" dt="2021-05-14T19:58:15.913" v="1425" actId="47"/>
        <pc:sldMkLst>
          <pc:docMk/>
          <pc:sldMk cId="2996166066" sldId="434"/>
        </pc:sldMkLst>
      </pc:sldChg>
      <pc:sldChg chg="addSp delSp modSp mod">
        <pc:chgData name="Brian Smith" userId="b1d3ac8b-1aca-452c-baba-f12c9e85d6e4" providerId="ADAL" clId="{9556629E-6AC9-4DC7-82A4-0331E7084EC8}" dt="2021-05-19T14:01:52.395" v="1440" actId="1076"/>
        <pc:sldMkLst>
          <pc:docMk/>
          <pc:sldMk cId="4244652631" sldId="435"/>
        </pc:sldMkLst>
        <pc:picChg chg="del">
          <ac:chgData name="Brian Smith" userId="b1d3ac8b-1aca-452c-baba-f12c9e85d6e4" providerId="ADAL" clId="{9556629E-6AC9-4DC7-82A4-0331E7084EC8}" dt="2021-05-17T13:24:31.016" v="1434" actId="478"/>
          <ac:picMkLst>
            <pc:docMk/>
            <pc:sldMk cId="4244652631" sldId="435"/>
            <ac:picMk id="3" creationId="{EDCE5F74-E560-4F1A-9E8F-8166CCDFB351}"/>
          </ac:picMkLst>
        </pc:picChg>
        <pc:picChg chg="add mod">
          <ac:chgData name="Brian Smith" userId="b1d3ac8b-1aca-452c-baba-f12c9e85d6e4" providerId="ADAL" clId="{9556629E-6AC9-4DC7-82A4-0331E7084EC8}" dt="2021-05-19T14:01:52.395" v="1440" actId="1076"/>
          <ac:picMkLst>
            <pc:docMk/>
            <pc:sldMk cId="4244652631" sldId="435"/>
            <ac:picMk id="4" creationId="{FB411261-1115-4433-B221-133F4D881126}"/>
          </ac:picMkLst>
        </pc:picChg>
      </pc:sldChg>
      <pc:sldChg chg="del">
        <pc:chgData name="Brian Smith" userId="b1d3ac8b-1aca-452c-baba-f12c9e85d6e4" providerId="ADAL" clId="{9556629E-6AC9-4DC7-82A4-0331E7084EC8}" dt="2021-05-14T19:20:22.997" v="102" actId="2696"/>
        <pc:sldMkLst>
          <pc:docMk/>
          <pc:sldMk cId="192587153" sldId="43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5/19/2021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emf"/><Relationship Id="rId2" Type="http://schemas.openxmlformats.org/officeDocument/2006/relationships/image" Target="../media/image13.png"/><Relationship Id="rId1" Type="http://schemas.openxmlformats.org/officeDocument/2006/relationships/slideMaster" Target="../slideMasters/slideMaster8.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AB38674E-6337-5646-AE29-0DA35BE0E6B2}"/>
              </a:ext>
            </a:extLst>
          </p:cNvPr>
          <p:cNvPicPr>
            <a:picLocks noChangeAspect="1"/>
          </p:cNvPicPr>
          <p:nvPr userDrawn="1"/>
        </p:nvPicPr>
        <p:blipFill>
          <a:blip r:embed="rId2">
            <a:extLs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6" name="Freeform 5">
            <a:extLst>
              <a:ext uri="{FF2B5EF4-FFF2-40B4-BE49-F238E27FC236}">
                <a16:creationId xmlns:a16="http://schemas.microsoft.com/office/drawing/2014/main" id="{2FA54B34-3396-494B-8F51-B7FEDA391D36}"/>
              </a:ext>
            </a:extLst>
          </p:cNvPr>
          <p:cNvSpPr/>
          <p:nvPr userDrawn="1"/>
        </p:nvSpPr>
        <p:spPr>
          <a:xfrm>
            <a:off x="1" y="1317521"/>
            <a:ext cx="4336027" cy="993626"/>
          </a:xfrm>
          <a:custGeom>
            <a:avLst/>
            <a:gdLst>
              <a:gd name="connsiteX0" fmla="*/ 0 w 4336027"/>
              <a:gd name="connsiteY0" fmla="*/ 0 h 993626"/>
              <a:gd name="connsiteX1" fmla="*/ 3839214 w 4336027"/>
              <a:gd name="connsiteY1" fmla="*/ 0 h 993626"/>
              <a:gd name="connsiteX2" fmla="*/ 4336027 w 4336027"/>
              <a:gd name="connsiteY2" fmla="*/ 496813 h 993626"/>
              <a:gd name="connsiteX3" fmla="*/ 4336026 w 4336027"/>
              <a:gd name="connsiteY3" fmla="*/ 496813 h 993626"/>
              <a:gd name="connsiteX4" fmla="*/ 3839213 w 4336027"/>
              <a:gd name="connsiteY4" fmla="*/ 993626 h 993626"/>
              <a:gd name="connsiteX5" fmla="*/ 0 w 4336027"/>
              <a:gd name="connsiteY5" fmla="*/ 993625 h 99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027" h="993626">
                <a:moveTo>
                  <a:pt x="0" y="0"/>
                </a:moveTo>
                <a:lnTo>
                  <a:pt x="3839214" y="0"/>
                </a:lnTo>
                <a:cubicBezTo>
                  <a:pt x="4113596" y="0"/>
                  <a:pt x="4336027" y="222431"/>
                  <a:pt x="4336027" y="496813"/>
                </a:cubicBezTo>
                <a:lnTo>
                  <a:pt x="4336026" y="496813"/>
                </a:lnTo>
                <a:cubicBezTo>
                  <a:pt x="4336026" y="771195"/>
                  <a:pt x="4113595" y="993626"/>
                  <a:pt x="3839213" y="993626"/>
                </a:cubicBezTo>
                <a:lnTo>
                  <a:pt x="0" y="9936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7E69D41-0304-0048-9B80-5AF514E8A86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11277" y="1518469"/>
            <a:ext cx="3185652" cy="591727"/>
          </a:xfrm>
          <a:prstGeom prst="rect">
            <a:avLst/>
          </a:prstGeom>
        </p:spPr>
      </p:pic>
      <p:sp>
        <p:nvSpPr>
          <p:cNvPr id="8" name="Title 1">
            <a:extLst>
              <a:ext uri="{FF2B5EF4-FFF2-40B4-BE49-F238E27FC236}">
                <a16:creationId xmlns:a16="http://schemas.microsoft.com/office/drawing/2014/main" id="{7D5857C1-66A5-4A48-9CB9-75F261C6F247}"/>
              </a:ext>
            </a:extLst>
          </p:cNvPr>
          <p:cNvSpPr>
            <a:spLocks noGrp="1"/>
          </p:cNvSpPr>
          <p:nvPr>
            <p:ph type="ctrTitle" hasCustomPrompt="1"/>
          </p:nvPr>
        </p:nvSpPr>
        <p:spPr>
          <a:xfrm>
            <a:off x="1310435" y="2571750"/>
            <a:ext cx="7566865" cy="582930"/>
          </a:xfrm>
          <a:prstGeom prst="rect">
            <a:avLst/>
          </a:prstGeom>
        </p:spPr>
        <p:txBody>
          <a:bodyPr lIns="0"/>
          <a:lstStyle/>
          <a:p>
            <a:r>
              <a:rPr lang="en-US">
                <a:solidFill>
                  <a:schemeClr val="bg1"/>
                </a:solidFill>
              </a:rPr>
              <a:t>Title of Presentation</a:t>
            </a:r>
          </a:p>
        </p:txBody>
      </p:sp>
      <p:sp>
        <p:nvSpPr>
          <p:cNvPr id="9" name="Subtitle 2">
            <a:extLst>
              <a:ext uri="{FF2B5EF4-FFF2-40B4-BE49-F238E27FC236}">
                <a16:creationId xmlns:a16="http://schemas.microsoft.com/office/drawing/2014/main" id="{8F07A728-FE15-244A-9BF4-F5202426F740}"/>
              </a:ext>
            </a:extLst>
          </p:cNvPr>
          <p:cNvSpPr>
            <a:spLocks noGrp="1"/>
          </p:cNvSpPr>
          <p:nvPr>
            <p:ph type="subTitle" idx="1" hasCustomPrompt="1"/>
          </p:nvPr>
        </p:nvSpPr>
        <p:spPr>
          <a:xfrm>
            <a:off x="1310435" y="3222607"/>
            <a:ext cx="7566865" cy="508145"/>
          </a:xfrm>
          <a:prstGeom prst="rect">
            <a:avLst/>
          </a:prstGeom>
        </p:spPr>
        <p:txBody>
          <a:bodyPr lIns="0"/>
          <a:lstStyle>
            <a:lvl1pPr marL="7938" indent="-7938">
              <a:buNone/>
              <a:tabLst/>
              <a:defRPr/>
            </a:lvl1pPr>
          </a:lstStyle>
          <a:p>
            <a:r>
              <a:rPr lang="en-US">
                <a:solidFill>
                  <a:schemeClr val="bg1"/>
                </a:solidFill>
              </a:rPr>
              <a:t>Subhead</a:t>
            </a:r>
          </a:p>
        </p:txBody>
      </p:sp>
    </p:spTree>
    <p:extLst>
      <p:ext uri="{BB962C8B-B14F-4D97-AF65-F5344CB8AC3E}">
        <p14:creationId xmlns:p14="http://schemas.microsoft.com/office/powerpoint/2010/main" val="337640743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g Left / Bulleted List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CCCB1A-E76E-C94A-BD5C-494729676310}"/>
              </a:ext>
            </a:extLst>
          </p:cNvPr>
          <p:cNvSpPr>
            <a:spLocks noGrp="1"/>
          </p:cNvSpPr>
          <p:nvPr>
            <p:ph type="title" hasCustomPrompt="1"/>
          </p:nvPr>
        </p:nvSpPr>
        <p:spPr>
          <a:xfrm>
            <a:off x="307281" y="17865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Left &amp; Bulleted List Right</a:t>
            </a:r>
          </a:p>
        </p:txBody>
      </p:sp>
      <p:sp>
        <p:nvSpPr>
          <p:cNvPr id="20" name="Picture Placeholder 10">
            <a:extLst>
              <a:ext uri="{FF2B5EF4-FFF2-40B4-BE49-F238E27FC236}">
                <a16:creationId xmlns:a16="http://schemas.microsoft.com/office/drawing/2014/main" id="{5D46BE9A-7C41-F24F-8924-D6724DE03C7C}"/>
              </a:ext>
            </a:extLst>
          </p:cNvPr>
          <p:cNvSpPr>
            <a:spLocks noGrp="1" noChangeAspect="1"/>
          </p:cNvSpPr>
          <p:nvPr>
            <p:ph type="pic" sz="quarter" idx="11" hasCustomPrompt="1"/>
          </p:nvPr>
        </p:nvSpPr>
        <p:spPr>
          <a:xfrm>
            <a:off x="-21264" y="959836"/>
            <a:ext cx="3803813" cy="3611189"/>
          </a:xfrm>
          <a:prstGeom prst="flowChartDelay">
            <a:avLst/>
          </a:prstGeom>
          <a:pattFill prst="wdDnDiag">
            <a:fgClr>
              <a:schemeClr val="bg2">
                <a:lumMod val="90000"/>
              </a:schemeClr>
            </a:fgClr>
            <a:bgClr>
              <a:schemeClr val="bg1"/>
            </a:bgClr>
          </a:pattFill>
        </p:spPr>
        <p:txBody>
          <a:bodyPr lIns="548640" tIns="365760" anchor="t" anchorCtr="0"/>
          <a:lstStyle>
            <a:lvl1pPr marL="6350" indent="-6350">
              <a:buNone/>
              <a:tabLst/>
              <a:defRPr sz="1800">
                <a:solidFill>
                  <a:srgbClr val="FF40FF"/>
                </a:solidFill>
              </a:defRPr>
            </a:lvl1pPr>
          </a:lstStyle>
          <a:p>
            <a:r>
              <a:rPr lang="en-US"/>
              <a:t>Click to add image</a:t>
            </a:r>
          </a:p>
        </p:txBody>
      </p:sp>
      <p:sp>
        <p:nvSpPr>
          <p:cNvPr id="12" name="Content Placeholder 2">
            <a:extLst>
              <a:ext uri="{FF2B5EF4-FFF2-40B4-BE49-F238E27FC236}">
                <a16:creationId xmlns:a16="http://schemas.microsoft.com/office/drawing/2014/main" id="{C18316AF-3050-8342-A2C3-D5F4A1CDB009}"/>
              </a:ext>
            </a:extLst>
          </p:cNvPr>
          <p:cNvSpPr>
            <a:spLocks noGrp="1"/>
          </p:cNvSpPr>
          <p:nvPr>
            <p:ph idx="1"/>
          </p:nvPr>
        </p:nvSpPr>
        <p:spPr>
          <a:xfrm>
            <a:off x="4265307" y="857251"/>
            <a:ext cx="4486843" cy="3657600"/>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1D6C62C5-4A17-9145-9EE7-194AC993229A}"/>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3" name="Text Placeholder 25">
            <a:extLst>
              <a:ext uri="{FF2B5EF4-FFF2-40B4-BE49-F238E27FC236}">
                <a16:creationId xmlns:a16="http://schemas.microsoft.com/office/drawing/2014/main" id="{E6CE020A-84B6-3447-9FD3-2F2FD86174B3}"/>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69246785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Regular Body / No Bullets">
    <p:spTree>
      <p:nvGrpSpPr>
        <p:cNvPr id="1" name=""/>
        <p:cNvGrpSpPr/>
        <p:nvPr/>
      </p:nvGrpSpPr>
      <p:grpSpPr>
        <a:xfrm>
          <a:off x="0" y="0"/>
          <a:ext cx="0" cy="0"/>
          <a:chOff x="0" y="0"/>
          <a:chExt cx="0" cy="0"/>
        </a:xfrm>
      </p:grpSpPr>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311541" y="968760"/>
            <a:ext cx="8485213" cy="3271839"/>
          </a:xfrm>
          <a:prstGeom prst="rect">
            <a:avLst/>
          </a:prstGeom>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cxnSp>
        <p:nvCxnSpPr>
          <p:cNvPr id="10" name="Straight Connector 9">
            <a:extLst>
              <a:ext uri="{FF2B5EF4-FFF2-40B4-BE49-F238E27FC236}">
                <a16:creationId xmlns:a16="http://schemas.microsoft.com/office/drawing/2014/main" id="{9368D273-AFF8-FE46-AD1C-9DDFE4FCBB0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25">
            <a:extLst>
              <a:ext uri="{FF2B5EF4-FFF2-40B4-BE49-F238E27FC236}">
                <a16:creationId xmlns:a16="http://schemas.microsoft.com/office/drawing/2014/main" id="{74C0CD5F-2393-2148-8155-E0461AEF528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2" name="Title 1">
            <a:extLst>
              <a:ext uri="{FF2B5EF4-FFF2-40B4-BE49-F238E27FC236}">
                <a16:creationId xmlns:a16="http://schemas.microsoft.com/office/drawing/2014/main" id="{28B3E504-8895-4D4B-A3E8-D7E1255865EB}"/>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12641785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ered Layout Text left / P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888B8-85D8-7348-A667-F6A9816C0032}"/>
              </a:ext>
            </a:extLst>
          </p:cNvPr>
          <p:cNvSpPr/>
          <p:nvPr userDrawn="1"/>
        </p:nvSpPr>
        <p:spPr>
          <a:xfrm>
            <a:off x="2930625" y="857250"/>
            <a:ext cx="3964292" cy="3661330"/>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CC64600F-23DD-1849-A7F4-388E2513CCDB}"/>
              </a:ext>
            </a:extLst>
          </p:cNvPr>
          <p:cNvSpPr>
            <a:spLocks noGrp="1"/>
          </p:cNvSpPr>
          <p:nvPr>
            <p:ph type="pic" sz="quarter" idx="12" hasCustomPrompt="1"/>
          </p:nvPr>
        </p:nvSpPr>
        <p:spPr>
          <a:xfrm>
            <a:off x="3895499" y="1015603"/>
            <a:ext cx="4981801" cy="3672332"/>
          </a:xfrm>
          <a:prstGeom prst="rect">
            <a:avLst/>
          </a:prstGeom>
          <a:pattFill prst="wdUpDiag">
            <a:fgClr>
              <a:schemeClr val="bg2"/>
            </a:fgClr>
            <a:bgClr>
              <a:schemeClr val="bg1"/>
            </a:bgClr>
          </a:pattFill>
        </p:spPr>
        <p:txBody>
          <a:bodyPr/>
          <a:lstStyle>
            <a:lvl1pPr>
              <a:buNone/>
              <a:defRPr>
                <a:solidFill>
                  <a:srgbClr val="FF40FF"/>
                </a:solidFill>
              </a:defRPr>
            </a:lvl1pPr>
          </a:lstStyle>
          <a:p>
            <a:r>
              <a:rPr lang="en-US"/>
              <a:t>Click to add image</a:t>
            </a:r>
          </a:p>
        </p:txBody>
      </p:sp>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266937" y="1451897"/>
            <a:ext cx="5111552" cy="2845357"/>
          </a:xfrm>
          <a:prstGeom prst="rect">
            <a:avLst/>
          </a:prstGeom>
          <a:solidFill>
            <a:schemeClr val="bg1"/>
          </a:solidFill>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cxnSp>
        <p:nvCxnSpPr>
          <p:cNvPr id="11" name="Straight Connector 10">
            <a:extLst>
              <a:ext uri="{FF2B5EF4-FFF2-40B4-BE49-F238E27FC236}">
                <a16:creationId xmlns:a16="http://schemas.microsoft.com/office/drawing/2014/main" id="{AE03EC79-C9C3-ED44-9094-43ADA155F44C}"/>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2" name="Text Placeholder 25">
            <a:extLst>
              <a:ext uri="{FF2B5EF4-FFF2-40B4-BE49-F238E27FC236}">
                <a16:creationId xmlns:a16="http://schemas.microsoft.com/office/drawing/2014/main" id="{188FCF91-4B9E-3B42-874E-CFFAC07C8CC2}"/>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4" name="Title 1">
            <a:extLst>
              <a:ext uri="{FF2B5EF4-FFF2-40B4-BE49-F238E27FC236}">
                <a16:creationId xmlns:a16="http://schemas.microsoft.com/office/drawing/2014/main" id="{C0C8A2A4-B360-FB46-A6B6-652368E98B9D}"/>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372396548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ered Layout Right Text Left Im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888B8-85D8-7348-A667-F6A9816C0032}"/>
              </a:ext>
            </a:extLst>
          </p:cNvPr>
          <p:cNvSpPr/>
          <p:nvPr userDrawn="1"/>
        </p:nvSpPr>
        <p:spPr>
          <a:xfrm>
            <a:off x="2714801" y="857250"/>
            <a:ext cx="3424741" cy="3274560"/>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CC64600F-23DD-1849-A7F4-388E2513CCDB}"/>
              </a:ext>
            </a:extLst>
          </p:cNvPr>
          <p:cNvSpPr>
            <a:spLocks noGrp="1"/>
          </p:cNvSpPr>
          <p:nvPr>
            <p:ph type="pic" sz="quarter" idx="12" hasCustomPrompt="1"/>
          </p:nvPr>
        </p:nvSpPr>
        <p:spPr>
          <a:xfrm>
            <a:off x="266937" y="1306986"/>
            <a:ext cx="5061077" cy="3147178"/>
          </a:xfrm>
          <a:prstGeom prst="rect">
            <a:avLst/>
          </a:prstGeom>
          <a:pattFill prst="wdUpDiag">
            <a:fgClr>
              <a:schemeClr val="bg2"/>
            </a:fgClr>
            <a:bgClr>
              <a:schemeClr val="bg1"/>
            </a:bgClr>
          </a:pattFill>
        </p:spPr>
        <p:txBody>
          <a:bodyPr/>
          <a:lstStyle>
            <a:lvl1pPr>
              <a:buNone/>
              <a:defRPr>
                <a:solidFill>
                  <a:srgbClr val="FF2F92"/>
                </a:solidFill>
              </a:defRPr>
            </a:lvl1pPr>
          </a:lstStyle>
          <a:p>
            <a:r>
              <a:rPr lang="en-US"/>
              <a:t>Click to add image</a:t>
            </a:r>
          </a:p>
        </p:txBody>
      </p:sp>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3157804" y="1011690"/>
            <a:ext cx="5594346" cy="2770860"/>
          </a:xfrm>
          <a:prstGeom prst="rect">
            <a:avLst/>
          </a:prstGeom>
          <a:solidFill>
            <a:schemeClr val="bg1"/>
          </a:solidFill>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sp>
        <p:nvSpPr>
          <p:cNvPr id="11" name="Text Placeholder 25">
            <a:extLst>
              <a:ext uri="{FF2B5EF4-FFF2-40B4-BE49-F238E27FC236}">
                <a16:creationId xmlns:a16="http://schemas.microsoft.com/office/drawing/2014/main" id="{21617805-8386-1A47-A112-E93C1272E7C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2" name="Title 1">
            <a:extLst>
              <a:ext uri="{FF2B5EF4-FFF2-40B4-BE49-F238E27FC236}">
                <a16:creationId xmlns:a16="http://schemas.microsoft.com/office/drawing/2014/main" id="{E80A9514-62D6-774D-87AC-0176882EDB68}"/>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cxnSp>
        <p:nvCxnSpPr>
          <p:cNvPr id="13" name="Straight Connector 12">
            <a:extLst>
              <a:ext uri="{FF2B5EF4-FFF2-40B4-BE49-F238E27FC236}">
                <a16:creationId xmlns:a16="http://schemas.microsoft.com/office/drawing/2014/main" id="{63F3D18C-F49C-2E47-B6E0-B120C1BBC78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33579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Quote / Bottom-Image-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FCBB0B2-A13E-6D48-95D9-5FE3BC416A2D}"/>
              </a:ext>
            </a:extLst>
          </p:cNvPr>
          <p:cNvGrpSpPr/>
          <p:nvPr userDrawn="1"/>
        </p:nvGrpSpPr>
        <p:grpSpPr>
          <a:xfrm>
            <a:off x="546119" y="2216935"/>
            <a:ext cx="1826127" cy="4566204"/>
            <a:chOff x="342826" y="1866207"/>
            <a:chExt cx="1826127" cy="4566204"/>
          </a:xfrm>
        </p:grpSpPr>
        <p:sp>
          <p:nvSpPr>
            <p:cNvPr id="2" name="Rounded Rectangle 1">
              <a:extLst>
                <a:ext uri="{FF2B5EF4-FFF2-40B4-BE49-F238E27FC236}">
                  <a16:creationId xmlns:a16="http://schemas.microsoft.com/office/drawing/2014/main" id="{EE71F07B-64E7-0741-A2E4-008FF57F5B50}"/>
                </a:ext>
              </a:extLst>
            </p:cNvPr>
            <p:cNvSpPr/>
            <p:nvPr userDrawn="1"/>
          </p:nvSpPr>
          <p:spPr>
            <a:xfrm rot="5400000">
              <a:off x="-1027212" y="3236245"/>
              <a:ext cx="4566204"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00A2B0A-A400-8146-97F2-3F1CC728E9EB}"/>
                </a:ext>
              </a:extLst>
            </p:cNvPr>
            <p:cNvSpPr/>
            <p:nvPr userDrawn="1"/>
          </p:nvSpPr>
          <p:spPr>
            <a:xfrm>
              <a:off x="593127"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54DACDA-95B7-324F-8E80-38F393EA5452}"/>
              </a:ext>
            </a:extLst>
          </p:cNvPr>
          <p:cNvGrpSpPr/>
          <p:nvPr userDrawn="1"/>
        </p:nvGrpSpPr>
        <p:grpSpPr>
          <a:xfrm>
            <a:off x="2580291" y="2216936"/>
            <a:ext cx="1826127" cy="4566204"/>
            <a:chOff x="2335353" y="1866208"/>
            <a:chExt cx="1826127" cy="4566204"/>
          </a:xfrm>
        </p:grpSpPr>
        <p:sp>
          <p:nvSpPr>
            <p:cNvPr id="4" name="Rounded Rectangle 3">
              <a:extLst>
                <a:ext uri="{FF2B5EF4-FFF2-40B4-BE49-F238E27FC236}">
                  <a16:creationId xmlns:a16="http://schemas.microsoft.com/office/drawing/2014/main" id="{1B274360-EE79-C841-8660-EB2DB05F1E33}"/>
                </a:ext>
              </a:extLst>
            </p:cNvPr>
            <p:cNvSpPr/>
            <p:nvPr userDrawn="1"/>
          </p:nvSpPr>
          <p:spPr>
            <a:xfrm rot="5400000">
              <a:off x="965315" y="3236246"/>
              <a:ext cx="4566204"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6C7455-C005-0444-9839-63D8611805DF}"/>
                </a:ext>
              </a:extLst>
            </p:cNvPr>
            <p:cNvSpPr/>
            <p:nvPr userDrawn="1"/>
          </p:nvSpPr>
          <p:spPr>
            <a:xfrm>
              <a:off x="2585654"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4D922BF-5B07-3847-84D6-27FE6C503777}"/>
              </a:ext>
            </a:extLst>
          </p:cNvPr>
          <p:cNvGrpSpPr/>
          <p:nvPr userDrawn="1"/>
        </p:nvGrpSpPr>
        <p:grpSpPr>
          <a:xfrm>
            <a:off x="4614463" y="2216935"/>
            <a:ext cx="1826127" cy="4566204"/>
            <a:chOff x="342826" y="1866207"/>
            <a:chExt cx="1826127" cy="4566204"/>
          </a:xfrm>
        </p:grpSpPr>
        <p:sp>
          <p:nvSpPr>
            <p:cNvPr id="18" name="Rounded Rectangle 17">
              <a:extLst>
                <a:ext uri="{FF2B5EF4-FFF2-40B4-BE49-F238E27FC236}">
                  <a16:creationId xmlns:a16="http://schemas.microsoft.com/office/drawing/2014/main" id="{C4A98F15-AF05-5C44-B317-54360E3FE3BD}"/>
                </a:ext>
              </a:extLst>
            </p:cNvPr>
            <p:cNvSpPr/>
            <p:nvPr userDrawn="1"/>
          </p:nvSpPr>
          <p:spPr>
            <a:xfrm rot="5400000">
              <a:off x="-1027212" y="3236245"/>
              <a:ext cx="4566204" cy="1826127"/>
            </a:xfrm>
            <a:prstGeom prst="roundRect">
              <a:avLst>
                <a:gd name="adj" fmla="val 50000"/>
              </a:avLst>
            </a:prstGeom>
            <a:solidFill>
              <a:srgbClr val="F2A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F64FC76-3A08-CE47-A1A2-F832D4093C48}"/>
                </a:ext>
              </a:extLst>
            </p:cNvPr>
            <p:cNvSpPr/>
            <p:nvPr userDrawn="1"/>
          </p:nvSpPr>
          <p:spPr>
            <a:xfrm>
              <a:off x="593127"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EDBD5BB-07D9-094F-B24F-F3B3A549B9DF}"/>
              </a:ext>
            </a:extLst>
          </p:cNvPr>
          <p:cNvGrpSpPr/>
          <p:nvPr userDrawn="1"/>
        </p:nvGrpSpPr>
        <p:grpSpPr>
          <a:xfrm>
            <a:off x="6648634" y="2216936"/>
            <a:ext cx="1826127" cy="4566204"/>
            <a:chOff x="2335353" y="1866208"/>
            <a:chExt cx="1826127" cy="4566204"/>
          </a:xfrm>
        </p:grpSpPr>
        <p:sp>
          <p:nvSpPr>
            <p:cNvPr id="21" name="Rounded Rectangle 20">
              <a:extLst>
                <a:ext uri="{FF2B5EF4-FFF2-40B4-BE49-F238E27FC236}">
                  <a16:creationId xmlns:a16="http://schemas.microsoft.com/office/drawing/2014/main" id="{11550AFD-34D9-F54D-8CA3-8D64852A5844}"/>
                </a:ext>
              </a:extLst>
            </p:cNvPr>
            <p:cNvSpPr/>
            <p:nvPr userDrawn="1"/>
          </p:nvSpPr>
          <p:spPr>
            <a:xfrm rot="5400000">
              <a:off x="965315" y="3236246"/>
              <a:ext cx="4566204" cy="1826127"/>
            </a:xfrm>
            <a:prstGeom prst="roundRect">
              <a:avLst>
                <a:gd name="adj" fmla="val 50000"/>
              </a:avLst>
            </a:prstGeom>
            <a:solidFill>
              <a:srgbClr val="D9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35D25D5-9023-4341-8D6C-7BA4A87B1B37}"/>
                </a:ext>
              </a:extLst>
            </p:cNvPr>
            <p:cNvSpPr/>
            <p:nvPr userDrawn="1"/>
          </p:nvSpPr>
          <p:spPr>
            <a:xfrm>
              <a:off x="2585654"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A1B450E1-14AE-AE46-8C80-317585F331DB}"/>
              </a:ext>
            </a:extLst>
          </p:cNvPr>
          <p:cNvSpPr/>
          <p:nvPr userDrawn="1"/>
        </p:nvSpPr>
        <p:spPr>
          <a:xfrm>
            <a:off x="0" y="4536558"/>
            <a:ext cx="9144000" cy="779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a:extLst>
              <a:ext uri="{FF2B5EF4-FFF2-40B4-BE49-F238E27FC236}">
                <a16:creationId xmlns:a16="http://schemas.microsoft.com/office/drawing/2014/main" id="{305CB130-2345-BC45-9979-AC669E661B60}"/>
              </a:ext>
            </a:extLst>
          </p:cNvPr>
          <p:cNvSpPr>
            <a:spLocks noGrp="1"/>
          </p:cNvSpPr>
          <p:nvPr>
            <p:ph type="pic" sz="quarter" idx="10" hasCustomPrompt="1"/>
          </p:nvPr>
        </p:nvSpPr>
        <p:spPr>
          <a:xfrm>
            <a:off x="793444"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5" name="Picture Placeholder 23">
            <a:extLst>
              <a:ext uri="{FF2B5EF4-FFF2-40B4-BE49-F238E27FC236}">
                <a16:creationId xmlns:a16="http://schemas.microsoft.com/office/drawing/2014/main" id="{25BFA457-63CA-B948-9BEE-5A9317BC8E36}"/>
              </a:ext>
            </a:extLst>
          </p:cNvPr>
          <p:cNvSpPr>
            <a:spLocks noGrp="1"/>
          </p:cNvSpPr>
          <p:nvPr>
            <p:ph type="pic" sz="quarter" idx="11" hasCustomPrompt="1"/>
          </p:nvPr>
        </p:nvSpPr>
        <p:spPr>
          <a:xfrm>
            <a:off x="2833999"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6" name="Picture Placeholder 23">
            <a:extLst>
              <a:ext uri="{FF2B5EF4-FFF2-40B4-BE49-F238E27FC236}">
                <a16:creationId xmlns:a16="http://schemas.microsoft.com/office/drawing/2014/main" id="{7B5E442F-9ABC-8747-AB85-7AC5B0D23581}"/>
              </a:ext>
            </a:extLst>
          </p:cNvPr>
          <p:cNvSpPr>
            <a:spLocks noGrp="1"/>
          </p:cNvSpPr>
          <p:nvPr>
            <p:ph type="pic" sz="quarter" idx="12" hasCustomPrompt="1"/>
          </p:nvPr>
        </p:nvSpPr>
        <p:spPr>
          <a:xfrm>
            <a:off x="4864929"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7" name="Picture Placeholder 23">
            <a:extLst>
              <a:ext uri="{FF2B5EF4-FFF2-40B4-BE49-F238E27FC236}">
                <a16:creationId xmlns:a16="http://schemas.microsoft.com/office/drawing/2014/main" id="{D0311BD4-E165-A64D-AC3A-94CB12FCC90D}"/>
              </a:ext>
            </a:extLst>
          </p:cNvPr>
          <p:cNvSpPr>
            <a:spLocks noGrp="1"/>
          </p:cNvSpPr>
          <p:nvPr>
            <p:ph type="pic" sz="quarter" idx="13" hasCustomPrompt="1"/>
          </p:nvPr>
        </p:nvSpPr>
        <p:spPr>
          <a:xfrm>
            <a:off x="6895860"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9" name="Text Placeholder 28">
            <a:extLst>
              <a:ext uri="{FF2B5EF4-FFF2-40B4-BE49-F238E27FC236}">
                <a16:creationId xmlns:a16="http://schemas.microsoft.com/office/drawing/2014/main" id="{3813EDEB-6281-1E4E-8B2A-084F3505D9B6}"/>
              </a:ext>
            </a:extLst>
          </p:cNvPr>
          <p:cNvSpPr>
            <a:spLocks noGrp="1"/>
          </p:cNvSpPr>
          <p:nvPr>
            <p:ph type="body" sz="quarter" idx="14" hasCustomPrompt="1"/>
          </p:nvPr>
        </p:nvSpPr>
        <p:spPr>
          <a:xfrm>
            <a:off x="263990" y="209550"/>
            <a:ext cx="8613310" cy="1213369"/>
          </a:xfrm>
          <a:prstGeom prst="rect">
            <a:avLst/>
          </a:prstGeom>
        </p:spPr>
        <p:txBody>
          <a:bodyPr/>
          <a:lstStyle>
            <a:lvl1pPr marL="9525" indent="-9525">
              <a:buFontTx/>
              <a:buNone/>
              <a:tabLst/>
              <a:defRPr sz="1800">
                <a:solidFill>
                  <a:schemeClr val="accent2"/>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edit Master text styles. This is a regular text box with no indents. This would be good for quotes or highlighted text.</a:t>
            </a:r>
          </a:p>
        </p:txBody>
      </p:sp>
      <p:sp>
        <p:nvSpPr>
          <p:cNvPr id="30" name="Text Placeholder 28">
            <a:extLst>
              <a:ext uri="{FF2B5EF4-FFF2-40B4-BE49-F238E27FC236}">
                <a16:creationId xmlns:a16="http://schemas.microsoft.com/office/drawing/2014/main" id="{DE709C4D-0E21-0840-9E61-4F2AF227F263}"/>
              </a:ext>
            </a:extLst>
          </p:cNvPr>
          <p:cNvSpPr>
            <a:spLocks noGrp="1"/>
          </p:cNvSpPr>
          <p:nvPr>
            <p:ph type="body" sz="quarter" idx="15" hasCustomPrompt="1"/>
          </p:nvPr>
        </p:nvSpPr>
        <p:spPr>
          <a:xfrm>
            <a:off x="796420"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1" name="Text Placeholder 28">
            <a:extLst>
              <a:ext uri="{FF2B5EF4-FFF2-40B4-BE49-F238E27FC236}">
                <a16:creationId xmlns:a16="http://schemas.microsoft.com/office/drawing/2014/main" id="{05D7AC33-40CA-8A42-89EA-B7B45E2BB498}"/>
              </a:ext>
            </a:extLst>
          </p:cNvPr>
          <p:cNvSpPr>
            <a:spLocks noGrp="1"/>
          </p:cNvSpPr>
          <p:nvPr>
            <p:ph type="body" sz="quarter" idx="16" hasCustomPrompt="1"/>
          </p:nvPr>
        </p:nvSpPr>
        <p:spPr>
          <a:xfrm>
            <a:off x="2830592"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2" name="Text Placeholder 28">
            <a:extLst>
              <a:ext uri="{FF2B5EF4-FFF2-40B4-BE49-F238E27FC236}">
                <a16:creationId xmlns:a16="http://schemas.microsoft.com/office/drawing/2014/main" id="{80B740C5-3E10-C849-BC3C-31418EA6FA2A}"/>
              </a:ext>
            </a:extLst>
          </p:cNvPr>
          <p:cNvSpPr>
            <a:spLocks noGrp="1"/>
          </p:cNvSpPr>
          <p:nvPr>
            <p:ph type="body" sz="quarter" idx="17" hasCustomPrompt="1"/>
          </p:nvPr>
        </p:nvSpPr>
        <p:spPr>
          <a:xfrm>
            <a:off x="4864764"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3" name="Text Placeholder 28">
            <a:extLst>
              <a:ext uri="{FF2B5EF4-FFF2-40B4-BE49-F238E27FC236}">
                <a16:creationId xmlns:a16="http://schemas.microsoft.com/office/drawing/2014/main" id="{FBB4AB1C-D501-2C4A-983F-71FFBC2F72C9}"/>
              </a:ext>
            </a:extLst>
          </p:cNvPr>
          <p:cNvSpPr>
            <a:spLocks noGrp="1"/>
          </p:cNvSpPr>
          <p:nvPr>
            <p:ph type="body" sz="quarter" idx="18" hasCustomPrompt="1"/>
          </p:nvPr>
        </p:nvSpPr>
        <p:spPr>
          <a:xfrm>
            <a:off x="6898935"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5" name="TextBox 34">
            <a:extLst>
              <a:ext uri="{FF2B5EF4-FFF2-40B4-BE49-F238E27FC236}">
                <a16:creationId xmlns:a16="http://schemas.microsoft.com/office/drawing/2014/main" id="{D606DDFA-6EF6-9C4F-9A40-A93EFEA1D0A4}"/>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D60F51BF-DAF5-C646-AAAA-F1BCDD145AB5}"/>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sp>
        <p:nvSpPr>
          <p:cNvPr id="34" name="TextBox 33">
            <a:extLst>
              <a:ext uri="{FF2B5EF4-FFF2-40B4-BE49-F238E27FC236}">
                <a16:creationId xmlns:a16="http://schemas.microsoft.com/office/drawing/2014/main" id="{4D6B1EBF-A92C-DA40-8674-8F2B463A7952}"/>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Tree>
    <p:extLst>
      <p:ext uri="{BB962C8B-B14F-4D97-AF65-F5344CB8AC3E}">
        <p14:creationId xmlns:p14="http://schemas.microsoft.com/office/powerpoint/2010/main" val="1536736385"/>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Quote / Bottom-Image-Tex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71F07B-64E7-0741-A2E4-008FF57F5B50}"/>
              </a:ext>
            </a:extLst>
          </p:cNvPr>
          <p:cNvSpPr/>
          <p:nvPr userDrawn="1"/>
        </p:nvSpPr>
        <p:spPr>
          <a:xfrm rot="5400000">
            <a:off x="-1429467" y="3538273"/>
            <a:ext cx="5777299"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1B274360-EE79-C841-8660-EB2DB05F1E33}"/>
              </a:ext>
            </a:extLst>
          </p:cNvPr>
          <p:cNvSpPr/>
          <p:nvPr userDrawn="1"/>
        </p:nvSpPr>
        <p:spPr>
          <a:xfrm rot="5400000">
            <a:off x="604705" y="3538273"/>
            <a:ext cx="5777300"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4A98F15-AF05-5C44-B317-54360E3FE3BD}"/>
              </a:ext>
            </a:extLst>
          </p:cNvPr>
          <p:cNvSpPr/>
          <p:nvPr userDrawn="1"/>
        </p:nvSpPr>
        <p:spPr>
          <a:xfrm rot="5400000">
            <a:off x="2638877" y="3538272"/>
            <a:ext cx="5777300"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11550AFD-34D9-F54D-8CA3-8D64852A5844}"/>
              </a:ext>
            </a:extLst>
          </p:cNvPr>
          <p:cNvSpPr/>
          <p:nvPr userDrawn="1"/>
        </p:nvSpPr>
        <p:spPr>
          <a:xfrm rot="5400000">
            <a:off x="4673048" y="3538273"/>
            <a:ext cx="5777300"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B450E1-14AE-AE46-8C80-317585F331DB}"/>
              </a:ext>
            </a:extLst>
          </p:cNvPr>
          <p:cNvSpPr/>
          <p:nvPr userDrawn="1"/>
        </p:nvSpPr>
        <p:spPr>
          <a:xfrm>
            <a:off x="0" y="4536558"/>
            <a:ext cx="9144000" cy="779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a:extLst>
              <a:ext uri="{FF2B5EF4-FFF2-40B4-BE49-F238E27FC236}">
                <a16:creationId xmlns:a16="http://schemas.microsoft.com/office/drawing/2014/main" id="{305CB130-2345-BC45-9979-AC669E661B60}"/>
              </a:ext>
            </a:extLst>
          </p:cNvPr>
          <p:cNvSpPr>
            <a:spLocks noGrp="1"/>
          </p:cNvSpPr>
          <p:nvPr>
            <p:ph type="pic" sz="quarter" idx="10" hasCustomPrompt="1"/>
          </p:nvPr>
        </p:nvSpPr>
        <p:spPr>
          <a:xfrm>
            <a:off x="793444" y="1776428"/>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5" name="Picture Placeholder 23">
            <a:extLst>
              <a:ext uri="{FF2B5EF4-FFF2-40B4-BE49-F238E27FC236}">
                <a16:creationId xmlns:a16="http://schemas.microsoft.com/office/drawing/2014/main" id="{25BFA457-63CA-B948-9BEE-5A9317BC8E36}"/>
              </a:ext>
            </a:extLst>
          </p:cNvPr>
          <p:cNvSpPr>
            <a:spLocks noGrp="1"/>
          </p:cNvSpPr>
          <p:nvPr>
            <p:ph type="pic" sz="quarter" idx="11" hasCustomPrompt="1"/>
          </p:nvPr>
        </p:nvSpPr>
        <p:spPr>
          <a:xfrm>
            <a:off x="2833999"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6" name="Picture Placeholder 23">
            <a:extLst>
              <a:ext uri="{FF2B5EF4-FFF2-40B4-BE49-F238E27FC236}">
                <a16:creationId xmlns:a16="http://schemas.microsoft.com/office/drawing/2014/main" id="{7B5E442F-9ABC-8747-AB85-7AC5B0D23581}"/>
              </a:ext>
            </a:extLst>
          </p:cNvPr>
          <p:cNvSpPr>
            <a:spLocks noGrp="1"/>
          </p:cNvSpPr>
          <p:nvPr>
            <p:ph type="pic" sz="quarter" idx="12" hasCustomPrompt="1"/>
          </p:nvPr>
        </p:nvSpPr>
        <p:spPr>
          <a:xfrm>
            <a:off x="4864929"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7" name="Picture Placeholder 23">
            <a:extLst>
              <a:ext uri="{FF2B5EF4-FFF2-40B4-BE49-F238E27FC236}">
                <a16:creationId xmlns:a16="http://schemas.microsoft.com/office/drawing/2014/main" id="{D0311BD4-E165-A64D-AC3A-94CB12FCC90D}"/>
              </a:ext>
            </a:extLst>
          </p:cNvPr>
          <p:cNvSpPr>
            <a:spLocks noGrp="1"/>
          </p:cNvSpPr>
          <p:nvPr>
            <p:ph type="pic" sz="quarter" idx="13" hasCustomPrompt="1"/>
          </p:nvPr>
        </p:nvSpPr>
        <p:spPr>
          <a:xfrm>
            <a:off x="6895860"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30" name="Text Placeholder 28">
            <a:extLst>
              <a:ext uri="{FF2B5EF4-FFF2-40B4-BE49-F238E27FC236}">
                <a16:creationId xmlns:a16="http://schemas.microsoft.com/office/drawing/2014/main" id="{DE709C4D-0E21-0840-9E61-4F2AF227F263}"/>
              </a:ext>
            </a:extLst>
          </p:cNvPr>
          <p:cNvSpPr>
            <a:spLocks noGrp="1"/>
          </p:cNvSpPr>
          <p:nvPr>
            <p:ph type="body" sz="quarter" idx="15" hasCustomPrompt="1"/>
          </p:nvPr>
        </p:nvSpPr>
        <p:spPr>
          <a:xfrm>
            <a:off x="796420"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1" name="Text Placeholder 28">
            <a:extLst>
              <a:ext uri="{FF2B5EF4-FFF2-40B4-BE49-F238E27FC236}">
                <a16:creationId xmlns:a16="http://schemas.microsoft.com/office/drawing/2014/main" id="{05D7AC33-40CA-8A42-89EA-B7B45E2BB498}"/>
              </a:ext>
            </a:extLst>
          </p:cNvPr>
          <p:cNvSpPr>
            <a:spLocks noGrp="1"/>
          </p:cNvSpPr>
          <p:nvPr>
            <p:ph type="body" sz="quarter" idx="16" hasCustomPrompt="1"/>
          </p:nvPr>
        </p:nvSpPr>
        <p:spPr>
          <a:xfrm>
            <a:off x="2830592"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2" name="Text Placeholder 28">
            <a:extLst>
              <a:ext uri="{FF2B5EF4-FFF2-40B4-BE49-F238E27FC236}">
                <a16:creationId xmlns:a16="http://schemas.microsoft.com/office/drawing/2014/main" id="{80B740C5-3E10-C849-BC3C-31418EA6FA2A}"/>
              </a:ext>
            </a:extLst>
          </p:cNvPr>
          <p:cNvSpPr>
            <a:spLocks noGrp="1"/>
          </p:cNvSpPr>
          <p:nvPr>
            <p:ph type="body" sz="quarter" idx="17" hasCustomPrompt="1"/>
          </p:nvPr>
        </p:nvSpPr>
        <p:spPr>
          <a:xfrm>
            <a:off x="4864764"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3" name="Text Placeholder 28">
            <a:extLst>
              <a:ext uri="{FF2B5EF4-FFF2-40B4-BE49-F238E27FC236}">
                <a16:creationId xmlns:a16="http://schemas.microsoft.com/office/drawing/2014/main" id="{FBB4AB1C-D501-2C4A-983F-71FFBC2F72C9}"/>
              </a:ext>
            </a:extLst>
          </p:cNvPr>
          <p:cNvSpPr>
            <a:spLocks noGrp="1"/>
          </p:cNvSpPr>
          <p:nvPr>
            <p:ph type="body" sz="quarter" idx="18" hasCustomPrompt="1"/>
          </p:nvPr>
        </p:nvSpPr>
        <p:spPr>
          <a:xfrm>
            <a:off x="6898935"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4" name="TextBox 33">
            <a:extLst>
              <a:ext uri="{FF2B5EF4-FFF2-40B4-BE49-F238E27FC236}">
                <a16:creationId xmlns:a16="http://schemas.microsoft.com/office/drawing/2014/main" id="{C5F23BE4-E026-BD4F-92D7-6A6C22F28C8F}"/>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35" name="TextBox 34">
            <a:extLst>
              <a:ext uri="{FF2B5EF4-FFF2-40B4-BE49-F238E27FC236}">
                <a16:creationId xmlns:a16="http://schemas.microsoft.com/office/drawing/2014/main" id="{D606DDFA-6EF6-9C4F-9A40-A93EFEA1D0A4}"/>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D60F51BF-DAF5-C646-AAAA-F1BCDD145AB5}"/>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cxnSp>
        <p:nvCxnSpPr>
          <p:cNvPr id="22" name="Straight Connector 21">
            <a:extLst>
              <a:ext uri="{FF2B5EF4-FFF2-40B4-BE49-F238E27FC236}">
                <a16:creationId xmlns:a16="http://schemas.microsoft.com/office/drawing/2014/main" id="{D1F4CD39-748B-E74F-A69D-6644A0A015DC}"/>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23" name="Text Placeholder 25">
            <a:extLst>
              <a:ext uri="{FF2B5EF4-FFF2-40B4-BE49-F238E27FC236}">
                <a16:creationId xmlns:a16="http://schemas.microsoft.com/office/drawing/2014/main" id="{17E7248A-2218-474B-80CD-19EED895A3B8}"/>
              </a:ext>
            </a:extLst>
          </p:cNvPr>
          <p:cNvSpPr>
            <a:spLocks noGrp="1"/>
          </p:cNvSpPr>
          <p:nvPr>
            <p:ph type="body" sz="quarter" idx="19"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28" name="Title 1">
            <a:extLst>
              <a:ext uri="{FF2B5EF4-FFF2-40B4-BE49-F238E27FC236}">
                <a16:creationId xmlns:a16="http://schemas.microsoft.com/office/drawing/2014/main" id="{2A738CF3-5D90-9848-81A4-164F12A0EC0C}"/>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4 Column Layout</a:t>
            </a:r>
          </a:p>
        </p:txBody>
      </p:sp>
    </p:spTree>
    <p:extLst>
      <p:ext uri="{BB962C8B-B14F-4D97-AF65-F5344CB8AC3E}">
        <p14:creationId xmlns:p14="http://schemas.microsoft.com/office/powerpoint/2010/main" val="21403177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Image-Text-On-Top">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CD51476-7ED4-BB4A-8F34-AAB376315B27}"/>
              </a:ext>
            </a:extLst>
          </p:cNvPr>
          <p:cNvSpPr>
            <a:spLocks noGrp="1"/>
          </p:cNvSpPr>
          <p:nvPr>
            <p:ph type="pic" sz="quarter" idx="10" hasCustomPrompt="1"/>
          </p:nvPr>
        </p:nvSpPr>
        <p:spPr>
          <a:xfrm>
            <a:off x="-77788" y="-96838"/>
            <a:ext cx="9337676" cy="5332413"/>
          </a:xfrm>
          <a:prstGeom prst="rect">
            <a:avLst/>
          </a:prstGeom>
          <a:pattFill prst="wdDnDiag">
            <a:fgClr>
              <a:schemeClr val="bg2">
                <a:lumMod val="90000"/>
              </a:schemeClr>
            </a:fgClr>
            <a:bgClr>
              <a:schemeClr val="bg1"/>
            </a:bgClr>
          </a:pattFill>
        </p:spPr>
        <p:txBody>
          <a:bodyPr tIns="2011680" anchor="t" anchorCtr="0"/>
          <a:lstStyle>
            <a:lvl1pPr marL="9525" indent="-9525" algn="ctr">
              <a:buNone/>
              <a:tabLst/>
              <a:defRPr>
                <a:solidFill>
                  <a:srgbClr val="FF40FF"/>
                </a:solidFill>
              </a:defRPr>
            </a:lvl1pPr>
          </a:lstStyle>
          <a:p>
            <a:r>
              <a:rPr lang="en-US"/>
              <a:t>Click to add image</a:t>
            </a:r>
          </a:p>
        </p:txBody>
      </p:sp>
      <p:sp>
        <p:nvSpPr>
          <p:cNvPr id="2" name="Title 1">
            <a:extLst>
              <a:ext uri="{FF2B5EF4-FFF2-40B4-BE49-F238E27FC236}">
                <a16:creationId xmlns:a16="http://schemas.microsoft.com/office/drawing/2014/main" id="{C4BB5386-EF4B-0442-A205-C2DF51CFBC49}"/>
              </a:ext>
            </a:extLst>
          </p:cNvPr>
          <p:cNvSpPr>
            <a:spLocks noGrp="1"/>
          </p:cNvSpPr>
          <p:nvPr>
            <p:ph type="title" hasCustomPrompt="1"/>
          </p:nvPr>
        </p:nvSpPr>
        <p:spPr>
          <a:xfrm>
            <a:off x="266700" y="209550"/>
            <a:ext cx="8610600" cy="1959362"/>
          </a:xfrm>
          <a:prstGeom prst="rect">
            <a:avLst/>
          </a:prstGeom>
        </p:spPr>
        <p:txBody>
          <a:bodyPr/>
          <a:lstStyle>
            <a:lvl1pPr>
              <a:defRPr>
                <a:solidFill>
                  <a:schemeClr val="accent2"/>
                </a:solidFill>
              </a:defRPr>
            </a:lvl1pPr>
          </a:lstStyle>
          <a:p>
            <a:r>
              <a:rPr lang="en-US"/>
              <a:t>This is a regular text box that can be used to highlight a main phrase or group of words. Adjust size/placement depending on image.</a:t>
            </a:r>
          </a:p>
        </p:txBody>
      </p:sp>
    </p:spTree>
    <p:extLst>
      <p:ext uri="{BB962C8B-B14F-4D97-AF65-F5344CB8AC3E}">
        <p14:creationId xmlns:p14="http://schemas.microsoft.com/office/powerpoint/2010/main" val="30613127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Quarter-Image / Text Overlay / Three Icon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CD51476-7ED4-BB4A-8F34-AAB376315B27}"/>
              </a:ext>
            </a:extLst>
          </p:cNvPr>
          <p:cNvSpPr>
            <a:spLocks noGrp="1"/>
          </p:cNvSpPr>
          <p:nvPr>
            <p:ph type="pic" sz="quarter" idx="10" hasCustomPrompt="1"/>
          </p:nvPr>
        </p:nvSpPr>
        <p:spPr>
          <a:xfrm>
            <a:off x="-96838" y="-128257"/>
            <a:ext cx="9337676" cy="3696686"/>
          </a:xfrm>
          <a:prstGeom prst="rect">
            <a:avLst/>
          </a:prstGeom>
          <a:pattFill prst="wdDnDiag">
            <a:fgClr>
              <a:schemeClr val="bg2"/>
            </a:fgClr>
            <a:bgClr>
              <a:schemeClr val="bg1"/>
            </a:bgClr>
          </a:pattFill>
        </p:spPr>
        <p:txBody>
          <a:bodyPr lIns="5303520" rIns="1097280" anchor="ctr" anchorCtr="0"/>
          <a:lstStyle>
            <a:lvl1pPr marL="9525" indent="-9525" algn="ctr">
              <a:buNone/>
              <a:tabLst/>
              <a:defRPr>
                <a:solidFill>
                  <a:srgbClr val="FF40FF"/>
                </a:solidFill>
              </a:defRPr>
            </a:lvl1pPr>
          </a:lstStyle>
          <a:p>
            <a:r>
              <a:rPr lang="en-US"/>
              <a:t>Click to add image</a:t>
            </a:r>
          </a:p>
        </p:txBody>
      </p:sp>
      <p:sp>
        <p:nvSpPr>
          <p:cNvPr id="5" name="Picture Placeholder 23">
            <a:extLst>
              <a:ext uri="{FF2B5EF4-FFF2-40B4-BE49-F238E27FC236}">
                <a16:creationId xmlns:a16="http://schemas.microsoft.com/office/drawing/2014/main" id="{4ACEC333-DFED-0E48-A007-F7F2B91679D1}"/>
              </a:ext>
            </a:extLst>
          </p:cNvPr>
          <p:cNvSpPr>
            <a:spLocks noGrp="1"/>
          </p:cNvSpPr>
          <p:nvPr>
            <p:ph type="pic" sz="quarter" idx="11" hasCustomPrompt="1"/>
          </p:nvPr>
        </p:nvSpPr>
        <p:spPr>
          <a:xfrm>
            <a:off x="4345167"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6" name="Picture Placeholder 23">
            <a:extLst>
              <a:ext uri="{FF2B5EF4-FFF2-40B4-BE49-F238E27FC236}">
                <a16:creationId xmlns:a16="http://schemas.microsoft.com/office/drawing/2014/main" id="{48B1A2F9-1113-8D41-A29C-1C296CD6CB02}"/>
              </a:ext>
            </a:extLst>
          </p:cNvPr>
          <p:cNvSpPr>
            <a:spLocks noGrp="1"/>
          </p:cNvSpPr>
          <p:nvPr>
            <p:ph type="pic" sz="quarter" idx="12" hasCustomPrompt="1"/>
          </p:nvPr>
        </p:nvSpPr>
        <p:spPr>
          <a:xfrm>
            <a:off x="5933335"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7" name="Picture Placeholder 23">
            <a:extLst>
              <a:ext uri="{FF2B5EF4-FFF2-40B4-BE49-F238E27FC236}">
                <a16:creationId xmlns:a16="http://schemas.microsoft.com/office/drawing/2014/main" id="{8453E333-B89D-4444-8E58-B3F318AF029E}"/>
              </a:ext>
            </a:extLst>
          </p:cNvPr>
          <p:cNvSpPr>
            <a:spLocks noGrp="1"/>
          </p:cNvSpPr>
          <p:nvPr>
            <p:ph type="pic" sz="quarter" idx="13" hasCustomPrompt="1"/>
          </p:nvPr>
        </p:nvSpPr>
        <p:spPr>
          <a:xfrm>
            <a:off x="7492627"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3" name="Rectangle 2">
            <a:extLst>
              <a:ext uri="{FF2B5EF4-FFF2-40B4-BE49-F238E27FC236}">
                <a16:creationId xmlns:a16="http://schemas.microsoft.com/office/drawing/2014/main" id="{1AD820DC-4122-2048-8CD4-02BC2D09ECC0}"/>
              </a:ext>
            </a:extLst>
          </p:cNvPr>
          <p:cNvSpPr/>
          <p:nvPr userDrawn="1"/>
        </p:nvSpPr>
        <p:spPr>
          <a:xfrm>
            <a:off x="-96838" y="-206298"/>
            <a:ext cx="1446136" cy="2124308"/>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5386-EF4B-0442-A205-C2DF51CFBC49}"/>
              </a:ext>
            </a:extLst>
          </p:cNvPr>
          <p:cNvSpPr>
            <a:spLocks noGrp="1"/>
          </p:cNvSpPr>
          <p:nvPr>
            <p:ph type="title" hasCustomPrompt="1"/>
          </p:nvPr>
        </p:nvSpPr>
        <p:spPr>
          <a:xfrm>
            <a:off x="266700" y="209551"/>
            <a:ext cx="3845055" cy="4305300"/>
          </a:xfrm>
          <a:prstGeom prst="rect">
            <a:avLst/>
          </a:prstGeom>
          <a:solidFill>
            <a:srgbClr val="008080"/>
          </a:solidFill>
        </p:spPr>
        <p:txBody>
          <a:bodyPr lIns="182880" tIns="91440" rIns="182880" bIns="91440"/>
          <a:lstStyle>
            <a:lvl1pPr>
              <a:defRPr sz="1600">
                <a:solidFill>
                  <a:schemeClr val="bg1"/>
                </a:solidFill>
                <a:latin typeface="+mn-lt"/>
              </a:defRPr>
            </a:lvl1pPr>
          </a:lstStyle>
          <a:p>
            <a:r>
              <a:rPr lang="en-US"/>
              <a:t>This is a regular text box that can be used to highlight a main phrase or group of words. Adjust size and placement depending on image.</a:t>
            </a:r>
            <a:br>
              <a:rPr lang="en-US"/>
            </a:br>
            <a:br>
              <a:rPr lang="en-US"/>
            </a:br>
            <a:r>
              <a:rPr lang="en-US"/>
              <a:t>This would be a great way to highlight a quote or a callout.</a:t>
            </a:r>
          </a:p>
        </p:txBody>
      </p:sp>
    </p:spTree>
    <p:extLst>
      <p:ext uri="{BB962C8B-B14F-4D97-AF65-F5344CB8AC3E}">
        <p14:creationId xmlns:p14="http://schemas.microsoft.com/office/powerpoint/2010/main" val="1076765179"/>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873265A8-1712-BB47-ACC0-AFF8A52094E1}"/>
              </a:ext>
            </a:extLst>
          </p:cNvPr>
          <p:cNvSpPr>
            <a:spLocks noGrp="1"/>
          </p:cNvSpPr>
          <p:nvPr>
            <p:ph type="pic" sz="quarter" idx="11" hasCustomPrompt="1"/>
          </p:nvPr>
        </p:nvSpPr>
        <p:spPr>
          <a:xfrm>
            <a:off x="966259"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3" name="Picture Placeholder 6">
            <a:extLst>
              <a:ext uri="{FF2B5EF4-FFF2-40B4-BE49-F238E27FC236}">
                <a16:creationId xmlns:a16="http://schemas.microsoft.com/office/drawing/2014/main" id="{0322AE70-B662-2E4A-ACCC-ED25DEA2AC70}"/>
              </a:ext>
            </a:extLst>
          </p:cNvPr>
          <p:cNvSpPr>
            <a:spLocks noGrp="1"/>
          </p:cNvSpPr>
          <p:nvPr>
            <p:ph type="pic" sz="quarter" idx="12" hasCustomPrompt="1"/>
          </p:nvPr>
        </p:nvSpPr>
        <p:spPr>
          <a:xfrm>
            <a:off x="2154979"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4" name="Picture Placeholder 6">
            <a:extLst>
              <a:ext uri="{FF2B5EF4-FFF2-40B4-BE49-F238E27FC236}">
                <a16:creationId xmlns:a16="http://schemas.microsoft.com/office/drawing/2014/main" id="{36C5224D-41FB-3D4B-90E5-0D07EAFC9C40}"/>
              </a:ext>
            </a:extLst>
          </p:cNvPr>
          <p:cNvSpPr>
            <a:spLocks noGrp="1"/>
          </p:cNvSpPr>
          <p:nvPr>
            <p:ph type="pic" sz="quarter" idx="13" hasCustomPrompt="1"/>
          </p:nvPr>
        </p:nvSpPr>
        <p:spPr>
          <a:xfrm>
            <a:off x="4558545"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5" name="Picture Placeholder 6">
            <a:extLst>
              <a:ext uri="{FF2B5EF4-FFF2-40B4-BE49-F238E27FC236}">
                <a16:creationId xmlns:a16="http://schemas.microsoft.com/office/drawing/2014/main" id="{9E9CC66E-0067-F749-9754-456C5CC1B348}"/>
              </a:ext>
            </a:extLst>
          </p:cNvPr>
          <p:cNvSpPr>
            <a:spLocks noGrp="1"/>
          </p:cNvSpPr>
          <p:nvPr>
            <p:ph type="pic" sz="quarter" idx="14" hasCustomPrompt="1"/>
          </p:nvPr>
        </p:nvSpPr>
        <p:spPr>
          <a:xfrm>
            <a:off x="5760328"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0" name="Picture Placeholder 6">
            <a:extLst>
              <a:ext uri="{FF2B5EF4-FFF2-40B4-BE49-F238E27FC236}">
                <a16:creationId xmlns:a16="http://schemas.microsoft.com/office/drawing/2014/main" id="{A9267177-63EB-E948-B5FC-E9FCF55E64F3}"/>
              </a:ext>
            </a:extLst>
          </p:cNvPr>
          <p:cNvSpPr>
            <a:spLocks noGrp="1"/>
          </p:cNvSpPr>
          <p:nvPr>
            <p:ph type="pic" sz="quarter" idx="19" hasCustomPrompt="1"/>
          </p:nvPr>
        </p:nvSpPr>
        <p:spPr>
          <a:xfrm>
            <a:off x="3356762"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6" name="Picture Placeholder 6">
            <a:extLst>
              <a:ext uri="{FF2B5EF4-FFF2-40B4-BE49-F238E27FC236}">
                <a16:creationId xmlns:a16="http://schemas.microsoft.com/office/drawing/2014/main" id="{F3F96AA6-F0AB-DE41-B554-8969ED46A2CE}"/>
              </a:ext>
            </a:extLst>
          </p:cNvPr>
          <p:cNvSpPr>
            <a:spLocks noGrp="1"/>
          </p:cNvSpPr>
          <p:nvPr>
            <p:ph type="pic" sz="quarter" idx="20" hasCustomPrompt="1"/>
          </p:nvPr>
        </p:nvSpPr>
        <p:spPr>
          <a:xfrm>
            <a:off x="966259"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7" name="Picture Placeholder 6">
            <a:extLst>
              <a:ext uri="{FF2B5EF4-FFF2-40B4-BE49-F238E27FC236}">
                <a16:creationId xmlns:a16="http://schemas.microsoft.com/office/drawing/2014/main" id="{91198B36-1157-274E-8C55-6C102341D212}"/>
              </a:ext>
            </a:extLst>
          </p:cNvPr>
          <p:cNvSpPr>
            <a:spLocks noGrp="1"/>
          </p:cNvSpPr>
          <p:nvPr>
            <p:ph type="pic" sz="quarter" idx="21" hasCustomPrompt="1"/>
          </p:nvPr>
        </p:nvSpPr>
        <p:spPr>
          <a:xfrm>
            <a:off x="2154979"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8" name="Picture Placeholder 6">
            <a:extLst>
              <a:ext uri="{FF2B5EF4-FFF2-40B4-BE49-F238E27FC236}">
                <a16:creationId xmlns:a16="http://schemas.microsoft.com/office/drawing/2014/main" id="{F1C4F739-3994-504B-9414-DD6A835AB985}"/>
              </a:ext>
            </a:extLst>
          </p:cNvPr>
          <p:cNvSpPr>
            <a:spLocks noGrp="1"/>
          </p:cNvSpPr>
          <p:nvPr>
            <p:ph type="pic" sz="quarter" idx="22" hasCustomPrompt="1"/>
          </p:nvPr>
        </p:nvSpPr>
        <p:spPr>
          <a:xfrm>
            <a:off x="4558545"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9" name="Picture Placeholder 6">
            <a:extLst>
              <a:ext uri="{FF2B5EF4-FFF2-40B4-BE49-F238E27FC236}">
                <a16:creationId xmlns:a16="http://schemas.microsoft.com/office/drawing/2014/main" id="{03254396-6C33-3F47-80A2-BD10F8262C8E}"/>
              </a:ext>
            </a:extLst>
          </p:cNvPr>
          <p:cNvSpPr>
            <a:spLocks noGrp="1"/>
          </p:cNvSpPr>
          <p:nvPr>
            <p:ph type="pic" sz="quarter" idx="23" hasCustomPrompt="1"/>
          </p:nvPr>
        </p:nvSpPr>
        <p:spPr>
          <a:xfrm>
            <a:off x="5760328"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0" name="Picture Placeholder 6">
            <a:extLst>
              <a:ext uri="{FF2B5EF4-FFF2-40B4-BE49-F238E27FC236}">
                <a16:creationId xmlns:a16="http://schemas.microsoft.com/office/drawing/2014/main" id="{79F3FABC-C397-3342-8454-E10BDC1CE7A1}"/>
              </a:ext>
            </a:extLst>
          </p:cNvPr>
          <p:cNvSpPr>
            <a:spLocks noGrp="1"/>
          </p:cNvSpPr>
          <p:nvPr>
            <p:ph type="pic" sz="quarter" idx="24" hasCustomPrompt="1"/>
          </p:nvPr>
        </p:nvSpPr>
        <p:spPr>
          <a:xfrm>
            <a:off x="3356762"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1" name="Picture Placeholder 6">
            <a:extLst>
              <a:ext uri="{FF2B5EF4-FFF2-40B4-BE49-F238E27FC236}">
                <a16:creationId xmlns:a16="http://schemas.microsoft.com/office/drawing/2014/main" id="{9E6DEA67-6C87-F044-AF08-EAB97FFC76F0}"/>
              </a:ext>
            </a:extLst>
          </p:cNvPr>
          <p:cNvSpPr>
            <a:spLocks noGrp="1"/>
          </p:cNvSpPr>
          <p:nvPr>
            <p:ph type="pic" sz="quarter" idx="25" hasCustomPrompt="1"/>
          </p:nvPr>
        </p:nvSpPr>
        <p:spPr>
          <a:xfrm>
            <a:off x="966259"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2" name="Picture Placeholder 6">
            <a:extLst>
              <a:ext uri="{FF2B5EF4-FFF2-40B4-BE49-F238E27FC236}">
                <a16:creationId xmlns:a16="http://schemas.microsoft.com/office/drawing/2014/main" id="{9A5D9294-7589-AF4E-A7D1-2196ABD6572E}"/>
              </a:ext>
            </a:extLst>
          </p:cNvPr>
          <p:cNvSpPr>
            <a:spLocks noGrp="1"/>
          </p:cNvSpPr>
          <p:nvPr>
            <p:ph type="pic" sz="quarter" idx="26" hasCustomPrompt="1"/>
          </p:nvPr>
        </p:nvSpPr>
        <p:spPr>
          <a:xfrm>
            <a:off x="2154979"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3" name="Picture Placeholder 6">
            <a:extLst>
              <a:ext uri="{FF2B5EF4-FFF2-40B4-BE49-F238E27FC236}">
                <a16:creationId xmlns:a16="http://schemas.microsoft.com/office/drawing/2014/main" id="{A9CA2B01-A4C3-6849-822E-2CBE784A190B}"/>
              </a:ext>
            </a:extLst>
          </p:cNvPr>
          <p:cNvSpPr>
            <a:spLocks noGrp="1"/>
          </p:cNvSpPr>
          <p:nvPr>
            <p:ph type="pic" sz="quarter" idx="27" hasCustomPrompt="1"/>
          </p:nvPr>
        </p:nvSpPr>
        <p:spPr>
          <a:xfrm>
            <a:off x="4558545"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1" name="Picture Placeholder 6">
            <a:extLst>
              <a:ext uri="{FF2B5EF4-FFF2-40B4-BE49-F238E27FC236}">
                <a16:creationId xmlns:a16="http://schemas.microsoft.com/office/drawing/2014/main" id="{F158460A-60AC-B645-ABBB-67D2BBDF090E}"/>
              </a:ext>
            </a:extLst>
          </p:cNvPr>
          <p:cNvSpPr>
            <a:spLocks noGrp="1"/>
          </p:cNvSpPr>
          <p:nvPr>
            <p:ph type="pic" sz="quarter" idx="28" hasCustomPrompt="1"/>
          </p:nvPr>
        </p:nvSpPr>
        <p:spPr>
          <a:xfrm>
            <a:off x="5760328"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3" name="Picture Placeholder 6">
            <a:extLst>
              <a:ext uri="{FF2B5EF4-FFF2-40B4-BE49-F238E27FC236}">
                <a16:creationId xmlns:a16="http://schemas.microsoft.com/office/drawing/2014/main" id="{9BA496EA-37DD-1A45-8824-783F7D144E2F}"/>
              </a:ext>
            </a:extLst>
          </p:cNvPr>
          <p:cNvSpPr>
            <a:spLocks noGrp="1"/>
          </p:cNvSpPr>
          <p:nvPr>
            <p:ph type="pic" sz="quarter" idx="29" hasCustomPrompt="1"/>
          </p:nvPr>
        </p:nvSpPr>
        <p:spPr>
          <a:xfrm>
            <a:off x="3356762"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7" name="Picture Placeholder 6">
            <a:extLst>
              <a:ext uri="{FF2B5EF4-FFF2-40B4-BE49-F238E27FC236}">
                <a16:creationId xmlns:a16="http://schemas.microsoft.com/office/drawing/2014/main" id="{1F21F73D-6F05-DD40-8CBD-448D7F79039A}"/>
              </a:ext>
            </a:extLst>
          </p:cNvPr>
          <p:cNvSpPr>
            <a:spLocks noGrp="1"/>
          </p:cNvSpPr>
          <p:nvPr>
            <p:ph type="pic" sz="quarter" idx="30" hasCustomPrompt="1"/>
          </p:nvPr>
        </p:nvSpPr>
        <p:spPr>
          <a:xfrm>
            <a:off x="6962110"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8" name="Picture Placeholder 6">
            <a:extLst>
              <a:ext uri="{FF2B5EF4-FFF2-40B4-BE49-F238E27FC236}">
                <a16:creationId xmlns:a16="http://schemas.microsoft.com/office/drawing/2014/main" id="{E60B288F-49D3-324F-ACC1-08A427FE7E5B}"/>
              </a:ext>
            </a:extLst>
          </p:cNvPr>
          <p:cNvSpPr>
            <a:spLocks noGrp="1"/>
          </p:cNvSpPr>
          <p:nvPr>
            <p:ph type="pic" sz="quarter" idx="31" hasCustomPrompt="1"/>
          </p:nvPr>
        </p:nvSpPr>
        <p:spPr>
          <a:xfrm>
            <a:off x="6962110"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9" name="Picture Placeholder 6">
            <a:extLst>
              <a:ext uri="{FF2B5EF4-FFF2-40B4-BE49-F238E27FC236}">
                <a16:creationId xmlns:a16="http://schemas.microsoft.com/office/drawing/2014/main" id="{6EA51657-2699-1E4C-ABDE-C9E9E9029139}"/>
              </a:ext>
            </a:extLst>
          </p:cNvPr>
          <p:cNvSpPr>
            <a:spLocks noGrp="1"/>
          </p:cNvSpPr>
          <p:nvPr>
            <p:ph type="pic" sz="quarter" idx="32" hasCustomPrompt="1"/>
          </p:nvPr>
        </p:nvSpPr>
        <p:spPr>
          <a:xfrm>
            <a:off x="6962110"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4" name="Text Placeholder 25">
            <a:extLst>
              <a:ext uri="{FF2B5EF4-FFF2-40B4-BE49-F238E27FC236}">
                <a16:creationId xmlns:a16="http://schemas.microsoft.com/office/drawing/2014/main" id="{12F3EF6C-37ED-5F48-BB3C-411938D22AE7}"/>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5" name="Title 1">
            <a:extLst>
              <a:ext uri="{FF2B5EF4-FFF2-40B4-BE49-F238E27FC236}">
                <a16:creationId xmlns:a16="http://schemas.microsoft.com/office/drawing/2014/main" id="{6C7948D2-ADA5-3D42-ABD1-47AEDB34D9CC}"/>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or Logo Layout</a:t>
            </a:r>
          </a:p>
        </p:txBody>
      </p:sp>
      <p:cxnSp>
        <p:nvCxnSpPr>
          <p:cNvPr id="36" name="Straight Connector 35">
            <a:extLst>
              <a:ext uri="{FF2B5EF4-FFF2-40B4-BE49-F238E27FC236}">
                <a16:creationId xmlns:a16="http://schemas.microsoft.com/office/drawing/2014/main" id="{5A593D8C-BFED-6145-AAC0-7819D868C114}"/>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9677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D09BB2-B9CB-8C4A-BEB6-9A9969A1FFDF}"/>
              </a:ext>
            </a:extLst>
          </p:cNvPr>
          <p:cNvSpPr>
            <a:spLocks noGrp="1"/>
          </p:cNvSpPr>
          <p:nvPr>
            <p:ph type="pic" sz="quarter" idx="11" hasCustomPrompt="1"/>
          </p:nvPr>
        </p:nvSpPr>
        <p:spPr>
          <a:xfrm>
            <a:off x="772744" y="110137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4" name="Picture Placeholder 6">
            <a:extLst>
              <a:ext uri="{FF2B5EF4-FFF2-40B4-BE49-F238E27FC236}">
                <a16:creationId xmlns:a16="http://schemas.microsoft.com/office/drawing/2014/main" id="{C4268F15-C0C1-854C-BE63-1BBA16CF8812}"/>
              </a:ext>
            </a:extLst>
          </p:cNvPr>
          <p:cNvSpPr>
            <a:spLocks noGrp="1"/>
          </p:cNvSpPr>
          <p:nvPr>
            <p:ph type="pic" sz="quarter" idx="12" hasCustomPrompt="1"/>
          </p:nvPr>
        </p:nvSpPr>
        <p:spPr>
          <a:xfrm>
            <a:off x="2360428" y="110137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5" name="Picture Placeholder 6">
            <a:extLst>
              <a:ext uri="{FF2B5EF4-FFF2-40B4-BE49-F238E27FC236}">
                <a16:creationId xmlns:a16="http://schemas.microsoft.com/office/drawing/2014/main" id="{8A4B439F-2B17-6E49-AB44-EFD509776590}"/>
              </a:ext>
            </a:extLst>
          </p:cNvPr>
          <p:cNvSpPr>
            <a:spLocks noGrp="1"/>
          </p:cNvSpPr>
          <p:nvPr>
            <p:ph type="pic" sz="quarter" idx="13" hasCustomPrompt="1"/>
          </p:nvPr>
        </p:nvSpPr>
        <p:spPr>
          <a:xfrm>
            <a:off x="3948112" y="1101370"/>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6" name="Picture Placeholder 6">
            <a:extLst>
              <a:ext uri="{FF2B5EF4-FFF2-40B4-BE49-F238E27FC236}">
                <a16:creationId xmlns:a16="http://schemas.microsoft.com/office/drawing/2014/main" id="{FEAE74DA-F95F-3842-BB5B-AEA3B4B2AD53}"/>
              </a:ext>
            </a:extLst>
          </p:cNvPr>
          <p:cNvSpPr>
            <a:spLocks noGrp="1"/>
          </p:cNvSpPr>
          <p:nvPr>
            <p:ph type="pic" sz="quarter" idx="14" hasCustomPrompt="1"/>
          </p:nvPr>
        </p:nvSpPr>
        <p:spPr>
          <a:xfrm>
            <a:off x="5535796" y="1101369"/>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6" name="Picture Placeholder 6">
            <a:extLst>
              <a:ext uri="{FF2B5EF4-FFF2-40B4-BE49-F238E27FC236}">
                <a16:creationId xmlns:a16="http://schemas.microsoft.com/office/drawing/2014/main" id="{BB7C9A93-173C-0E4C-A3DF-12CD74420A9D}"/>
              </a:ext>
            </a:extLst>
          </p:cNvPr>
          <p:cNvSpPr>
            <a:spLocks noGrp="1"/>
          </p:cNvSpPr>
          <p:nvPr>
            <p:ph type="pic" sz="quarter" idx="15" hasCustomPrompt="1"/>
          </p:nvPr>
        </p:nvSpPr>
        <p:spPr>
          <a:xfrm>
            <a:off x="7123480" y="1101369"/>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7" name="Picture Placeholder 6">
            <a:extLst>
              <a:ext uri="{FF2B5EF4-FFF2-40B4-BE49-F238E27FC236}">
                <a16:creationId xmlns:a16="http://schemas.microsoft.com/office/drawing/2014/main" id="{EE08337F-F0C2-114B-ABF2-0756BDF597F7}"/>
              </a:ext>
            </a:extLst>
          </p:cNvPr>
          <p:cNvSpPr>
            <a:spLocks noGrp="1"/>
          </p:cNvSpPr>
          <p:nvPr>
            <p:ph type="pic" sz="quarter" idx="16" hasCustomPrompt="1"/>
          </p:nvPr>
        </p:nvSpPr>
        <p:spPr>
          <a:xfrm>
            <a:off x="772744" y="203080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8" name="Picture Placeholder 6">
            <a:extLst>
              <a:ext uri="{FF2B5EF4-FFF2-40B4-BE49-F238E27FC236}">
                <a16:creationId xmlns:a16="http://schemas.microsoft.com/office/drawing/2014/main" id="{B9AD7544-94FB-9643-9751-BA7A00902E58}"/>
              </a:ext>
            </a:extLst>
          </p:cNvPr>
          <p:cNvSpPr>
            <a:spLocks noGrp="1"/>
          </p:cNvSpPr>
          <p:nvPr>
            <p:ph type="pic" sz="quarter" idx="17" hasCustomPrompt="1"/>
          </p:nvPr>
        </p:nvSpPr>
        <p:spPr>
          <a:xfrm>
            <a:off x="2360428" y="203080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9" name="Picture Placeholder 6">
            <a:extLst>
              <a:ext uri="{FF2B5EF4-FFF2-40B4-BE49-F238E27FC236}">
                <a16:creationId xmlns:a16="http://schemas.microsoft.com/office/drawing/2014/main" id="{468E05D9-5344-8146-9C93-53AB3736F7EA}"/>
              </a:ext>
            </a:extLst>
          </p:cNvPr>
          <p:cNvSpPr>
            <a:spLocks noGrp="1"/>
          </p:cNvSpPr>
          <p:nvPr>
            <p:ph type="pic" sz="quarter" idx="18" hasCustomPrompt="1"/>
          </p:nvPr>
        </p:nvSpPr>
        <p:spPr>
          <a:xfrm>
            <a:off x="3948112" y="2030802"/>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0" name="Picture Placeholder 6">
            <a:extLst>
              <a:ext uri="{FF2B5EF4-FFF2-40B4-BE49-F238E27FC236}">
                <a16:creationId xmlns:a16="http://schemas.microsoft.com/office/drawing/2014/main" id="{C0BB9878-6969-384C-BE14-F8684F9BBF35}"/>
              </a:ext>
            </a:extLst>
          </p:cNvPr>
          <p:cNvSpPr>
            <a:spLocks noGrp="1"/>
          </p:cNvSpPr>
          <p:nvPr>
            <p:ph type="pic" sz="quarter" idx="19" hasCustomPrompt="1"/>
          </p:nvPr>
        </p:nvSpPr>
        <p:spPr>
          <a:xfrm>
            <a:off x="5535796" y="203080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1" name="Picture Placeholder 6">
            <a:extLst>
              <a:ext uri="{FF2B5EF4-FFF2-40B4-BE49-F238E27FC236}">
                <a16:creationId xmlns:a16="http://schemas.microsoft.com/office/drawing/2014/main" id="{24AD846A-4A3D-2C46-83FF-3C10AFF49D3E}"/>
              </a:ext>
            </a:extLst>
          </p:cNvPr>
          <p:cNvSpPr>
            <a:spLocks noGrp="1"/>
          </p:cNvSpPr>
          <p:nvPr>
            <p:ph type="pic" sz="quarter" idx="20" hasCustomPrompt="1"/>
          </p:nvPr>
        </p:nvSpPr>
        <p:spPr>
          <a:xfrm>
            <a:off x="7123480" y="203080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2" name="Picture Placeholder 6">
            <a:extLst>
              <a:ext uri="{FF2B5EF4-FFF2-40B4-BE49-F238E27FC236}">
                <a16:creationId xmlns:a16="http://schemas.microsoft.com/office/drawing/2014/main" id="{48CD9B7C-CE3C-5A49-BDCF-02DEB05D80AD}"/>
              </a:ext>
            </a:extLst>
          </p:cNvPr>
          <p:cNvSpPr>
            <a:spLocks noGrp="1"/>
          </p:cNvSpPr>
          <p:nvPr>
            <p:ph type="pic" sz="quarter" idx="21" hasCustomPrompt="1"/>
          </p:nvPr>
        </p:nvSpPr>
        <p:spPr>
          <a:xfrm>
            <a:off x="772744" y="296023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3" name="Picture Placeholder 6">
            <a:extLst>
              <a:ext uri="{FF2B5EF4-FFF2-40B4-BE49-F238E27FC236}">
                <a16:creationId xmlns:a16="http://schemas.microsoft.com/office/drawing/2014/main" id="{FC21593F-DAE2-2847-9E33-81EAC93E8457}"/>
              </a:ext>
            </a:extLst>
          </p:cNvPr>
          <p:cNvSpPr>
            <a:spLocks noGrp="1"/>
          </p:cNvSpPr>
          <p:nvPr>
            <p:ph type="pic" sz="quarter" idx="22" hasCustomPrompt="1"/>
          </p:nvPr>
        </p:nvSpPr>
        <p:spPr>
          <a:xfrm>
            <a:off x="2360428" y="296023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4" name="Picture Placeholder 6">
            <a:extLst>
              <a:ext uri="{FF2B5EF4-FFF2-40B4-BE49-F238E27FC236}">
                <a16:creationId xmlns:a16="http://schemas.microsoft.com/office/drawing/2014/main" id="{8DEDC903-37A0-9E47-B69C-107C9A9FB928}"/>
              </a:ext>
            </a:extLst>
          </p:cNvPr>
          <p:cNvSpPr>
            <a:spLocks noGrp="1"/>
          </p:cNvSpPr>
          <p:nvPr>
            <p:ph type="pic" sz="quarter" idx="23" hasCustomPrompt="1"/>
          </p:nvPr>
        </p:nvSpPr>
        <p:spPr>
          <a:xfrm>
            <a:off x="3948112" y="296023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5" name="Picture Placeholder 6">
            <a:extLst>
              <a:ext uri="{FF2B5EF4-FFF2-40B4-BE49-F238E27FC236}">
                <a16:creationId xmlns:a16="http://schemas.microsoft.com/office/drawing/2014/main" id="{0295DA18-93CE-2B48-ABCA-A6078F999D5C}"/>
              </a:ext>
            </a:extLst>
          </p:cNvPr>
          <p:cNvSpPr>
            <a:spLocks noGrp="1"/>
          </p:cNvSpPr>
          <p:nvPr>
            <p:ph type="pic" sz="quarter" idx="24" hasCustomPrompt="1"/>
          </p:nvPr>
        </p:nvSpPr>
        <p:spPr>
          <a:xfrm>
            <a:off x="5535796" y="296023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6" name="Picture Placeholder 6">
            <a:extLst>
              <a:ext uri="{FF2B5EF4-FFF2-40B4-BE49-F238E27FC236}">
                <a16:creationId xmlns:a16="http://schemas.microsoft.com/office/drawing/2014/main" id="{0686FFE1-A610-6945-BDC8-8B3B0DAACBB6}"/>
              </a:ext>
            </a:extLst>
          </p:cNvPr>
          <p:cNvSpPr>
            <a:spLocks noGrp="1"/>
          </p:cNvSpPr>
          <p:nvPr>
            <p:ph type="pic" sz="quarter" idx="25" hasCustomPrompt="1"/>
          </p:nvPr>
        </p:nvSpPr>
        <p:spPr>
          <a:xfrm>
            <a:off x="7123480" y="296023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7" name="Picture Placeholder 6">
            <a:extLst>
              <a:ext uri="{FF2B5EF4-FFF2-40B4-BE49-F238E27FC236}">
                <a16:creationId xmlns:a16="http://schemas.microsoft.com/office/drawing/2014/main" id="{EE1D5A96-E8D8-0444-9531-D441127D7539}"/>
              </a:ext>
            </a:extLst>
          </p:cNvPr>
          <p:cNvSpPr>
            <a:spLocks noGrp="1"/>
          </p:cNvSpPr>
          <p:nvPr>
            <p:ph type="pic" sz="quarter" idx="26" hasCustomPrompt="1"/>
          </p:nvPr>
        </p:nvSpPr>
        <p:spPr>
          <a:xfrm>
            <a:off x="772744" y="3889666"/>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8" name="Picture Placeholder 6">
            <a:extLst>
              <a:ext uri="{FF2B5EF4-FFF2-40B4-BE49-F238E27FC236}">
                <a16:creationId xmlns:a16="http://schemas.microsoft.com/office/drawing/2014/main" id="{6E485A84-F58D-CB4F-B9B8-16C1F35CC204}"/>
              </a:ext>
            </a:extLst>
          </p:cNvPr>
          <p:cNvSpPr>
            <a:spLocks noGrp="1"/>
          </p:cNvSpPr>
          <p:nvPr>
            <p:ph type="pic" sz="quarter" idx="27" hasCustomPrompt="1"/>
          </p:nvPr>
        </p:nvSpPr>
        <p:spPr>
          <a:xfrm>
            <a:off x="2360428" y="3889666"/>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9" name="Picture Placeholder 6">
            <a:extLst>
              <a:ext uri="{FF2B5EF4-FFF2-40B4-BE49-F238E27FC236}">
                <a16:creationId xmlns:a16="http://schemas.microsoft.com/office/drawing/2014/main" id="{AF044940-EC0B-8A48-AE3B-DBF869AA0BC1}"/>
              </a:ext>
            </a:extLst>
          </p:cNvPr>
          <p:cNvSpPr>
            <a:spLocks noGrp="1"/>
          </p:cNvSpPr>
          <p:nvPr>
            <p:ph type="pic" sz="quarter" idx="28" hasCustomPrompt="1"/>
          </p:nvPr>
        </p:nvSpPr>
        <p:spPr>
          <a:xfrm>
            <a:off x="3948112" y="388966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0" name="Picture Placeholder 6">
            <a:extLst>
              <a:ext uri="{FF2B5EF4-FFF2-40B4-BE49-F238E27FC236}">
                <a16:creationId xmlns:a16="http://schemas.microsoft.com/office/drawing/2014/main" id="{48A88A3C-AE49-C540-AEED-C7F9210A3A98}"/>
              </a:ext>
            </a:extLst>
          </p:cNvPr>
          <p:cNvSpPr>
            <a:spLocks noGrp="1"/>
          </p:cNvSpPr>
          <p:nvPr>
            <p:ph type="pic" sz="quarter" idx="29" hasCustomPrompt="1"/>
          </p:nvPr>
        </p:nvSpPr>
        <p:spPr>
          <a:xfrm>
            <a:off x="5535796" y="388966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1" name="Picture Placeholder 6">
            <a:extLst>
              <a:ext uri="{FF2B5EF4-FFF2-40B4-BE49-F238E27FC236}">
                <a16:creationId xmlns:a16="http://schemas.microsoft.com/office/drawing/2014/main" id="{1ECDB7E9-9C74-5C40-8DE6-5FC2F403478F}"/>
              </a:ext>
            </a:extLst>
          </p:cNvPr>
          <p:cNvSpPr>
            <a:spLocks noGrp="1"/>
          </p:cNvSpPr>
          <p:nvPr>
            <p:ph type="pic" sz="quarter" idx="30" hasCustomPrompt="1"/>
          </p:nvPr>
        </p:nvSpPr>
        <p:spPr>
          <a:xfrm>
            <a:off x="7123480" y="388966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5" name="Text Placeholder 25">
            <a:extLst>
              <a:ext uri="{FF2B5EF4-FFF2-40B4-BE49-F238E27FC236}">
                <a16:creationId xmlns:a16="http://schemas.microsoft.com/office/drawing/2014/main" id="{35A5DE71-5950-8A49-98CF-F98156B76DA7}"/>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6" name="Title 1">
            <a:extLst>
              <a:ext uri="{FF2B5EF4-FFF2-40B4-BE49-F238E27FC236}">
                <a16:creationId xmlns:a16="http://schemas.microsoft.com/office/drawing/2014/main" id="{5A2D623F-F058-9B4F-B115-CD9EC3115536}"/>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or Logo Layout</a:t>
            </a:r>
          </a:p>
        </p:txBody>
      </p:sp>
      <p:cxnSp>
        <p:nvCxnSpPr>
          <p:cNvPr id="37" name="Straight Connector 36">
            <a:extLst>
              <a:ext uri="{FF2B5EF4-FFF2-40B4-BE49-F238E27FC236}">
                <a16:creationId xmlns:a16="http://schemas.microsoft.com/office/drawing/2014/main" id="{70C6F9F2-8E11-DA49-8426-6851410C2F1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97871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D5D731A-5C17-9745-9494-8C335C5674D4}"/>
              </a:ext>
            </a:extLst>
          </p:cNvPr>
          <p:cNvSpPr>
            <a:spLocks noGrp="1"/>
          </p:cNvSpPr>
          <p:nvPr>
            <p:ph type="pic" sz="quarter" idx="10" hasCustomPrompt="1"/>
          </p:nvPr>
        </p:nvSpPr>
        <p:spPr>
          <a:xfrm>
            <a:off x="0" y="0"/>
            <a:ext cx="9144000" cy="5143500"/>
          </a:xfrm>
          <a:prstGeom prst="rect">
            <a:avLst/>
          </a:prstGeom>
        </p:spPr>
        <p:txBody>
          <a:bodyPr/>
          <a:lstStyle>
            <a:lvl1pPr>
              <a:buNone/>
              <a:defRPr>
                <a:solidFill>
                  <a:srgbClr val="FF00FF"/>
                </a:solidFill>
              </a:defRPr>
            </a:lvl1pPr>
          </a:lstStyle>
          <a:p>
            <a:r>
              <a:rPr lang="en-US"/>
              <a:t>Click icon to insert picture.</a:t>
            </a:r>
          </a:p>
        </p:txBody>
      </p:sp>
      <p:sp>
        <p:nvSpPr>
          <p:cNvPr id="2" name="Title 1">
            <a:extLst>
              <a:ext uri="{FF2B5EF4-FFF2-40B4-BE49-F238E27FC236}">
                <a16:creationId xmlns:a16="http://schemas.microsoft.com/office/drawing/2014/main" id="{9AB28FAE-6DF4-C649-B61A-0CB513580DA8}"/>
              </a:ext>
            </a:extLst>
          </p:cNvPr>
          <p:cNvSpPr>
            <a:spLocks noGrp="1"/>
          </p:cNvSpPr>
          <p:nvPr>
            <p:ph type="ctrTitle" hasCustomPrompt="1"/>
          </p:nvPr>
        </p:nvSpPr>
        <p:spPr>
          <a:xfrm>
            <a:off x="1516912" y="1901214"/>
            <a:ext cx="6294475" cy="794170"/>
          </a:xfrm>
          <a:prstGeom prst="rect">
            <a:avLst/>
          </a:prstGeom>
        </p:spPr>
        <p:txBody>
          <a:bodyPr lIns="0" anchor="b"/>
          <a:lstStyle>
            <a:lvl1pPr algn="l">
              <a:defRPr sz="4500">
                <a:solidFill>
                  <a:schemeClr val="accent1"/>
                </a:solidFill>
              </a:defRPr>
            </a:lvl1pPr>
          </a:lstStyle>
          <a:p>
            <a:r>
              <a:rPr lang="en-US"/>
              <a:t>Title of Presentation</a:t>
            </a:r>
          </a:p>
        </p:txBody>
      </p:sp>
      <p:sp>
        <p:nvSpPr>
          <p:cNvPr id="3" name="Subtitle 2">
            <a:extLst>
              <a:ext uri="{FF2B5EF4-FFF2-40B4-BE49-F238E27FC236}">
                <a16:creationId xmlns:a16="http://schemas.microsoft.com/office/drawing/2014/main" id="{118E7790-9874-E348-BB58-0A1CA13FCF31}"/>
              </a:ext>
            </a:extLst>
          </p:cNvPr>
          <p:cNvSpPr>
            <a:spLocks noGrp="1"/>
          </p:cNvSpPr>
          <p:nvPr>
            <p:ph type="subTitle" idx="1" hasCustomPrompt="1"/>
          </p:nvPr>
        </p:nvSpPr>
        <p:spPr>
          <a:xfrm>
            <a:off x="1516912" y="2781154"/>
            <a:ext cx="4821209" cy="514350"/>
          </a:xfrm>
          <a:prstGeom prst="rect">
            <a:avLst/>
          </a:prstGeom>
        </p:spPr>
        <p:txBody>
          <a:bodyPr lIns="0"/>
          <a:lstStyle>
            <a:lvl1pPr marL="0" indent="0" algn="l">
              <a:buNone/>
              <a:defRPr sz="16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Subhead, Byline, Etc.</a:t>
            </a:r>
          </a:p>
        </p:txBody>
      </p:sp>
      <p:pic>
        <p:nvPicPr>
          <p:cNvPr id="10" name="Picture 9">
            <a:extLst>
              <a:ext uri="{FF2B5EF4-FFF2-40B4-BE49-F238E27FC236}">
                <a16:creationId xmlns:a16="http://schemas.microsoft.com/office/drawing/2014/main" id="{F8854EBC-6BDA-9A43-A980-FA32DF4D085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5769" y="823532"/>
            <a:ext cx="2683081" cy="497331"/>
          </a:xfrm>
          <a:prstGeom prst="rect">
            <a:avLst/>
          </a:prstGeom>
        </p:spPr>
      </p:pic>
    </p:spTree>
    <p:extLst>
      <p:ext uri="{BB962C8B-B14F-4D97-AF65-F5344CB8AC3E}">
        <p14:creationId xmlns:p14="http://schemas.microsoft.com/office/powerpoint/2010/main" val="243175809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Title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71F74-2798-7A44-BAE5-624ABE311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793"/>
            <a:ext cx="9148970" cy="5140708"/>
          </a:xfrm>
          <a:prstGeom prst="rect">
            <a:avLst/>
          </a:prstGeom>
        </p:spPr>
      </p:pic>
      <p:sp>
        <p:nvSpPr>
          <p:cNvPr id="5" name="Rectangle 4">
            <a:extLst>
              <a:ext uri="{FF2B5EF4-FFF2-40B4-BE49-F238E27FC236}">
                <a16:creationId xmlns:a16="http://schemas.microsoft.com/office/drawing/2014/main" id="{49E10437-E9ED-0440-A708-4055731C1E50}"/>
              </a:ext>
            </a:extLst>
          </p:cNvPr>
          <p:cNvSpPr/>
          <p:nvPr userDrawn="1"/>
        </p:nvSpPr>
        <p:spPr>
          <a:xfrm>
            <a:off x="0" y="4322621"/>
            <a:ext cx="9144000" cy="8208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BC630310-EA35-724D-81B4-E383D2B2CB30}"/>
              </a:ext>
            </a:extLst>
          </p:cNvPr>
          <p:cNvCxnSpPr/>
          <p:nvPr userDrawn="1"/>
        </p:nvCxnSpPr>
        <p:spPr>
          <a:xfrm>
            <a:off x="4114800" y="1836241"/>
            <a:ext cx="91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2D971-C19F-E64E-96ED-4AF050762E09}"/>
              </a:ext>
            </a:extLst>
          </p:cNvPr>
          <p:cNvSpPr txBox="1"/>
          <p:nvPr userDrawn="1"/>
        </p:nvSpPr>
        <p:spPr>
          <a:xfrm>
            <a:off x="1882777" y="4634318"/>
            <a:ext cx="5378450" cy="103875"/>
          </a:xfrm>
          <a:prstGeom prst="rect">
            <a:avLst/>
          </a:prstGeom>
          <a:noFill/>
        </p:spPr>
        <p:txBody>
          <a:bodyPr wrap="square" lIns="0" tIns="0" rIns="0" bIns="0" rtlCol="0">
            <a:spAutoFit/>
          </a:bodyPr>
          <a:lstStyle/>
          <a:p>
            <a:pPr algn="ctr"/>
            <a:r>
              <a:rPr lang="en-US" sz="675" spc="53" dirty="0">
                <a:solidFill>
                  <a:schemeClr val="bg1"/>
                </a:solidFill>
                <a:latin typeface="Lato" panose="020F0502020204030203" pitchFamily="34" charset="0"/>
              </a:rPr>
              <a:t>© Copyright OneStream Software | All Rights Reserved</a:t>
            </a:r>
          </a:p>
        </p:txBody>
      </p:sp>
      <p:pic>
        <p:nvPicPr>
          <p:cNvPr id="8" name="Picture 7">
            <a:extLst>
              <a:ext uri="{FF2B5EF4-FFF2-40B4-BE49-F238E27FC236}">
                <a16:creationId xmlns:a16="http://schemas.microsoft.com/office/drawing/2014/main" id="{6632BD1A-3EB7-B147-B41E-18E0191E9D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0460" y="1187298"/>
            <a:ext cx="1579245" cy="346584"/>
          </a:xfrm>
          <a:prstGeom prst="rect">
            <a:avLst/>
          </a:prstGeom>
        </p:spPr>
      </p:pic>
      <p:sp>
        <p:nvSpPr>
          <p:cNvPr id="9" name="Text Placeholder 9">
            <a:extLst>
              <a:ext uri="{FF2B5EF4-FFF2-40B4-BE49-F238E27FC236}">
                <a16:creationId xmlns:a16="http://schemas.microsoft.com/office/drawing/2014/main" id="{D98D1BEE-A9F3-4C4A-94CC-C958F9EECC8E}"/>
              </a:ext>
            </a:extLst>
          </p:cNvPr>
          <p:cNvSpPr>
            <a:spLocks noGrp="1"/>
          </p:cNvSpPr>
          <p:nvPr>
            <p:ph type="body" sz="quarter" idx="18" hasCustomPrompt="1"/>
          </p:nvPr>
        </p:nvSpPr>
        <p:spPr>
          <a:xfrm>
            <a:off x="595315" y="2041865"/>
            <a:ext cx="7953374" cy="383260"/>
          </a:xfrm>
          <a:prstGeom prst="rect">
            <a:avLst/>
          </a:prstGeom>
        </p:spPr>
        <p:txBody>
          <a:bodyPr lIns="0" tIns="0" rIns="0" bIns="0"/>
          <a:lstStyle>
            <a:lvl1pPr marL="0" indent="0" algn="ctr">
              <a:lnSpc>
                <a:spcPct val="100000"/>
              </a:lnSpc>
              <a:spcBef>
                <a:spcPts val="0"/>
              </a:spcBef>
              <a:buNone/>
              <a:defRPr sz="2700" b="0" i="0" cap="none" spc="38" baseline="0">
                <a:solidFill>
                  <a:schemeClr val="accent1"/>
                </a:solidFill>
                <a:latin typeface="Lato Regular"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0E70EA30-1397-0047-8828-842B4A2F4EB9}"/>
              </a:ext>
            </a:extLst>
          </p:cNvPr>
          <p:cNvSpPr>
            <a:spLocks noGrp="1"/>
          </p:cNvSpPr>
          <p:nvPr>
            <p:ph type="body" sz="quarter" idx="19"/>
          </p:nvPr>
        </p:nvSpPr>
        <p:spPr>
          <a:xfrm>
            <a:off x="493396" y="2787961"/>
            <a:ext cx="7953374" cy="141344"/>
          </a:xfrm>
          <a:prstGeom prst="rect">
            <a:avLst/>
          </a:prstGeom>
        </p:spPr>
        <p:txBody>
          <a:bodyPr lIns="0" tIns="0" rIns="0" bIns="0"/>
          <a:lstStyle>
            <a:lvl1pPr marL="0" indent="0" algn="ctr">
              <a:lnSpc>
                <a:spcPts val="900"/>
              </a:lnSpc>
              <a:spcBef>
                <a:spcPts val="0"/>
              </a:spcBef>
              <a:buNone/>
              <a:defRPr sz="1050" b="0" cap="none" spc="0" baseline="0">
                <a:solidFill>
                  <a:schemeClr val="tx2"/>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960552379"/>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514350">
              <a:defRPr/>
            </a:pPr>
            <a:fld id="{543DD4DE-18BC-D246-911B-0B74A4EC2124}" type="datetimeFigureOut">
              <a:rPr lang="en-US" smtClean="0">
                <a:solidFill>
                  <a:prstClr val="black">
                    <a:tint val="75000"/>
                  </a:prstClr>
                </a:solidFill>
              </a:rPr>
              <a:pPr defTabSz="514350">
                <a:defRPr/>
              </a:pPr>
              <a:t>5/19/2021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51435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defRPr/>
            </a:pPr>
            <a:fld id="{897530BA-23FA-F649-A95F-FFC9F10DFBC9}" type="slidenum">
              <a:rPr lang="en-US" smtClean="0">
                <a:solidFill>
                  <a:prstClr val="black">
                    <a:tint val="75000"/>
                  </a:prstClr>
                </a:solidFill>
              </a:rPr>
              <a:pPr defTabSz="51435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273844"/>
            <a:ext cx="7886700" cy="68004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088427"/>
            <a:ext cx="3847754"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7" y="1088427"/>
            <a:ext cx="3858145"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482557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004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088427"/>
            <a:ext cx="7886700"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514350">
              <a:defRPr/>
            </a:pPr>
            <a:fld id="{543DD4DE-18BC-D246-911B-0B74A4EC2124}" type="datetimeFigureOut">
              <a:rPr lang="en-US" smtClean="0">
                <a:solidFill>
                  <a:prstClr val="black">
                    <a:tint val="75000"/>
                  </a:prstClr>
                </a:solidFill>
              </a:rPr>
              <a:pPr defTabSz="514350">
                <a:defRPr/>
              </a:pPr>
              <a:t>5/19/2021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51435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defRPr/>
            </a:pPr>
            <a:fld id="{897530BA-23FA-F649-A95F-FFC9F10DFBC9}" type="slidenum">
              <a:rPr lang="en-US" smtClean="0">
                <a:solidFill>
                  <a:prstClr val="black">
                    <a:tint val="75000"/>
                  </a:prstClr>
                </a:solidFill>
              </a:rPr>
              <a:pPr defTabSz="514350">
                <a:defRPr/>
              </a:pPr>
              <a:t>‹#›</a:t>
            </a:fld>
            <a:endParaRPr lang="en-US" dirty="0">
              <a:solidFill>
                <a:prstClr val="black">
                  <a:tint val="75000"/>
                </a:prstClr>
              </a:solidFill>
            </a:endParaRPr>
          </a:p>
        </p:txBody>
      </p:sp>
    </p:spTree>
    <p:extLst>
      <p:ext uri="{BB962C8B-B14F-4D97-AF65-F5344CB8AC3E}">
        <p14:creationId xmlns:p14="http://schemas.microsoft.com/office/powerpoint/2010/main" val="2538127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6D6-3CD8-4D63-B9DE-5ECF1902D8CE}"/>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0BFFCD-0ACA-429F-9CBC-E0A817E3D9F0}"/>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33732049"/>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lid Navy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DFCEFA4-2D5A-4841-AA0A-52AF5A1D1E4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89E0407E-0A3D-5448-8175-6AC0EC536533}"/>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AA8D3734-8270-9F41-8F34-89B6C73B6D58}"/>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191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olid Navy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766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lid Teal w/ 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29C448A-80DD-444C-AFC1-06E8BDE5FA05}"/>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5C5A9AA9-64AF-E547-9981-E00615E3B5D8}"/>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727DCE9E-4731-8548-81A4-3E7613625B78}"/>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319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olid Teal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373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Image-Teal-White-TextBox">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474F6A1-CEB5-9848-9DF6-704C4DABE05F}"/>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6" name="Picture Placeholder 5">
            <a:extLst>
              <a:ext uri="{FF2B5EF4-FFF2-40B4-BE49-F238E27FC236}">
                <a16:creationId xmlns:a16="http://schemas.microsoft.com/office/drawing/2014/main" id="{516F5C7F-E490-4441-B470-06D13F69D71A}"/>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40491900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olid Orange /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29A10E35-E66A-A140-BD4E-8174F793950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DB7CA5E2-754A-9D42-8650-B851D70B4B6B}"/>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66BC4C7C-1B08-E541-A23E-3E9D930879B0}"/>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90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er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BB706B5-33EA-D14F-8A0D-33FDEF9051E5}"/>
              </a:ext>
            </a:extLst>
          </p:cNvPr>
          <p:cNvSpPr>
            <a:spLocks noGrp="1"/>
          </p:cNvSpPr>
          <p:nvPr>
            <p:ph type="pic" sz="quarter" idx="11" hasCustomPrompt="1"/>
          </p:nvPr>
        </p:nvSpPr>
        <p:spPr>
          <a:xfrm>
            <a:off x="775937"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9" name="Picture Placeholder 6">
            <a:extLst>
              <a:ext uri="{FF2B5EF4-FFF2-40B4-BE49-F238E27FC236}">
                <a16:creationId xmlns:a16="http://schemas.microsoft.com/office/drawing/2014/main" id="{81F528AD-F709-C64A-A548-675F1471ADA5}"/>
              </a:ext>
            </a:extLst>
          </p:cNvPr>
          <p:cNvSpPr>
            <a:spLocks noGrp="1"/>
          </p:cNvSpPr>
          <p:nvPr>
            <p:ph type="pic" sz="quarter" idx="12" hasCustomPrompt="1"/>
          </p:nvPr>
        </p:nvSpPr>
        <p:spPr>
          <a:xfrm>
            <a:off x="2926012"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0" name="Picture Placeholder 6">
            <a:extLst>
              <a:ext uri="{FF2B5EF4-FFF2-40B4-BE49-F238E27FC236}">
                <a16:creationId xmlns:a16="http://schemas.microsoft.com/office/drawing/2014/main" id="{568D6196-2B1D-5D4C-A84F-94145F644977}"/>
              </a:ext>
            </a:extLst>
          </p:cNvPr>
          <p:cNvSpPr>
            <a:spLocks noGrp="1"/>
          </p:cNvSpPr>
          <p:nvPr>
            <p:ph type="pic" sz="quarter" idx="13" hasCustomPrompt="1"/>
          </p:nvPr>
        </p:nvSpPr>
        <p:spPr>
          <a:xfrm>
            <a:off x="5162585"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1" name="Picture Placeholder 6">
            <a:extLst>
              <a:ext uri="{FF2B5EF4-FFF2-40B4-BE49-F238E27FC236}">
                <a16:creationId xmlns:a16="http://schemas.microsoft.com/office/drawing/2014/main" id="{41818902-8F41-5D43-9FA4-E80DD013AE51}"/>
              </a:ext>
            </a:extLst>
          </p:cNvPr>
          <p:cNvSpPr>
            <a:spLocks noGrp="1"/>
          </p:cNvSpPr>
          <p:nvPr>
            <p:ph type="pic" sz="quarter" idx="14" hasCustomPrompt="1"/>
          </p:nvPr>
        </p:nvSpPr>
        <p:spPr>
          <a:xfrm>
            <a:off x="7343552"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7" name="Text Placeholder 7">
            <a:extLst>
              <a:ext uri="{FF2B5EF4-FFF2-40B4-BE49-F238E27FC236}">
                <a16:creationId xmlns:a16="http://schemas.microsoft.com/office/drawing/2014/main" id="{A03030FF-D41F-5E45-9CC2-ECFDCD221908}"/>
              </a:ext>
            </a:extLst>
          </p:cNvPr>
          <p:cNvSpPr>
            <a:spLocks noGrp="1"/>
          </p:cNvSpPr>
          <p:nvPr>
            <p:ph type="body" sz="quarter" idx="15" hasCustomPrompt="1"/>
          </p:nvPr>
        </p:nvSpPr>
        <p:spPr>
          <a:xfrm>
            <a:off x="615113"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28" name="Text Placeholder 8">
            <a:extLst>
              <a:ext uri="{FF2B5EF4-FFF2-40B4-BE49-F238E27FC236}">
                <a16:creationId xmlns:a16="http://schemas.microsoft.com/office/drawing/2014/main" id="{F4C1B0DA-C201-094F-B4CF-FE72491AA12C}"/>
              </a:ext>
            </a:extLst>
          </p:cNvPr>
          <p:cNvSpPr>
            <a:spLocks noGrp="1"/>
          </p:cNvSpPr>
          <p:nvPr>
            <p:ph type="body" sz="quarter" idx="16" hasCustomPrompt="1"/>
          </p:nvPr>
        </p:nvSpPr>
        <p:spPr>
          <a:xfrm>
            <a:off x="722756"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29" name="Text Placeholder 7">
            <a:extLst>
              <a:ext uri="{FF2B5EF4-FFF2-40B4-BE49-F238E27FC236}">
                <a16:creationId xmlns:a16="http://schemas.microsoft.com/office/drawing/2014/main" id="{CE476FE2-73A0-3D49-AA9B-C7E55BEE4492}"/>
              </a:ext>
            </a:extLst>
          </p:cNvPr>
          <p:cNvSpPr>
            <a:spLocks noGrp="1"/>
          </p:cNvSpPr>
          <p:nvPr>
            <p:ph type="body" sz="quarter" idx="17" hasCustomPrompt="1"/>
          </p:nvPr>
        </p:nvSpPr>
        <p:spPr>
          <a:xfrm>
            <a:off x="2765188"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0" name="Text Placeholder 8">
            <a:extLst>
              <a:ext uri="{FF2B5EF4-FFF2-40B4-BE49-F238E27FC236}">
                <a16:creationId xmlns:a16="http://schemas.microsoft.com/office/drawing/2014/main" id="{8E10BCD7-5FA4-E84D-B81E-3FD0D8BFF996}"/>
              </a:ext>
            </a:extLst>
          </p:cNvPr>
          <p:cNvSpPr>
            <a:spLocks noGrp="1"/>
          </p:cNvSpPr>
          <p:nvPr>
            <p:ph type="body" sz="quarter" idx="18" hasCustomPrompt="1"/>
          </p:nvPr>
        </p:nvSpPr>
        <p:spPr>
          <a:xfrm>
            <a:off x="2872831"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31" name="Text Placeholder 7">
            <a:extLst>
              <a:ext uri="{FF2B5EF4-FFF2-40B4-BE49-F238E27FC236}">
                <a16:creationId xmlns:a16="http://schemas.microsoft.com/office/drawing/2014/main" id="{C25228CA-1D59-AF48-836F-D8341D5E88BC}"/>
              </a:ext>
            </a:extLst>
          </p:cNvPr>
          <p:cNvSpPr>
            <a:spLocks noGrp="1"/>
          </p:cNvSpPr>
          <p:nvPr>
            <p:ph type="body" sz="quarter" idx="19" hasCustomPrompt="1"/>
          </p:nvPr>
        </p:nvSpPr>
        <p:spPr>
          <a:xfrm>
            <a:off x="5001761"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2" name="Text Placeholder 8">
            <a:extLst>
              <a:ext uri="{FF2B5EF4-FFF2-40B4-BE49-F238E27FC236}">
                <a16:creationId xmlns:a16="http://schemas.microsoft.com/office/drawing/2014/main" id="{3DB15A71-BA0C-AE47-AFB9-32257962A74F}"/>
              </a:ext>
            </a:extLst>
          </p:cNvPr>
          <p:cNvSpPr>
            <a:spLocks noGrp="1"/>
          </p:cNvSpPr>
          <p:nvPr>
            <p:ph type="body" sz="quarter" idx="20" hasCustomPrompt="1"/>
          </p:nvPr>
        </p:nvSpPr>
        <p:spPr>
          <a:xfrm>
            <a:off x="5109404"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33" name="Text Placeholder 7">
            <a:extLst>
              <a:ext uri="{FF2B5EF4-FFF2-40B4-BE49-F238E27FC236}">
                <a16:creationId xmlns:a16="http://schemas.microsoft.com/office/drawing/2014/main" id="{D3381905-65F3-2240-9214-3807B7070389}"/>
              </a:ext>
            </a:extLst>
          </p:cNvPr>
          <p:cNvSpPr>
            <a:spLocks noGrp="1"/>
          </p:cNvSpPr>
          <p:nvPr>
            <p:ph type="body" sz="quarter" idx="21" hasCustomPrompt="1"/>
          </p:nvPr>
        </p:nvSpPr>
        <p:spPr>
          <a:xfrm>
            <a:off x="7182728"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4" name="Text Placeholder 8">
            <a:extLst>
              <a:ext uri="{FF2B5EF4-FFF2-40B4-BE49-F238E27FC236}">
                <a16:creationId xmlns:a16="http://schemas.microsoft.com/office/drawing/2014/main" id="{6C0CD56C-DC47-AD45-A80B-505558250E60}"/>
              </a:ext>
            </a:extLst>
          </p:cNvPr>
          <p:cNvSpPr>
            <a:spLocks noGrp="1"/>
          </p:cNvSpPr>
          <p:nvPr>
            <p:ph type="body" sz="quarter" idx="22" hasCustomPrompt="1"/>
          </p:nvPr>
        </p:nvSpPr>
        <p:spPr>
          <a:xfrm>
            <a:off x="7290371"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cxnSp>
        <p:nvCxnSpPr>
          <p:cNvPr id="17" name="Straight Connector 16">
            <a:extLst>
              <a:ext uri="{FF2B5EF4-FFF2-40B4-BE49-F238E27FC236}">
                <a16:creationId xmlns:a16="http://schemas.microsoft.com/office/drawing/2014/main" id="{A3F640A1-B410-5242-9CC7-F964D3437EAE}"/>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EFE13DB3-5B69-6F4E-BF21-CB53EE01B88C}"/>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Presenter Layout</a:t>
            </a:r>
          </a:p>
        </p:txBody>
      </p:sp>
      <p:sp>
        <p:nvSpPr>
          <p:cNvPr id="19" name="Text Placeholder 25">
            <a:extLst>
              <a:ext uri="{FF2B5EF4-FFF2-40B4-BE49-F238E27FC236}">
                <a16:creationId xmlns:a16="http://schemas.microsoft.com/office/drawing/2014/main" id="{9C172BE1-FF6C-D14A-B7C2-4A5717BED70B}"/>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753918641"/>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Solid Orange /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599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IMG-TextBox-Oran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9D94392-943C-5249-9AC7-B24864DB95ED}"/>
              </a:ext>
            </a:extLst>
          </p:cNvPr>
          <p:cNvSpPr>
            <a:spLocks noGrp="1" noChangeAspect="1"/>
          </p:cNvSpPr>
          <p:nvPr>
            <p:ph type="pic" sz="quarter" idx="10" hasCustomPrompt="1"/>
          </p:nvPr>
        </p:nvSpPr>
        <p:spPr>
          <a:xfrm flipH="1">
            <a:off x="5120640" y="275626"/>
            <a:ext cx="4078224" cy="4080756"/>
          </a:xfrm>
          <a:prstGeom prst="flowChartDelay">
            <a:avLst/>
          </a:prstGeom>
          <a:solidFill>
            <a:schemeClr val="bg2"/>
          </a:solidFill>
        </p:spPr>
        <p:txBody>
          <a:bodyPr lIns="457200" rIns="548640" anchor="ctr" anchorCtr="0"/>
          <a:lstStyle>
            <a:lvl1pPr marL="6350" indent="-6350">
              <a:buNone/>
              <a:tabLst/>
              <a:defRPr sz="1200">
                <a:solidFill>
                  <a:srgbClr val="FF2F92"/>
                </a:solidFill>
              </a:defRPr>
            </a:lvl1pPr>
          </a:lstStyle>
          <a:p>
            <a:r>
              <a:rPr lang="en-US"/>
              <a:t>Insert or drag and drop image. Image will bleed off of the slide to the right. Shape needs to be offset to 5.6”. See Shape Options and open Position Pane to adjust.</a:t>
            </a:r>
          </a:p>
        </p:txBody>
      </p:sp>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5626"/>
            <a:ext cx="4078224" cy="4080756"/>
          </a:xfrm>
          <a:prstGeom prst="flowChartDelay">
            <a:avLst/>
          </a:prstGeom>
          <a:solidFill>
            <a:schemeClr val="bg2"/>
          </a:solidFill>
        </p:spPr>
        <p:txBody>
          <a:bodyPr lIns="548640" rIns="640080" anchor="ctr" anchorCtr="0"/>
          <a:lstStyle>
            <a:lvl1pPr marL="6350" indent="-6350">
              <a:buNone/>
              <a:tabLst/>
              <a:defRPr sz="1200">
                <a:solidFill>
                  <a:srgbClr val="FF2F92"/>
                </a:solidFill>
              </a:defRPr>
            </a:lvl1pPr>
          </a:lstStyle>
          <a:p>
            <a:r>
              <a:rPr lang="en-US"/>
              <a:t>Insert or drag and drop image. Image will bleed off the slide to the left. Shape needs to be offset by -0.02”. See Shape Options and open Position Pane to adjust.</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36787096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lid Orange /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B4704C69-45C8-3E44-BADB-8709FDA41A85}"/>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2E0B1827-04F4-0D4A-BDA6-29830E092080}"/>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2C892D90-C281-6943-A104-B66CB9476A73}"/>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47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1_Solid Orange /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758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IMG-TextBox-Oran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9D94392-943C-5249-9AC7-B24864DB95ED}"/>
              </a:ext>
            </a:extLst>
          </p:cNvPr>
          <p:cNvSpPr>
            <a:spLocks noGrp="1" noChangeAspect="1"/>
          </p:cNvSpPr>
          <p:nvPr>
            <p:ph type="pic" sz="quarter" idx="10" hasCustomPrompt="1"/>
          </p:nvPr>
        </p:nvSpPr>
        <p:spPr>
          <a:xfrm flipH="1">
            <a:off x="5120640" y="275626"/>
            <a:ext cx="4078224" cy="4080756"/>
          </a:xfrm>
          <a:prstGeom prst="flowChartDelay">
            <a:avLst/>
          </a:prstGeom>
          <a:solidFill>
            <a:schemeClr val="bg2"/>
          </a:solidFill>
        </p:spPr>
        <p:txBody>
          <a:bodyPr lIns="457200" rIns="548640" anchor="ctr" anchorCtr="0"/>
          <a:lstStyle>
            <a:lvl1pPr marL="6350" indent="-6350">
              <a:buNone/>
              <a:tabLst/>
              <a:defRPr sz="1200">
                <a:solidFill>
                  <a:srgbClr val="FF2F92"/>
                </a:solidFill>
              </a:defRPr>
            </a:lvl1pPr>
          </a:lstStyle>
          <a:p>
            <a:r>
              <a:rPr lang="en-US"/>
              <a:t>Insert or drag and drop image. Image will bleed off of the slide to the right. Shape needs to be offset to 5.6”. See Shape Options and open Position Pane to adjust.</a:t>
            </a:r>
          </a:p>
        </p:txBody>
      </p:sp>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5626"/>
            <a:ext cx="4078224" cy="4080756"/>
          </a:xfrm>
          <a:prstGeom prst="flowChartDelay">
            <a:avLst/>
          </a:prstGeom>
          <a:solidFill>
            <a:schemeClr val="bg2"/>
          </a:solidFill>
        </p:spPr>
        <p:txBody>
          <a:bodyPr lIns="548640" rIns="640080" anchor="ctr" anchorCtr="0"/>
          <a:lstStyle>
            <a:lvl1pPr marL="6350" indent="-6350">
              <a:buNone/>
              <a:tabLst/>
              <a:defRPr sz="1200">
                <a:solidFill>
                  <a:srgbClr val="FF2F92"/>
                </a:solidFill>
              </a:defRPr>
            </a:lvl1pPr>
          </a:lstStyle>
          <a:p>
            <a:r>
              <a:rPr lang="en-US"/>
              <a:t>Insert or drag and drop image. Image will bleed off the slide to the left. Shape needs to be offset by -0.02”. See Shape Options and open Position Pane to adjust.</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4235620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olid Beige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9DDB0EA-691B-E84C-8D8C-7DA7A96DE723}"/>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cxnSp>
        <p:nvCxnSpPr>
          <p:cNvPr id="3" name="Straight Connector 2">
            <a:extLst>
              <a:ext uri="{FF2B5EF4-FFF2-40B4-BE49-F238E27FC236}">
                <a16:creationId xmlns:a16="http://schemas.microsoft.com/office/drawing/2014/main" id="{4E20708C-6E0B-D942-AF11-1C30BB9296C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723854F-0152-C745-88AD-790F91FFFC2E}"/>
              </a:ext>
            </a:extLst>
          </p:cNvPr>
          <p:cNvSpPr>
            <a:spLocks noGrp="1"/>
          </p:cNvSpPr>
          <p:nvPr>
            <p:ph type="title" hasCustomPrompt="1"/>
          </p:nvPr>
        </p:nvSpPr>
        <p:spPr>
          <a:xfrm>
            <a:off x="307280" y="191414"/>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214225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Solid Beige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7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Image-Warm-Beige-White-TextBox">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810D5EE-0947-C141-924B-2DD9B9BDEE70}"/>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6" name="Picture Placeholder 5">
            <a:extLst>
              <a:ext uri="{FF2B5EF4-FFF2-40B4-BE49-F238E27FC236}">
                <a16:creationId xmlns:a16="http://schemas.microsoft.com/office/drawing/2014/main" id="{DD49CBDD-BCFE-BF46-99A5-54FE97DE41E2}"/>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3933659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olid PrimBlue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00C0D813-1CBF-B44B-8923-75C432519588}"/>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467BE517-70DB-1347-8467-102FF6B8181D}"/>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BB3FC2AC-AEE4-B848-8CA8-44DD0D77F954}"/>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05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olid PrimBlue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45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hite — Header / Footer Only --- USE THIS">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7448ED4-64F6-A641-A6CA-F1B4D476ED6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5748802-E1AC-5A44-9AF2-5F59F7175DE9}"/>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Blank Layout</a:t>
            </a:r>
          </a:p>
        </p:txBody>
      </p:sp>
      <p:sp>
        <p:nvSpPr>
          <p:cNvPr id="10" name="Text Placeholder 25">
            <a:extLst>
              <a:ext uri="{FF2B5EF4-FFF2-40B4-BE49-F238E27FC236}">
                <a16:creationId xmlns:a16="http://schemas.microsoft.com/office/drawing/2014/main" id="{D90B6102-8933-D549-A9CB-C399D662AE99}"/>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3233985377"/>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Image-PrimBlue-White-TextBox">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FDD95E8-643B-6F4F-8ACC-F0898EAF4E31}"/>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14" name="Picture Placeholder 13">
            <a:extLst>
              <a:ext uri="{FF2B5EF4-FFF2-40B4-BE49-F238E27FC236}">
                <a16:creationId xmlns:a16="http://schemas.microsoft.com/office/drawing/2014/main" id="{0FA97A07-88C8-3C40-A4C8-D4B52E2A1E7E}"/>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1791315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imBlue Image-Left / Text-Righ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6933"/>
            <a:ext cx="4078224" cy="4080756"/>
          </a:xfrm>
          <a:prstGeom prst="flowChartDelay">
            <a:avLst/>
          </a:prstGeom>
          <a:pattFill prst="wdDnDiag">
            <a:fgClr>
              <a:schemeClr val="bg2">
                <a:lumMod val="90000"/>
              </a:schemeClr>
            </a:fgClr>
            <a:bgClr>
              <a:schemeClr val="bg1"/>
            </a:bgClr>
          </a:pattFill>
        </p:spPr>
        <p:txBody>
          <a:bodyPr lIns="548640" anchor="t" anchorCtr="0"/>
          <a:lstStyle>
            <a:lvl1pPr marL="6350" indent="-6350">
              <a:buNone/>
              <a:tabLst/>
              <a:defRPr sz="1200">
                <a:solidFill>
                  <a:srgbClr val="FF2F92"/>
                </a:solidFill>
              </a:defRPr>
            </a:lvl1pPr>
          </a:lstStyle>
          <a:p>
            <a:r>
              <a:rPr lang="en-US"/>
              <a:t>Click to add image</a:t>
            </a:r>
          </a:p>
        </p:txBody>
      </p:sp>
      <p:sp>
        <p:nvSpPr>
          <p:cNvPr id="9" name="Text Placeholder 8">
            <a:extLst>
              <a:ext uri="{FF2B5EF4-FFF2-40B4-BE49-F238E27FC236}">
                <a16:creationId xmlns:a16="http://schemas.microsoft.com/office/drawing/2014/main" id="{A5691E2D-9B91-7B41-B167-4CBB4DED8A07}"/>
              </a:ext>
            </a:extLst>
          </p:cNvPr>
          <p:cNvSpPr>
            <a:spLocks noGrp="1"/>
          </p:cNvSpPr>
          <p:nvPr>
            <p:ph type="body" sz="quarter" idx="12" hasCustomPrompt="1"/>
          </p:nvPr>
        </p:nvSpPr>
        <p:spPr>
          <a:xfrm>
            <a:off x="4477275" y="1771851"/>
            <a:ext cx="4177776" cy="1864484"/>
          </a:xfrm>
          <a:prstGeom prst="rect">
            <a:avLst/>
          </a:prstGeom>
        </p:spPr>
        <p:txBody>
          <a:bodyPr/>
          <a:lstStyle>
            <a:lvl1pPr marL="0" indent="0">
              <a:buNone/>
              <a:tabLst/>
              <a:defRPr sz="1200" b="0">
                <a:solidFill>
                  <a:schemeClr val="bg1"/>
                </a:solidFill>
                <a:latin typeface="Arial" panose="020B0604020202020204" pitchFamily="34" charset="0"/>
                <a:cs typeface="Arial" panose="020B0604020202020204" pitchFamily="34" charset="0"/>
              </a:defRPr>
            </a:lvl1pPr>
            <a:lvl2pPr>
              <a:buNone/>
              <a:defRPr sz="1400"/>
            </a:lvl2pPr>
            <a:lvl3pPr>
              <a:buNone/>
              <a:defRPr sz="1400"/>
            </a:lvl3pPr>
            <a:lvl4pPr>
              <a:buNone/>
              <a:defRPr sz="1400"/>
            </a:lvl4pPr>
            <a:lvl5pPr>
              <a:buNone/>
              <a:defRPr sz="14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pPr lvl="0"/>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3" name="Text Placeholder 8">
            <a:extLst>
              <a:ext uri="{FF2B5EF4-FFF2-40B4-BE49-F238E27FC236}">
                <a16:creationId xmlns:a16="http://schemas.microsoft.com/office/drawing/2014/main" id="{FD5D9BC4-8B83-0442-884E-4FEC06C31377}"/>
              </a:ext>
            </a:extLst>
          </p:cNvPr>
          <p:cNvSpPr>
            <a:spLocks noGrp="1"/>
          </p:cNvSpPr>
          <p:nvPr>
            <p:ph type="body" sz="quarter" idx="13" hasCustomPrompt="1"/>
          </p:nvPr>
        </p:nvSpPr>
        <p:spPr>
          <a:xfrm>
            <a:off x="4477274" y="992367"/>
            <a:ext cx="4177776" cy="724016"/>
          </a:xfrm>
          <a:prstGeom prst="rect">
            <a:avLst/>
          </a:prstGeom>
        </p:spPr>
        <p:txBody>
          <a:bodyPr anchor="b" anchorCtr="0"/>
          <a:lstStyle>
            <a:lvl1pPr marL="0" indent="0">
              <a:buNone/>
              <a:tabLst/>
              <a:defRPr sz="2000" b="0">
                <a:solidFill>
                  <a:schemeClr val="bg1"/>
                </a:solidFill>
                <a:latin typeface="+mj-lt"/>
              </a:defRPr>
            </a:lvl1pPr>
            <a:lvl2pPr>
              <a:buNone/>
              <a:defRPr sz="1400"/>
            </a:lvl2pPr>
            <a:lvl3pPr>
              <a:buNone/>
              <a:defRPr sz="1400"/>
            </a:lvl3pPr>
            <a:lvl4pPr>
              <a:buNone/>
              <a:defRPr sz="1400"/>
            </a:lvl4pPr>
            <a:lvl5pPr>
              <a:buNone/>
              <a:defRPr sz="1400"/>
            </a:lvl5pPr>
          </a:lstStyle>
          <a:p>
            <a:pPr lvl="0"/>
            <a:r>
              <a:rPr lang="en-US"/>
              <a:t>Paragraph Headline</a:t>
            </a:r>
          </a:p>
        </p:txBody>
      </p:sp>
      <p:sp>
        <p:nvSpPr>
          <p:cNvPr id="20" name="Text Placeholder 4">
            <a:extLst>
              <a:ext uri="{FF2B5EF4-FFF2-40B4-BE49-F238E27FC236}">
                <a16:creationId xmlns:a16="http://schemas.microsoft.com/office/drawing/2014/main" id="{44C488B4-5DB3-AE43-8D43-B4861BD03D50}"/>
              </a:ext>
            </a:extLst>
          </p:cNvPr>
          <p:cNvSpPr>
            <a:spLocks noGrp="1"/>
          </p:cNvSpPr>
          <p:nvPr>
            <p:ph type="body" sz="quarter" idx="14" hasCustomPrompt="1"/>
          </p:nvPr>
        </p:nvSpPr>
        <p:spPr>
          <a:xfrm>
            <a:off x="4388621" y="1282117"/>
            <a:ext cx="5050960" cy="434266"/>
          </a:xfrm>
          <a:prstGeom prst="roundRect">
            <a:avLst>
              <a:gd name="adj" fmla="val 50000"/>
            </a:avLst>
          </a:prstGeom>
          <a:solidFill>
            <a:schemeClr val="bg1"/>
          </a:solidFill>
        </p:spPr>
        <p:txBody>
          <a:bodyPr lIns="91440" rIns="548640" anchor="ctr" anchorCtr="0"/>
          <a:lstStyle>
            <a:lvl1pPr marL="635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0">
                <a:solidFill>
                  <a:schemeClr val="accent1"/>
                </a:solidFill>
                <a:latin typeface="Times" pitchFamily="2" charset="0"/>
              </a:defRPr>
            </a:lvl1pPr>
            <a:lvl2pPr marL="6350" indent="0">
              <a:buNone/>
              <a:tabLst/>
              <a:defRPr/>
            </a:lvl2pPr>
            <a:lvl3pPr marL="6350" indent="0">
              <a:buNone/>
              <a:tabLst/>
              <a:defRPr/>
            </a:lvl3pPr>
            <a:lvl4pPr marL="6350" indent="0">
              <a:buNone/>
              <a:tabLst/>
              <a:defRPr/>
            </a:lvl4pPr>
            <a:lvl5pPr marL="6350" indent="0">
              <a:buNone/>
              <a:tabLst/>
              <a:defRPr/>
            </a:lvl5pPr>
          </a:lstStyle>
          <a:p>
            <a:pPr marL="635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Paragraph Headline</a:t>
            </a:r>
          </a:p>
        </p:txBody>
      </p:sp>
    </p:spTree>
    <p:extLst>
      <p:ext uri="{BB962C8B-B14F-4D97-AF65-F5344CB8AC3E}">
        <p14:creationId xmlns:p14="http://schemas.microsoft.com/office/powerpoint/2010/main" val="6776625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imBlue-Text-Left / Image Right ">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81F070E9-880C-1E40-960C-CD29FB2E9725}"/>
              </a:ext>
            </a:extLst>
          </p:cNvPr>
          <p:cNvSpPr>
            <a:spLocks noGrp="1"/>
          </p:cNvSpPr>
          <p:nvPr>
            <p:ph type="body" sz="quarter" idx="12" hasCustomPrompt="1"/>
          </p:nvPr>
        </p:nvSpPr>
        <p:spPr>
          <a:xfrm>
            <a:off x="543228" y="1771851"/>
            <a:ext cx="4177776" cy="1864484"/>
          </a:xfrm>
          <a:prstGeom prst="rect">
            <a:avLst/>
          </a:prstGeom>
        </p:spPr>
        <p:txBody>
          <a:bodyPr/>
          <a:lstStyle>
            <a:lvl1pPr marL="0" indent="0">
              <a:buNone/>
              <a:tabLst/>
              <a:defRPr sz="1200" b="0">
                <a:solidFill>
                  <a:schemeClr val="bg1"/>
                </a:solidFill>
                <a:latin typeface="Arial" panose="020B0604020202020204" pitchFamily="34" charset="0"/>
                <a:cs typeface="Arial" panose="020B0604020202020204" pitchFamily="34" charset="0"/>
              </a:defRPr>
            </a:lvl1pPr>
            <a:lvl2pPr>
              <a:buNone/>
              <a:defRPr sz="1400"/>
            </a:lvl2pPr>
            <a:lvl3pPr>
              <a:buNone/>
              <a:defRPr sz="1400"/>
            </a:lvl3pPr>
            <a:lvl4pPr>
              <a:buNone/>
              <a:defRPr sz="1400"/>
            </a:lvl4pPr>
            <a:lvl5pPr>
              <a:buNone/>
              <a:defRPr sz="14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pPr lvl="0"/>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449C7F5C-4DC1-0840-BEED-5ABB58BB114B}"/>
              </a:ext>
            </a:extLst>
          </p:cNvPr>
          <p:cNvSpPr>
            <a:spLocks noGrp="1"/>
          </p:cNvSpPr>
          <p:nvPr>
            <p:ph type="body" sz="quarter" idx="14" hasCustomPrompt="1"/>
          </p:nvPr>
        </p:nvSpPr>
        <p:spPr>
          <a:xfrm>
            <a:off x="-264642" y="1282117"/>
            <a:ext cx="5050960" cy="434266"/>
          </a:xfrm>
          <a:prstGeom prst="roundRect">
            <a:avLst>
              <a:gd name="adj" fmla="val 50000"/>
            </a:avLst>
          </a:prstGeom>
          <a:solidFill>
            <a:schemeClr val="bg1"/>
          </a:solidFill>
        </p:spPr>
        <p:txBody>
          <a:bodyPr lIns="822960" anchor="ctr" anchorCtr="0"/>
          <a:lstStyle>
            <a:lvl1pPr marL="6350" indent="0">
              <a:buNone/>
              <a:tabLst/>
              <a:defRPr sz="2000">
                <a:solidFill>
                  <a:schemeClr val="accent1"/>
                </a:solidFill>
                <a:latin typeface="Times" pitchFamily="2" charset="0"/>
              </a:defRPr>
            </a:lvl1pPr>
            <a:lvl2pPr marL="6350" indent="0">
              <a:buNone/>
              <a:tabLst/>
              <a:defRPr/>
            </a:lvl2pPr>
            <a:lvl3pPr marL="6350" indent="0">
              <a:buNone/>
              <a:tabLst/>
              <a:defRPr/>
            </a:lvl3pPr>
            <a:lvl4pPr marL="6350" indent="0">
              <a:buNone/>
              <a:tabLst/>
              <a:defRPr/>
            </a:lvl4pPr>
            <a:lvl5pPr marL="6350" indent="0">
              <a:buNone/>
              <a:tabLst/>
              <a:defRPr/>
            </a:lvl5pPr>
          </a:lstStyle>
          <a:p>
            <a:pPr lvl="0"/>
            <a:r>
              <a:rPr lang="en-US"/>
              <a:t>Paragraph Headline</a:t>
            </a:r>
          </a:p>
        </p:txBody>
      </p:sp>
      <p:sp>
        <p:nvSpPr>
          <p:cNvPr id="6" name="Picture Placeholder 5">
            <a:extLst>
              <a:ext uri="{FF2B5EF4-FFF2-40B4-BE49-F238E27FC236}">
                <a16:creationId xmlns:a16="http://schemas.microsoft.com/office/drawing/2014/main" id="{EA31A495-8FB6-3C49-BAD1-1186E6966BD7}"/>
              </a:ext>
            </a:extLst>
          </p:cNvPr>
          <p:cNvSpPr>
            <a:spLocks noGrp="1"/>
          </p:cNvSpPr>
          <p:nvPr>
            <p:ph type="pic" sz="quarter" idx="13" hasCustomPrompt="1"/>
          </p:nvPr>
        </p:nvSpPr>
        <p:spPr>
          <a:xfrm>
            <a:off x="5287522" y="479685"/>
            <a:ext cx="4036358" cy="387641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t>
            </a:r>
          </a:p>
          <a:p>
            <a:r>
              <a:rPr lang="en-US"/>
              <a:t>insert picture</a:t>
            </a:r>
          </a:p>
        </p:txBody>
      </p:sp>
    </p:spTree>
    <p:extLst>
      <p:ext uri="{BB962C8B-B14F-4D97-AF65-F5344CB8AC3E}">
        <p14:creationId xmlns:p14="http://schemas.microsoft.com/office/powerpoint/2010/main" val="16951934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Thank You / End">
    <p:spTree>
      <p:nvGrpSpPr>
        <p:cNvPr id="1" name=""/>
        <p:cNvGrpSpPr/>
        <p:nvPr/>
      </p:nvGrpSpPr>
      <p:grpSpPr>
        <a:xfrm>
          <a:off x="0" y="0"/>
          <a:ext cx="0" cy="0"/>
          <a:chOff x="0" y="0"/>
          <a:chExt cx="0" cy="0"/>
        </a:xfrm>
      </p:grpSpPr>
      <p:sp>
        <p:nvSpPr>
          <p:cNvPr id="2" name="Rectangle 1"/>
          <p:cNvSpPr/>
          <p:nvPr userDrawn="1"/>
        </p:nvSpPr>
        <p:spPr>
          <a:xfrm>
            <a:off x="-1" y="0"/>
            <a:ext cx="914400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OS-LI">
            <a:extLst>
              <a:ext uri="{FF2B5EF4-FFF2-40B4-BE49-F238E27FC236}">
                <a16:creationId xmlns:a16="http://schemas.microsoft.com/office/drawing/2014/main" id="{7F815324-F57D-D541-9AE8-91E8B402F6C7}"/>
              </a:ext>
            </a:extLst>
          </p:cNvPr>
          <p:cNvGrpSpPr/>
          <p:nvPr userDrawn="1"/>
        </p:nvGrpSpPr>
        <p:grpSpPr>
          <a:xfrm>
            <a:off x="3360752" y="3941793"/>
            <a:ext cx="1934402" cy="215900"/>
            <a:chOff x="3360752" y="3941793"/>
            <a:chExt cx="1934402" cy="215900"/>
          </a:xfrm>
        </p:grpSpPr>
        <p:sp>
          <p:nvSpPr>
            <p:cNvPr id="23" name="TextBox 22">
              <a:extLst>
                <a:ext uri="{FF2B5EF4-FFF2-40B4-BE49-F238E27FC236}">
                  <a16:creationId xmlns:a16="http://schemas.microsoft.com/office/drawing/2014/main" id="{52B289C8-F70D-124E-9CE9-30876A14331A}"/>
                </a:ext>
              </a:extLst>
            </p:cNvPr>
            <p:cNvSpPr txBox="1"/>
            <p:nvPr userDrawn="1"/>
          </p:nvSpPr>
          <p:spPr>
            <a:xfrm>
              <a:off x="3648601" y="3988650"/>
              <a:ext cx="1646553"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-software</a:t>
              </a:r>
            </a:p>
          </p:txBody>
        </p:sp>
        <p:pic>
          <p:nvPicPr>
            <p:cNvPr id="53" name="NEW OS LI">
              <a:extLst>
                <a:ext uri="{FF2B5EF4-FFF2-40B4-BE49-F238E27FC236}">
                  <a16:creationId xmlns:a16="http://schemas.microsoft.com/office/drawing/2014/main" id="{F303247C-BB95-A145-BE74-3301F1CF586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0752" y="3941793"/>
              <a:ext cx="215900" cy="215900"/>
            </a:xfrm>
            <a:prstGeom prst="rect">
              <a:avLst/>
            </a:prstGeom>
          </p:spPr>
        </p:pic>
      </p:grpSp>
      <p:grpSp>
        <p:nvGrpSpPr>
          <p:cNvPr id="59" name="OS-TW">
            <a:extLst>
              <a:ext uri="{FF2B5EF4-FFF2-40B4-BE49-F238E27FC236}">
                <a16:creationId xmlns:a16="http://schemas.microsoft.com/office/drawing/2014/main" id="{CEF19E6E-234E-CF40-A7F9-C00D9F044B30}"/>
              </a:ext>
            </a:extLst>
          </p:cNvPr>
          <p:cNvGrpSpPr/>
          <p:nvPr userDrawn="1"/>
        </p:nvGrpSpPr>
        <p:grpSpPr>
          <a:xfrm>
            <a:off x="3360752" y="3641596"/>
            <a:ext cx="1934402" cy="215900"/>
            <a:chOff x="3360752" y="3641596"/>
            <a:chExt cx="1934402" cy="215900"/>
          </a:xfrm>
        </p:grpSpPr>
        <p:sp>
          <p:nvSpPr>
            <p:cNvPr id="22" name="TextBox 21">
              <a:extLst>
                <a:ext uri="{FF2B5EF4-FFF2-40B4-BE49-F238E27FC236}">
                  <a16:creationId xmlns:a16="http://schemas.microsoft.com/office/drawing/2014/main" id="{ED424719-E801-0843-BB6E-1309C2B55944}"/>
                </a:ext>
              </a:extLst>
            </p:cNvPr>
            <p:cNvSpPr txBox="1"/>
            <p:nvPr userDrawn="1"/>
          </p:nvSpPr>
          <p:spPr>
            <a:xfrm>
              <a:off x="3648601" y="3673773"/>
              <a:ext cx="1646553" cy="123111"/>
            </a:xfrm>
            <a:prstGeom prst="rect">
              <a:avLst/>
            </a:prstGeom>
            <a:noFill/>
          </p:spPr>
          <p:txBody>
            <a:bodyPr wrap="square" lIns="0" tIns="0" rIns="0" bIns="0" rtlCol="0">
              <a:spAutoFit/>
            </a:bodyPr>
            <a:lstStyle/>
            <a:p>
              <a:r>
                <a:rPr lang="en-US" sz="800">
                  <a:solidFill>
                    <a:schemeClr val="bg1"/>
                  </a:solidFill>
                  <a:latin typeface="Arial" panose="020B0604020202020204" pitchFamily="34" charset="0"/>
                  <a:ea typeface="Roboto" panose="02000000000000000000" pitchFamily="2" charset="0"/>
                  <a:cs typeface="Arial" panose="020B0604020202020204" pitchFamily="34" charset="0"/>
                </a:rPr>
                <a:t>@</a:t>
              </a:r>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onestream_soft</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55" name="New OS TW">
              <a:extLst>
                <a:ext uri="{FF2B5EF4-FFF2-40B4-BE49-F238E27FC236}">
                  <a16:creationId xmlns:a16="http://schemas.microsoft.com/office/drawing/2014/main" id="{8C6E6494-CB5A-B042-844F-685A1351A1E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0752" y="3641596"/>
              <a:ext cx="215900" cy="215900"/>
            </a:xfrm>
            <a:prstGeom prst="rect">
              <a:avLst/>
            </a:prstGeom>
          </p:spPr>
        </p:pic>
      </p:grpSp>
      <p:grpSp>
        <p:nvGrpSpPr>
          <p:cNvPr id="58" name="OS-FB">
            <a:extLst>
              <a:ext uri="{FF2B5EF4-FFF2-40B4-BE49-F238E27FC236}">
                <a16:creationId xmlns:a16="http://schemas.microsoft.com/office/drawing/2014/main" id="{9CBBF8C5-8B17-EA4A-878A-8C738F8170FF}"/>
              </a:ext>
            </a:extLst>
          </p:cNvPr>
          <p:cNvGrpSpPr/>
          <p:nvPr userDrawn="1"/>
        </p:nvGrpSpPr>
        <p:grpSpPr>
          <a:xfrm>
            <a:off x="3367102" y="3341399"/>
            <a:ext cx="1928052" cy="215900"/>
            <a:chOff x="3367102" y="3341399"/>
            <a:chExt cx="1928052" cy="215900"/>
          </a:xfrm>
        </p:grpSpPr>
        <p:sp>
          <p:nvSpPr>
            <p:cNvPr id="21" name="TextBox 20">
              <a:extLst>
                <a:ext uri="{FF2B5EF4-FFF2-40B4-BE49-F238E27FC236}">
                  <a16:creationId xmlns:a16="http://schemas.microsoft.com/office/drawing/2014/main" id="{737FDE6E-E6E5-774B-B675-41C7E64E0A43}"/>
                </a:ext>
              </a:extLst>
            </p:cNvPr>
            <p:cNvSpPr txBox="1"/>
            <p:nvPr userDrawn="1"/>
          </p:nvSpPr>
          <p:spPr>
            <a:xfrm>
              <a:off x="3648601" y="3383613"/>
              <a:ext cx="1646553"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facebook.com</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a:t>
              </a:r>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OneStreamSoftware</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51" name="New OS FB">
              <a:extLst>
                <a:ext uri="{FF2B5EF4-FFF2-40B4-BE49-F238E27FC236}">
                  <a16:creationId xmlns:a16="http://schemas.microsoft.com/office/drawing/2014/main" id="{DA7150E5-48B6-C349-9B7C-7A7468899FD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7102" y="3341399"/>
              <a:ext cx="215900" cy="215900"/>
            </a:xfrm>
            <a:prstGeom prst="rect">
              <a:avLst/>
            </a:prstGeom>
          </p:spPr>
        </p:pic>
      </p:grpSp>
      <p:grpSp>
        <p:nvGrpSpPr>
          <p:cNvPr id="57" name="OS-Email">
            <a:extLst>
              <a:ext uri="{FF2B5EF4-FFF2-40B4-BE49-F238E27FC236}">
                <a16:creationId xmlns:a16="http://schemas.microsoft.com/office/drawing/2014/main" id="{25ED2A0E-8943-9445-8D9D-312C6BFBA096}"/>
              </a:ext>
            </a:extLst>
          </p:cNvPr>
          <p:cNvGrpSpPr/>
          <p:nvPr userDrawn="1"/>
        </p:nvGrpSpPr>
        <p:grpSpPr>
          <a:xfrm>
            <a:off x="1182437" y="3641596"/>
            <a:ext cx="1767382" cy="215900"/>
            <a:chOff x="1182437" y="3641596"/>
            <a:chExt cx="1767382" cy="215900"/>
          </a:xfrm>
        </p:grpSpPr>
        <p:sp>
          <p:nvSpPr>
            <p:cNvPr id="13" name="TextBox 12">
              <a:extLst>
                <a:ext uri="{FF2B5EF4-FFF2-40B4-BE49-F238E27FC236}">
                  <a16:creationId xmlns:a16="http://schemas.microsoft.com/office/drawing/2014/main" id="{1AA881AC-1C92-0048-AF5E-3114DF234C4B}"/>
                </a:ext>
              </a:extLst>
            </p:cNvPr>
            <p:cNvSpPr txBox="1"/>
            <p:nvPr userDrawn="1"/>
          </p:nvSpPr>
          <p:spPr>
            <a:xfrm>
              <a:off x="1471212" y="3673773"/>
              <a:ext cx="1478607"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sales@onestreamsoftware.com</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49" name="New OS email">
              <a:extLst>
                <a:ext uri="{FF2B5EF4-FFF2-40B4-BE49-F238E27FC236}">
                  <a16:creationId xmlns:a16="http://schemas.microsoft.com/office/drawing/2014/main" id="{23F0B487-473C-8F41-8D66-5D68AF0CC00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2437" y="3641596"/>
              <a:ext cx="215900" cy="215900"/>
            </a:xfrm>
            <a:prstGeom prst="rect">
              <a:avLst/>
            </a:prstGeom>
          </p:spPr>
        </p:pic>
      </p:grpSp>
      <p:grpSp>
        <p:nvGrpSpPr>
          <p:cNvPr id="56" name="OS-Map-Website">
            <a:extLst>
              <a:ext uri="{FF2B5EF4-FFF2-40B4-BE49-F238E27FC236}">
                <a16:creationId xmlns:a16="http://schemas.microsoft.com/office/drawing/2014/main" id="{C1F64307-8D49-D54B-8238-3CE81280B274}"/>
              </a:ext>
            </a:extLst>
          </p:cNvPr>
          <p:cNvGrpSpPr/>
          <p:nvPr userDrawn="1"/>
        </p:nvGrpSpPr>
        <p:grpSpPr>
          <a:xfrm>
            <a:off x="1182437" y="3349395"/>
            <a:ext cx="1565002" cy="215900"/>
            <a:chOff x="1182437" y="3341399"/>
            <a:chExt cx="1565002" cy="215900"/>
          </a:xfrm>
        </p:grpSpPr>
        <p:sp>
          <p:nvSpPr>
            <p:cNvPr id="12" name="TextBox 11">
              <a:extLst>
                <a:ext uri="{FF2B5EF4-FFF2-40B4-BE49-F238E27FC236}">
                  <a16:creationId xmlns:a16="http://schemas.microsoft.com/office/drawing/2014/main" id="{7C6D59FC-AF8C-8E43-9176-73001593C70A}"/>
                </a:ext>
              </a:extLst>
            </p:cNvPr>
            <p:cNvSpPr txBox="1"/>
            <p:nvPr userDrawn="1"/>
          </p:nvSpPr>
          <p:spPr>
            <a:xfrm>
              <a:off x="1471212" y="3383613"/>
              <a:ext cx="1276227"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OneStreamSoftware.com</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47" name="New OS Map">
              <a:extLst>
                <a:ext uri="{FF2B5EF4-FFF2-40B4-BE49-F238E27FC236}">
                  <a16:creationId xmlns:a16="http://schemas.microsoft.com/office/drawing/2014/main" id="{68C1678C-35DC-0C4B-8003-DB9A0F4EF087}"/>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2437" y="3341399"/>
              <a:ext cx="215900" cy="215900"/>
            </a:xfrm>
            <a:prstGeom prst="rect">
              <a:avLst/>
            </a:prstGeom>
          </p:spPr>
        </p:pic>
      </p:grpSp>
      <p:pic>
        <p:nvPicPr>
          <p:cNvPr id="32" name="OS Logo">
            <a:extLst>
              <a:ext uri="{FF2B5EF4-FFF2-40B4-BE49-F238E27FC236}">
                <a16:creationId xmlns:a16="http://schemas.microsoft.com/office/drawing/2014/main" id="{45AE2058-83EC-A04B-A21D-7BBBF45A05FF}"/>
              </a:ext>
            </a:extLst>
          </p:cNvPr>
          <p:cNvPicPr>
            <a:picLocks noChangeAspect="1"/>
          </p:cNvPicPr>
          <p:nvPr userDrawn="1"/>
        </p:nvPicPr>
        <p:blipFill>
          <a:blip r:embed="rId12" cstate="print">
            <a:extLst>
              <a:ext uri="{28A0092B-C50C-407E-A947-70E740481C1C}">
                <a14:useLocalDpi xmlns:a14="http://schemas.microsoft.com/office/drawing/2010/main" val="0"/>
              </a:ext>
            </a:extLst>
          </a:blip>
          <a:srcRect/>
          <a:stretch/>
        </p:blipFill>
        <p:spPr>
          <a:xfrm>
            <a:off x="594360" y="1479184"/>
            <a:ext cx="2110478" cy="393562"/>
          </a:xfrm>
          <a:prstGeom prst="rect">
            <a:avLst/>
          </a:prstGeom>
        </p:spPr>
      </p:pic>
      <p:sp>
        <p:nvSpPr>
          <p:cNvPr id="4" name="Rounded Rectangle 3">
            <a:extLst>
              <a:ext uri="{FF2B5EF4-FFF2-40B4-BE49-F238E27FC236}">
                <a16:creationId xmlns:a16="http://schemas.microsoft.com/office/drawing/2014/main" id="{773ED928-A4E6-A04C-902D-FE27E5DB0903}"/>
              </a:ext>
            </a:extLst>
          </p:cNvPr>
          <p:cNvSpPr/>
          <p:nvPr userDrawn="1"/>
        </p:nvSpPr>
        <p:spPr>
          <a:xfrm>
            <a:off x="-326600" y="2013424"/>
            <a:ext cx="3627207" cy="5511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lease reach out">
            <a:extLst>
              <a:ext uri="{FF2B5EF4-FFF2-40B4-BE49-F238E27FC236}">
                <a16:creationId xmlns:a16="http://schemas.microsoft.com/office/drawing/2014/main" id="{38F5917E-DAE6-A249-A9B1-FC22D30B42C5}"/>
              </a:ext>
            </a:extLst>
          </p:cNvPr>
          <p:cNvSpPr txBox="1"/>
          <p:nvPr userDrawn="1"/>
        </p:nvSpPr>
        <p:spPr>
          <a:xfrm>
            <a:off x="1171436" y="2748663"/>
            <a:ext cx="5795484" cy="184666"/>
          </a:xfrm>
          <a:prstGeom prst="rect">
            <a:avLst/>
          </a:prstGeom>
          <a:noFill/>
        </p:spPr>
        <p:txBody>
          <a:bodyPr wrap="square" lIns="0" tIns="0" rIns="0" bIns="0" rtlCol="0">
            <a:spAutoFit/>
          </a:bodyPr>
          <a:lstStyle/>
          <a:p>
            <a:r>
              <a:rPr lang="en-US" sz="1200" b="1">
                <a:solidFill>
                  <a:schemeClr val="bg1"/>
                </a:solidFill>
                <a:latin typeface="Arial" panose="020B0604020202020204" pitchFamily="34" charset="0"/>
                <a:cs typeface="Arial" panose="020B0604020202020204" pitchFamily="34" charset="0"/>
              </a:rPr>
              <a:t>Please reach out to us with any questions or for more information.</a:t>
            </a:r>
          </a:p>
        </p:txBody>
      </p:sp>
      <p:sp>
        <p:nvSpPr>
          <p:cNvPr id="14" name="Contact Us:">
            <a:extLst>
              <a:ext uri="{FF2B5EF4-FFF2-40B4-BE49-F238E27FC236}">
                <a16:creationId xmlns:a16="http://schemas.microsoft.com/office/drawing/2014/main" id="{5B3A1C74-EE39-EA44-922A-1BCA0A6CC0D5}"/>
              </a:ext>
            </a:extLst>
          </p:cNvPr>
          <p:cNvSpPr txBox="1"/>
          <p:nvPr userDrawn="1"/>
        </p:nvSpPr>
        <p:spPr>
          <a:xfrm>
            <a:off x="1171436" y="3103059"/>
            <a:ext cx="1903728" cy="153888"/>
          </a:xfrm>
          <a:prstGeom prst="rect">
            <a:avLst/>
          </a:prstGeom>
          <a:noFill/>
        </p:spPr>
        <p:txBody>
          <a:bodyPr wrap="square" lIns="0" tIns="0" rIns="0" bIns="0" rtlCol="0">
            <a:spAutoFit/>
          </a:bodyPr>
          <a:lstStyle/>
          <a:p>
            <a:r>
              <a:rPr lang="en-US" sz="1000" b="1">
                <a:solidFill>
                  <a:schemeClr val="bg1"/>
                </a:solidFill>
                <a:latin typeface="Arial" panose="020B0604020202020204" pitchFamily="34" charset="0"/>
                <a:ea typeface="Roboto" panose="02000000000000000000" pitchFamily="2" charset="0"/>
                <a:cs typeface="Arial" panose="020B0604020202020204" pitchFamily="34" charset="0"/>
              </a:rPr>
              <a:t>Contact us:</a:t>
            </a:r>
          </a:p>
        </p:txBody>
      </p:sp>
      <p:sp>
        <p:nvSpPr>
          <p:cNvPr id="24" name="Follow Us:">
            <a:extLst>
              <a:ext uri="{FF2B5EF4-FFF2-40B4-BE49-F238E27FC236}">
                <a16:creationId xmlns:a16="http://schemas.microsoft.com/office/drawing/2014/main" id="{C1526037-4648-DC46-B631-358F7C920253}"/>
              </a:ext>
            </a:extLst>
          </p:cNvPr>
          <p:cNvSpPr txBox="1"/>
          <p:nvPr userDrawn="1"/>
        </p:nvSpPr>
        <p:spPr>
          <a:xfrm>
            <a:off x="3378603" y="3105019"/>
            <a:ext cx="1903728" cy="153888"/>
          </a:xfrm>
          <a:prstGeom prst="rect">
            <a:avLst/>
          </a:prstGeom>
          <a:noFill/>
        </p:spPr>
        <p:txBody>
          <a:bodyPr wrap="square" lIns="0" tIns="0" rIns="0" bIns="0" rtlCol="0">
            <a:spAutoFit/>
          </a:bodyPr>
          <a:lstStyle/>
          <a:p>
            <a:r>
              <a:rPr lang="en-US" sz="1000" b="1">
                <a:solidFill>
                  <a:schemeClr val="bg1"/>
                </a:solidFill>
                <a:latin typeface="Arial" panose="020B0604020202020204" pitchFamily="34" charset="0"/>
                <a:ea typeface="Roboto" panose="02000000000000000000" pitchFamily="2" charset="0"/>
                <a:cs typeface="Arial" panose="020B0604020202020204" pitchFamily="34" charset="0"/>
              </a:rPr>
              <a:t>Follow us on:</a:t>
            </a:r>
          </a:p>
        </p:txBody>
      </p:sp>
      <p:sp>
        <p:nvSpPr>
          <p:cNvPr id="3" name="Thank You">
            <a:extLst>
              <a:ext uri="{FF2B5EF4-FFF2-40B4-BE49-F238E27FC236}">
                <a16:creationId xmlns:a16="http://schemas.microsoft.com/office/drawing/2014/main" id="{52E6B24A-77A0-074F-A287-8507FEC9AE21}"/>
              </a:ext>
            </a:extLst>
          </p:cNvPr>
          <p:cNvSpPr txBox="1"/>
          <p:nvPr userDrawn="1"/>
        </p:nvSpPr>
        <p:spPr>
          <a:xfrm>
            <a:off x="1134038" y="2007622"/>
            <a:ext cx="1978523" cy="551146"/>
          </a:xfrm>
          <a:prstGeom prst="rect">
            <a:avLst/>
          </a:prstGeom>
          <a:noFill/>
        </p:spPr>
        <p:txBody>
          <a:bodyPr wrap="square" lIns="0" tIns="0" rIns="0" bIns="0" rtlCol="0" anchor="ctr" anchorCtr="0">
            <a:noAutofit/>
          </a:bodyPr>
          <a:lstStyle/>
          <a:p>
            <a:r>
              <a:rPr lang="en-US" sz="3000">
                <a:solidFill>
                  <a:schemeClr val="accent1"/>
                </a:solidFill>
                <a:latin typeface="+mn-lt"/>
                <a:cs typeface="Times New Roman" panose="02020603050405020304" pitchFamily="18" charset="0"/>
              </a:rPr>
              <a:t>Thank You!</a:t>
            </a:r>
          </a:p>
        </p:txBody>
      </p:sp>
    </p:spTree>
    <p:extLst>
      <p:ext uri="{BB962C8B-B14F-4D97-AF65-F5344CB8AC3E}">
        <p14:creationId xmlns:p14="http://schemas.microsoft.com/office/powerpoint/2010/main" val="11884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4" grpId="0"/>
      <p:bldP spid="24"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 — White Bkg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F1D004-1069-1C48-9618-29699A62C332}"/>
              </a:ext>
            </a:extLst>
          </p:cNvPr>
          <p:cNvSpPr/>
          <p:nvPr userDrawn="1"/>
        </p:nvSpPr>
        <p:spPr>
          <a:xfrm>
            <a:off x="-2" y="0"/>
            <a:ext cx="914400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B019AA-6FE5-004B-82C7-49EE422F7498}"/>
              </a:ext>
            </a:extLst>
          </p:cNvPr>
          <p:cNvGrpSpPr/>
          <p:nvPr userDrawn="1"/>
        </p:nvGrpSpPr>
        <p:grpSpPr>
          <a:xfrm>
            <a:off x="-2" y="2263918"/>
            <a:ext cx="8332013" cy="1125140"/>
            <a:chOff x="-2" y="2263918"/>
            <a:chExt cx="8332013" cy="1125140"/>
          </a:xfrm>
        </p:grpSpPr>
        <p:sp>
          <p:nvSpPr>
            <p:cNvPr id="4" name="Freeform 3">
              <a:extLst>
                <a:ext uri="{FF2B5EF4-FFF2-40B4-BE49-F238E27FC236}">
                  <a16:creationId xmlns:a16="http://schemas.microsoft.com/office/drawing/2014/main" id="{323EF858-D7CE-7047-BC98-3AE687F4AEA3}"/>
                </a:ext>
              </a:extLst>
            </p:cNvPr>
            <p:cNvSpPr>
              <a:spLocks/>
            </p:cNvSpPr>
            <p:nvPr userDrawn="1"/>
          </p:nvSpPr>
          <p:spPr>
            <a:xfrm>
              <a:off x="-2" y="2263918"/>
              <a:ext cx="8332013" cy="1125140"/>
            </a:xfrm>
            <a:custGeom>
              <a:avLst/>
              <a:gdLst>
                <a:gd name="connsiteX0" fmla="*/ 4259110 w 4549449"/>
                <a:gd name="connsiteY0" fmla="*/ 0 h 580678"/>
                <a:gd name="connsiteX1" fmla="*/ 4549449 w 4549449"/>
                <a:gd name="connsiteY1" fmla="*/ 290339 h 580678"/>
                <a:gd name="connsiteX2" fmla="*/ 4259110 w 4549449"/>
                <a:gd name="connsiteY2" fmla="*/ 580678 h 580678"/>
                <a:gd name="connsiteX3" fmla="*/ 4258301 w 4549449"/>
                <a:gd name="connsiteY3" fmla="*/ 580597 h 580678"/>
                <a:gd name="connsiteX4" fmla="*/ 4258301 w 4549449"/>
                <a:gd name="connsiteY4" fmla="*/ 580678 h 580678"/>
                <a:gd name="connsiteX5" fmla="*/ 0 w 4549449"/>
                <a:gd name="connsiteY5" fmla="*/ 580678 h 580678"/>
                <a:gd name="connsiteX6" fmla="*/ 0 w 4549449"/>
                <a:gd name="connsiteY6" fmla="*/ 1 h 580678"/>
                <a:gd name="connsiteX7" fmla="*/ 4258301 w 4549449"/>
                <a:gd name="connsiteY7" fmla="*/ 1 h 580678"/>
                <a:gd name="connsiteX8" fmla="*/ 4258301 w 4549449"/>
                <a:gd name="connsiteY8" fmla="*/ 82 h 58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9449" h="580678">
                  <a:moveTo>
                    <a:pt x="4259110" y="0"/>
                  </a:moveTo>
                  <a:cubicBezTo>
                    <a:pt x="4419460" y="0"/>
                    <a:pt x="4549449" y="129989"/>
                    <a:pt x="4549449" y="290339"/>
                  </a:cubicBezTo>
                  <a:cubicBezTo>
                    <a:pt x="4549449" y="450689"/>
                    <a:pt x="4419460" y="580678"/>
                    <a:pt x="4259110" y="580678"/>
                  </a:cubicBezTo>
                  <a:lnTo>
                    <a:pt x="4258301" y="580597"/>
                  </a:lnTo>
                  <a:lnTo>
                    <a:pt x="4258301" y="580678"/>
                  </a:lnTo>
                  <a:lnTo>
                    <a:pt x="0" y="580678"/>
                  </a:lnTo>
                  <a:lnTo>
                    <a:pt x="0" y="1"/>
                  </a:lnTo>
                  <a:lnTo>
                    <a:pt x="4258301" y="1"/>
                  </a:lnTo>
                  <a:lnTo>
                    <a:pt x="4258301" y="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A6B5F9A-C62F-0642-8C97-25EA84ED91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97468" y="2412722"/>
              <a:ext cx="1003694" cy="827532"/>
            </a:xfrm>
            <a:prstGeom prst="rect">
              <a:avLst/>
            </a:prstGeom>
          </p:spPr>
        </p:pic>
      </p:grpSp>
      <p:sp>
        <p:nvSpPr>
          <p:cNvPr id="2" name="Title 1">
            <a:extLst>
              <a:ext uri="{FF2B5EF4-FFF2-40B4-BE49-F238E27FC236}">
                <a16:creationId xmlns:a16="http://schemas.microsoft.com/office/drawing/2014/main" id="{4046C3AE-625C-C543-B544-4503630050E3}"/>
              </a:ext>
            </a:extLst>
          </p:cNvPr>
          <p:cNvSpPr>
            <a:spLocks noGrp="1"/>
          </p:cNvSpPr>
          <p:nvPr userDrawn="1">
            <p:ph type="title" hasCustomPrompt="1"/>
          </p:nvPr>
        </p:nvSpPr>
        <p:spPr>
          <a:xfrm>
            <a:off x="623888" y="2263918"/>
            <a:ext cx="6042731" cy="1125140"/>
          </a:xfrm>
          <a:prstGeom prst="rect">
            <a:avLst/>
          </a:prstGeom>
        </p:spPr>
        <p:txBody>
          <a:bodyPr lIns="0" anchor="ctr" anchorCtr="0"/>
          <a:lstStyle>
            <a:lvl1pPr>
              <a:defRPr sz="3000">
                <a:solidFill>
                  <a:schemeClr val="bg1"/>
                </a:solidFill>
                <a:latin typeface="Times" pitchFamily="2" charset="0"/>
              </a:defRPr>
            </a:lvl1pPr>
          </a:lstStyle>
          <a:p>
            <a:r>
              <a:rPr lang="en-US"/>
              <a:t>Section Break Header</a:t>
            </a:r>
          </a:p>
        </p:txBody>
      </p:sp>
      <p:sp>
        <p:nvSpPr>
          <p:cNvPr id="3" name="Text Placeholder 2">
            <a:extLst>
              <a:ext uri="{FF2B5EF4-FFF2-40B4-BE49-F238E27FC236}">
                <a16:creationId xmlns:a16="http://schemas.microsoft.com/office/drawing/2014/main" id="{714B944C-60DC-484E-8947-2573779A4041}"/>
              </a:ext>
            </a:extLst>
          </p:cNvPr>
          <p:cNvSpPr>
            <a:spLocks noGrp="1"/>
          </p:cNvSpPr>
          <p:nvPr userDrawn="1">
            <p:ph type="body" idx="1" hasCustomPrompt="1"/>
          </p:nvPr>
        </p:nvSpPr>
        <p:spPr>
          <a:xfrm>
            <a:off x="623887" y="3389057"/>
            <a:ext cx="6042731" cy="707455"/>
          </a:xfrm>
          <a:prstGeom prst="rect">
            <a:avLst/>
          </a:prstGeom>
          <a:noFill/>
        </p:spPr>
        <p:txBody>
          <a:bodyPr lIns="0" tIns="182880" bIns="0"/>
          <a:lstStyle>
            <a:lvl1pPr marL="0" indent="0">
              <a:buNone/>
              <a:defRPr sz="1600">
                <a:solidFill>
                  <a:schemeClr val="accent1"/>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Section Subhead</a:t>
            </a:r>
          </a:p>
        </p:txBody>
      </p:sp>
    </p:spTree>
    <p:extLst>
      <p:ext uri="{BB962C8B-B14F-4D97-AF65-F5344CB8AC3E}">
        <p14:creationId xmlns:p14="http://schemas.microsoft.com/office/powerpoint/2010/main" val="9023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ppt_w*1.125000"/>
                                          </p:val>
                                        </p:tav>
                                        <p:tav tm="100000">
                                          <p:val>
                                            <p:strVal val="#ppt_x"/>
                                          </p:val>
                                        </p:tav>
                                      </p:tavLst>
                                    </p:anim>
                                    <p:animEffect transition="in" filter="wipe(right)">
                                      <p:cBhvr>
                                        <p:cTn id="8" dur="1000"/>
                                        <p:tgtEl>
                                          <p:spTgt spid="8"/>
                                        </p:tgtEl>
                                      </p:cBhvr>
                                    </p:animEffect>
                                  </p:childTnLst>
                                </p:cTn>
                              </p:par>
                              <p:par>
                                <p:cTn id="9" presetID="10" presetClass="entr" presetSubtype="0"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p:tgtEl>
                          <p:spTgt spid="3"/>
                        </p:tgtEl>
                        <p:attrNameLst>
                          <p:attrName>ppt_y</p:attrName>
                        </p:attrNameLst>
                      </p:cBhvr>
                      <p:tavLst>
                        <p:tav tm="0">
                          <p:val>
                            <p:strVal val="#ppt_y-#ppt_h*1.125000"/>
                          </p:val>
                        </p:tav>
                        <p:tav tm="100000">
                          <p:val>
                            <p:strVal val="#ppt_y"/>
                          </p:val>
                        </p:tav>
                      </p:tavLst>
                    </p:anim>
                    <p:animEffect transition="in" filter="wipe(down)">
                      <p:cBhvr>
                        <p:cTn dur="1000"/>
                        <p:tgtEl>
                          <p:spTgt spid="3"/>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 — Navy Bkg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F1D004-1069-1C48-9618-29699A62C332}"/>
              </a:ext>
            </a:extLst>
          </p:cNvPr>
          <p:cNvSpPr/>
          <p:nvPr userDrawn="1"/>
        </p:nvSpPr>
        <p:spPr>
          <a:xfrm>
            <a:off x="-2" y="0"/>
            <a:ext cx="914400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B019AA-6FE5-004B-82C7-49EE422F7498}"/>
              </a:ext>
            </a:extLst>
          </p:cNvPr>
          <p:cNvGrpSpPr/>
          <p:nvPr userDrawn="1"/>
        </p:nvGrpSpPr>
        <p:grpSpPr>
          <a:xfrm>
            <a:off x="-2" y="2263918"/>
            <a:ext cx="8332013" cy="1125140"/>
            <a:chOff x="-2" y="2263918"/>
            <a:chExt cx="8332013" cy="1125140"/>
          </a:xfrm>
        </p:grpSpPr>
        <p:sp>
          <p:nvSpPr>
            <p:cNvPr id="4" name="Freeform 3">
              <a:extLst>
                <a:ext uri="{FF2B5EF4-FFF2-40B4-BE49-F238E27FC236}">
                  <a16:creationId xmlns:a16="http://schemas.microsoft.com/office/drawing/2014/main" id="{323EF858-D7CE-7047-BC98-3AE687F4AEA3}"/>
                </a:ext>
              </a:extLst>
            </p:cNvPr>
            <p:cNvSpPr>
              <a:spLocks/>
            </p:cNvSpPr>
            <p:nvPr userDrawn="1"/>
          </p:nvSpPr>
          <p:spPr>
            <a:xfrm>
              <a:off x="-2" y="2263918"/>
              <a:ext cx="8332013" cy="1125140"/>
            </a:xfrm>
            <a:custGeom>
              <a:avLst/>
              <a:gdLst>
                <a:gd name="connsiteX0" fmla="*/ 4259110 w 4549449"/>
                <a:gd name="connsiteY0" fmla="*/ 0 h 580678"/>
                <a:gd name="connsiteX1" fmla="*/ 4549449 w 4549449"/>
                <a:gd name="connsiteY1" fmla="*/ 290339 h 580678"/>
                <a:gd name="connsiteX2" fmla="*/ 4259110 w 4549449"/>
                <a:gd name="connsiteY2" fmla="*/ 580678 h 580678"/>
                <a:gd name="connsiteX3" fmla="*/ 4258301 w 4549449"/>
                <a:gd name="connsiteY3" fmla="*/ 580597 h 580678"/>
                <a:gd name="connsiteX4" fmla="*/ 4258301 w 4549449"/>
                <a:gd name="connsiteY4" fmla="*/ 580678 h 580678"/>
                <a:gd name="connsiteX5" fmla="*/ 0 w 4549449"/>
                <a:gd name="connsiteY5" fmla="*/ 580678 h 580678"/>
                <a:gd name="connsiteX6" fmla="*/ 0 w 4549449"/>
                <a:gd name="connsiteY6" fmla="*/ 1 h 580678"/>
                <a:gd name="connsiteX7" fmla="*/ 4258301 w 4549449"/>
                <a:gd name="connsiteY7" fmla="*/ 1 h 580678"/>
                <a:gd name="connsiteX8" fmla="*/ 4258301 w 4549449"/>
                <a:gd name="connsiteY8" fmla="*/ 82 h 58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9449" h="580678">
                  <a:moveTo>
                    <a:pt x="4259110" y="0"/>
                  </a:moveTo>
                  <a:cubicBezTo>
                    <a:pt x="4419460" y="0"/>
                    <a:pt x="4549449" y="129989"/>
                    <a:pt x="4549449" y="290339"/>
                  </a:cubicBezTo>
                  <a:cubicBezTo>
                    <a:pt x="4549449" y="450689"/>
                    <a:pt x="4419460" y="580678"/>
                    <a:pt x="4259110" y="580678"/>
                  </a:cubicBezTo>
                  <a:lnTo>
                    <a:pt x="4258301" y="580597"/>
                  </a:lnTo>
                  <a:lnTo>
                    <a:pt x="4258301" y="580678"/>
                  </a:lnTo>
                  <a:lnTo>
                    <a:pt x="0" y="580678"/>
                  </a:lnTo>
                  <a:lnTo>
                    <a:pt x="0" y="1"/>
                  </a:lnTo>
                  <a:lnTo>
                    <a:pt x="4258301" y="1"/>
                  </a:lnTo>
                  <a:lnTo>
                    <a:pt x="4258301" y="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A6B5F9A-C62F-0642-8C97-25EA84ED91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97468" y="2412722"/>
              <a:ext cx="1003694" cy="827532"/>
            </a:xfrm>
            <a:prstGeom prst="rect">
              <a:avLst/>
            </a:prstGeom>
          </p:spPr>
        </p:pic>
      </p:grpSp>
      <p:sp>
        <p:nvSpPr>
          <p:cNvPr id="2" name="Title 1">
            <a:extLst>
              <a:ext uri="{FF2B5EF4-FFF2-40B4-BE49-F238E27FC236}">
                <a16:creationId xmlns:a16="http://schemas.microsoft.com/office/drawing/2014/main" id="{4046C3AE-625C-C543-B544-4503630050E3}"/>
              </a:ext>
            </a:extLst>
          </p:cNvPr>
          <p:cNvSpPr>
            <a:spLocks noGrp="1"/>
          </p:cNvSpPr>
          <p:nvPr userDrawn="1">
            <p:ph type="title" hasCustomPrompt="1"/>
          </p:nvPr>
        </p:nvSpPr>
        <p:spPr>
          <a:xfrm>
            <a:off x="623888" y="2263918"/>
            <a:ext cx="6042731" cy="1125140"/>
          </a:xfrm>
          <a:prstGeom prst="rect">
            <a:avLst/>
          </a:prstGeom>
        </p:spPr>
        <p:txBody>
          <a:bodyPr lIns="0" anchor="ctr" anchorCtr="0"/>
          <a:lstStyle>
            <a:lvl1pPr>
              <a:defRPr sz="3000">
                <a:solidFill>
                  <a:schemeClr val="bg1"/>
                </a:solidFill>
                <a:latin typeface="Times" pitchFamily="2" charset="0"/>
              </a:defRPr>
            </a:lvl1pPr>
          </a:lstStyle>
          <a:p>
            <a:r>
              <a:rPr lang="en-US"/>
              <a:t>Section Break Header</a:t>
            </a:r>
          </a:p>
        </p:txBody>
      </p:sp>
      <p:sp>
        <p:nvSpPr>
          <p:cNvPr id="3" name="Text Placeholder 2">
            <a:extLst>
              <a:ext uri="{FF2B5EF4-FFF2-40B4-BE49-F238E27FC236}">
                <a16:creationId xmlns:a16="http://schemas.microsoft.com/office/drawing/2014/main" id="{714B944C-60DC-484E-8947-2573779A4041}"/>
              </a:ext>
            </a:extLst>
          </p:cNvPr>
          <p:cNvSpPr>
            <a:spLocks noGrp="1"/>
          </p:cNvSpPr>
          <p:nvPr userDrawn="1">
            <p:ph type="body" idx="1" hasCustomPrompt="1"/>
          </p:nvPr>
        </p:nvSpPr>
        <p:spPr>
          <a:xfrm>
            <a:off x="623887" y="3389057"/>
            <a:ext cx="6042731" cy="707455"/>
          </a:xfrm>
          <a:prstGeom prst="rect">
            <a:avLst/>
          </a:prstGeom>
          <a:noFill/>
        </p:spPr>
        <p:txBody>
          <a:bodyPr lIns="0" tIns="182880" bIns="0"/>
          <a:lstStyle>
            <a:lvl1pPr marL="0" indent="0">
              <a:buNone/>
              <a:defRPr sz="1600">
                <a:solidFill>
                  <a:schemeClr val="bg1"/>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Section Subhead</a:t>
            </a:r>
          </a:p>
        </p:txBody>
      </p:sp>
    </p:spTree>
    <p:extLst>
      <p:ext uri="{BB962C8B-B14F-4D97-AF65-F5344CB8AC3E}">
        <p14:creationId xmlns:p14="http://schemas.microsoft.com/office/powerpoint/2010/main" val="35712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ppt_w*1.125000"/>
                                          </p:val>
                                        </p:tav>
                                        <p:tav tm="100000">
                                          <p:val>
                                            <p:strVal val="#ppt_x"/>
                                          </p:val>
                                        </p:tav>
                                      </p:tavLst>
                                    </p:anim>
                                    <p:animEffect transition="in" filter="wipe(right)">
                                      <p:cBhvr>
                                        <p:cTn id="8" dur="1000"/>
                                        <p:tgtEl>
                                          <p:spTgt spid="8"/>
                                        </p:tgtEl>
                                      </p:cBhvr>
                                    </p:animEffect>
                                  </p:childTnLst>
                                </p:cTn>
                              </p:par>
                              <p:par>
                                <p:cTn id="9" presetID="10" presetClass="entr" presetSubtype="0"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p:tgtEl>
                          <p:spTgt spid="3"/>
                        </p:tgtEl>
                        <p:attrNameLst>
                          <p:attrName>ppt_y</p:attrName>
                        </p:attrNameLst>
                      </p:cBhvr>
                      <p:tavLst>
                        <p:tav tm="0">
                          <p:val>
                            <p:strVal val="#ppt_y-#ppt_h*1.125000"/>
                          </p:val>
                        </p:tav>
                        <p:tav tm="100000">
                          <p:val>
                            <p:strVal val="#ppt_y"/>
                          </p:val>
                        </p:tav>
                      </p:tavLst>
                    </p:anim>
                    <p:animEffect transition="in" filter="wipe(down)">
                      <p:cBhvr>
                        <p:cTn dur="1000"/>
                        <p:tgtEl>
                          <p:spTgt spid="3"/>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er Challenge / Benefit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DCEE79F-39FD-7D45-95A4-54228A7B40AA}"/>
              </a:ext>
            </a:extLst>
          </p:cNvPr>
          <p:cNvSpPr>
            <a:spLocks noGrp="1"/>
          </p:cNvSpPr>
          <p:nvPr>
            <p:ph type="pic" sz="quarter" idx="13" hasCustomPrompt="1"/>
          </p:nvPr>
        </p:nvSpPr>
        <p:spPr>
          <a:xfrm>
            <a:off x="5532535" y="942723"/>
            <a:ext cx="3761365" cy="3612319"/>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add image</a:t>
            </a:r>
          </a:p>
        </p:txBody>
      </p:sp>
      <p:sp>
        <p:nvSpPr>
          <p:cNvPr id="4" name="Text Placeholder 3">
            <a:extLst>
              <a:ext uri="{FF2B5EF4-FFF2-40B4-BE49-F238E27FC236}">
                <a16:creationId xmlns:a16="http://schemas.microsoft.com/office/drawing/2014/main" id="{BD39E3BC-6828-9B4E-938C-4951A320BF60}"/>
              </a:ext>
            </a:extLst>
          </p:cNvPr>
          <p:cNvSpPr>
            <a:spLocks noGrp="1"/>
          </p:cNvSpPr>
          <p:nvPr>
            <p:ph type="body" sz="quarter" idx="15" hasCustomPrompt="1"/>
          </p:nvPr>
        </p:nvSpPr>
        <p:spPr>
          <a:xfrm>
            <a:off x="266700" y="219389"/>
            <a:ext cx="5380474" cy="923611"/>
          </a:xfrm>
          <a:prstGeom prst="rect">
            <a:avLst/>
          </a:prstGeom>
        </p:spPr>
        <p:txBody>
          <a:bodyPr/>
          <a:lstStyle>
            <a:lvl1pPr marL="9525" indent="0">
              <a:buFontTx/>
              <a:buNone/>
              <a:tabLst/>
              <a:defRPr sz="3000">
                <a:solidFill>
                  <a:schemeClr val="accent2"/>
                </a:solidFill>
                <a:latin typeface="Times" pitchFamily="2" charset="0"/>
              </a:defRPr>
            </a:lvl1pPr>
            <a:lvl2pPr marL="9525" indent="0">
              <a:buFontTx/>
              <a:buNone/>
              <a:tabLst/>
              <a:defRPr sz="1800">
                <a:latin typeface="Times" pitchFamily="2" charset="0"/>
              </a:defRPr>
            </a:lvl2pPr>
            <a:lvl3pPr marL="9525" indent="0">
              <a:buFontTx/>
              <a:buNone/>
              <a:tabLst/>
              <a:defRPr sz="1800">
                <a:latin typeface="Times" pitchFamily="2" charset="0"/>
              </a:defRPr>
            </a:lvl3pPr>
            <a:lvl4pPr marL="9525" indent="0">
              <a:buFontTx/>
              <a:buNone/>
              <a:tabLst/>
              <a:defRPr sz="1800">
                <a:latin typeface="Times" pitchFamily="2" charset="0"/>
              </a:defRPr>
            </a:lvl4pPr>
            <a:lvl5pPr marL="9525" indent="0">
              <a:buFontTx/>
              <a:buNone/>
              <a:tabLst/>
              <a:defRPr sz="1800">
                <a:latin typeface="Times" pitchFamily="2" charset="0"/>
              </a:defRPr>
            </a:lvl5pPr>
          </a:lstStyle>
          <a:p>
            <a:pPr lvl="0"/>
            <a:r>
              <a:rPr lang="en-US"/>
              <a:t>Name of Customer Goes Here. Adjust font point size as needed.</a:t>
            </a:r>
          </a:p>
        </p:txBody>
      </p:sp>
      <p:sp>
        <p:nvSpPr>
          <p:cNvPr id="16" name="Picture Placeholder 15">
            <a:extLst>
              <a:ext uri="{FF2B5EF4-FFF2-40B4-BE49-F238E27FC236}">
                <a16:creationId xmlns:a16="http://schemas.microsoft.com/office/drawing/2014/main" id="{369DB91A-2981-EA41-B9E0-256573E8EAFC}"/>
              </a:ext>
            </a:extLst>
          </p:cNvPr>
          <p:cNvSpPr>
            <a:spLocks noGrp="1"/>
          </p:cNvSpPr>
          <p:nvPr>
            <p:ph type="pic" sz="quarter" idx="17" hasCustomPrompt="1"/>
          </p:nvPr>
        </p:nvSpPr>
        <p:spPr>
          <a:xfrm>
            <a:off x="5753100" y="243996"/>
            <a:ext cx="3124200" cy="744537"/>
          </a:xfrm>
          <a:prstGeom prst="rect">
            <a:avLst/>
          </a:prstGeom>
        </p:spPr>
        <p:txBody>
          <a:bodyPr/>
          <a:lstStyle>
            <a:lvl1pPr algn="ctr">
              <a:buFontTx/>
              <a:buNone/>
              <a:defRPr>
                <a:solidFill>
                  <a:srgbClr val="FF40FF"/>
                </a:solidFill>
              </a:defRPr>
            </a:lvl1pPr>
          </a:lstStyle>
          <a:p>
            <a:r>
              <a:rPr lang="en-US"/>
              <a:t>Click to insert logo</a:t>
            </a:r>
          </a:p>
        </p:txBody>
      </p:sp>
      <p:sp>
        <p:nvSpPr>
          <p:cNvPr id="5" name="TextBox 4">
            <a:extLst>
              <a:ext uri="{FF2B5EF4-FFF2-40B4-BE49-F238E27FC236}">
                <a16:creationId xmlns:a16="http://schemas.microsoft.com/office/drawing/2014/main" id="{3193C3E6-C8B1-EE41-9099-C659F86950ED}"/>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28A40FB-2D30-4E43-A34D-1F057B05D5E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3990" y="4764209"/>
            <a:ext cx="1241797" cy="230177"/>
          </a:xfrm>
          <a:prstGeom prst="rect">
            <a:avLst/>
          </a:prstGeom>
        </p:spPr>
      </p:pic>
      <p:sp>
        <p:nvSpPr>
          <p:cNvPr id="7" name="TextBox 6">
            <a:extLst>
              <a:ext uri="{FF2B5EF4-FFF2-40B4-BE49-F238E27FC236}">
                <a16:creationId xmlns:a16="http://schemas.microsoft.com/office/drawing/2014/main" id="{40B9D1DB-58DF-F74A-8FEC-718D6D0FFE1B}"/>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3" name="Text Placeholder 2">
            <a:extLst>
              <a:ext uri="{FF2B5EF4-FFF2-40B4-BE49-F238E27FC236}">
                <a16:creationId xmlns:a16="http://schemas.microsoft.com/office/drawing/2014/main" id="{6B5EAB29-CD95-F745-BDB1-80D95D5F2B6A}"/>
              </a:ext>
            </a:extLst>
          </p:cNvPr>
          <p:cNvSpPr>
            <a:spLocks noGrp="1"/>
          </p:cNvSpPr>
          <p:nvPr>
            <p:ph type="body" sz="quarter" idx="18" hasCustomPrompt="1"/>
          </p:nvPr>
        </p:nvSpPr>
        <p:spPr>
          <a:xfrm>
            <a:off x="263525" y="1263650"/>
            <a:ext cx="5383213" cy="584200"/>
          </a:xfrm>
          <a:prstGeom prst="rect">
            <a:avLst/>
          </a:prstGeom>
        </p:spPr>
        <p:txBody>
          <a:bodyPr/>
          <a:lstStyle>
            <a:lvl1pPr marL="0" indent="0">
              <a:buNone/>
              <a:defRPr sz="1000"/>
            </a:lvl1pPr>
            <a:lvl2pPr marL="457200" indent="0">
              <a:buNone/>
              <a:defRPr/>
            </a:lvl2pPr>
            <a:lvl3pPr marL="914400" indent="0">
              <a:buNone/>
              <a:defRPr/>
            </a:lvl3pPr>
            <a:lvl4pPr marL="1371600" indent="0">
              <a:buNone/>
              <a:defRPr/>
            </a:lvl4pPr>
            <a:lvl5pPr marL="1828800" indent="0">
              <a:buNone/>
              <a:defRPr/>
            </a:lvl5pPr>
          </a:lstStyle>
          <a:p>
            <a:pPr lvl="0"/>
            <a:r>
              <a:rPr lang="en-US"/>
              <a:t>A very brief (2-3 lines of text) description of the type of business the Customer is in.</a:t>
            </a:r>
          </a:p>
        </p:txBody>
      </p:sp>
    </p:spTree>
    <p:extLst>
      <p:ext uri="{BB962C8B-B14F-4D97-AF65-F5344CB8AC3E}">
        <p14:creationId xmlns:p14="http://schemas.microsoft.com/office/powerpoint/2010/main" val="326577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rimBlue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1447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avy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203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Teal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08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White w/ Footer - No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927899"/>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ienna / No Header &amp; Footer">
    <p:bg>
      <p:bgPr>
        <a:solidFill>
          <a:srgbClr val="D97F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rgbClr val="EC7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534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35CD-5839-4EC9-BBBA-E5AAC37F5E41}"/>
              </a:ext>
            </a:extLst>
          </p:cNvPr>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D46111BA-9526-4CCA-A8F4-F4F929A335BF}"/>
              </a:ext>
            </a:extLst>
          </p:cNvPr>
          <p:cNvSpPr>
            <a:spLocks noGrp="1"/>
          </p:cNvSpPr>
          <p:nvPr>
            <p:ph type="subTitle" idx="1"/>
          </p:nvPr>
        </p:nvSpPr>
        <p:spPr>
          <a:xfrm>
            <a:off x="1143000" y="2701528"/>
            <a:ext cx="6858000" cy="124182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0A9F7373-F6F3-4853-B3E0-564E271121F2}"/>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F89B2647-19C9-4BF4-8045-3A9A63130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6B7F1-E2F0-4AB0-966E-F6A6598BE28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4494761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8871648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3258-6C9C-4B0B-B95A-5B04ADF18A63}"/>
              </a:ext>
            </a:extLst>
          </p:cNvPr>
          <p:cNvSpPr>
            <a:spLocks noGrp="1"/>
          </p:cNvSpPr>
          <p:nvPr>
            <p:ph type="title"/>
          </p:nvPr>
        </p:nvSpPr>
        <p:spPr>
          <a:xfrm>
            <a:off x="623888" y="1282315"/>
            <a:ext cx="7886700" cy="2139553"/>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A17132C8-A318-4016-90DB-F8D6AEEF9A59}"/>
              </a:ext>
            </a:extLst>
          </p:cNvPr>
          <p:cNvSpPr>
            <a:spLocks noGrp="1"/>
          </p:cNvSpPr>
          <p:nvPr>
            <p:ph type="body" idx="1"/>
          </p:nvPr>
        </p:nvSpPr>
        <p:spPr>
          <a:xfrm>
            <a:off x="623888" y="3442109"/>
            <a:ext cx="7886700" cy="1125140"/>
          </a:xfrm>
        </p:spPr>
        <p:txBody>
          <a:bodyPr/>
          <a:lstStyle>
            <a:lvl1pPr marL="0" indent="0">
              <a:buNone/>
              <a:defRPr sz="1350">
                <a:solidFill>
                  <a:schemeClr val="tx1">
                    <a:tint val="75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32476-FCA3-43C8-8987-855661BB0A1E}"/>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39A08DA9-B0E0-496E-BC13-7E6B11B91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9044-5C4A-48F3-83D2-CF86B2F1942C}"/>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78994004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78379953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E464-5BB9-4FAA-9B87-9A71D8F1D27E}"/>
              </a:ext>
            </a:extLst>
          </p:cNvPr>
          <p:cNvSpPr>
            <a:spLocks noGrp="1"/>
          </p:cNvSpPr>
          <p:nvPr>
            <p:ph type="title"/>
          </p:nvPr>
        </p:nvSpPr>
        <p:spPr>
          <a:xfrm>
            <a:off x="629841" y="273847"/>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6759-8CF0-42DC-BC50-49C07969ACD0}"/>
              </a:ext>
            </a:extLst>
          </p:cNvPr>
          <p:cNvSpPr>
            <a:spLocks noGrp="1"/>
          </p:cNvSpPr>
          <p:nvPr>
            <p:ph type="body" idx="1"/>
          </p:nvPr>
        </p:nvSpPr>
        <p:spPr>
          <a:xfrm>
            <a:off x="629842" y="1260872"/>
            <a:ext cx="3868340"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D2DB-F671-4875-AA39-A63DD33B3A4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8DEEE-5E95-440B-B7DF-A6B45A913E85}"/>
              </a:ext>
            </a:extLst>
          </p:cNvPr>
          <p:cNvSpPr>
            <a:spLocks noGrp="1"/>
          </p:cNvSpPr>
          <p:nvPr>
            <p:ph type="body" sz="quarter" idx="3"/>
          </p:nvPr>
        </p:nvSpPr>
        <p:spPr>
          <a:xfrm>
            <a:off x="4629153" y="1260872"/>
            <a:ext cx="3887391" cy="617934"/>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768AE-4712-4FC6-9139-0C3B9CC4E69B}"/>
              </a:ext>
            </a:extLst>
          </p:cNvPr>
          <p:cNvSpPr>
            <a:spLocks noGrp="1"/>
          </p:cNvSpPr>
          <p:nvPr>
            <p:ph sz="quarter" idx="4"/>
          </p:nvPr>
        </p:nvSpPr>
        <p:spPr>
          <a:xfrm>
            <a:off x="4629153"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ED3B7-4DF6-44A1-B9B3-69BD6204DAF9}"/>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8" name="Footer Placeholder 7">
            <a:extLst>
              <a:ext uri="{FF2B5EF4-FFF2-40B4-BE49-F238E27FC236}">
                <a16:creationId xmlns:a16="http://schemas.microsoft.com/office/drawing/2014/main" id="{4CCE5FC5-EB92-49C7-8594-C71EB300A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D0CB9-00A0-4221-8936-87C2560A20FD}"/>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99751525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05-5CA4-40A4-8DBD-DAC7314F0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B4FC5-8575-49B8-A076-65E2A6508E14}"/>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4" name="Footer Placeholder 3">
            <a:extLst>
              <a:ext uri="{FF2B5EF4-FFF2-40B4-BE49-F238E27FC236}">
                <a16:creationId xmlns:a16="http://schemas.microsoft.com/office/drawing/2014/main" id="{DCF9D655-50AB-4CB0-B482-C72879F6A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6DCFE-6AB7-4705-ADE7-90C931D5DA7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44906731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0F3AB-8166-440F-B75F-FF8A1CCADE31}"/>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3" name="Footer Placeholder 2">
            <a:extLst>
              <a:ext uri="{FF2B5EF4-FFF2-40B4-BE49-F238E27FC236}">
                <a16:creationId xmlns:a16="http://schemas.microsoft.com/office/drawing/2014/main" id="{4E6A04B9-C438-4952-8FE1-D689AC768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6D1A0-CE44-4D26-8C4D-1BC4D89806F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21428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443-D1F4-4EA1-B07F-9A0477A16730}"/>
              </a:ext>
            </a:extLst>
          </p:cNvPr>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FA29C5A4-385D-4AED-8CEB-039F68A5DF8C}"/>
              </a:ext>
            </a:extLst>
          </p:cNvPr>
          <p:cNvSpPr>
            <a:spLocks noGrp="1"/>
          </p:cNvSpPr>
          <p:nvPr>
            <p:ph idx="1"/>
          </p:nvPr>
        </p:nvSpPr>
        <p:spPr>
          <a:xfrm>
            <a:off x="3887391" y="740580"/>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2D3F8-52D8-4E01-B277-B8E2AF13D663}"/>
              </a:ext>
            </a:extLst>
          </p:cNvPr>
          <p:cNvSpPr>
            <a:spLocks noGrp="1"/>
          </p:cNvSpPr>
          <p:nvPr>
            <p:ph type="body" sz="half" idx="2"/>
          </p:nvPr>
        </p:nvSpPr>
        <p:spPr>
          <a:xfrm>
            <a:off x="629841" y="1543050"/>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51CE9262-6940-4F7D-9AFB-C8C60BFD435A}"/>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6" name="Footer Placeholder 5">
            <a:extLst>
              <a:ext uri="{FF2B5EF4-FFF2-40B4-BE49-F238E27FC236}">
                <a16:creationId xmlns:a16="http://schemas.microsoft.com/office/drawing/2014/main" id="{E99CE3AE-D781-4610-BCFE-20F9D9798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4FE3-4CC4-416E-A481-37AFECA81A1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384457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BAF-C7B1-4B40-80A0-E9A0D077067D}"/>
              </a:ext>
            </a:extLst>
          </p:cNvPr>
          <p:cNvSpPr>
            <a:spLocks noGrp="1"/>
          </p:cNvSpPr>
          <p:nvPr>
            <p:ph type="title"/>
          </p:nvPr>
        </p:nvSpPr>
        <p:spPr>
          <a:xfrm>
            <a:off x="629841" y="342900"/>
            <a:ext cx="2949178" cy="120015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E36275DE-16A6-4910-821B-CB6B391DC392}"/>
              </a:ext>
            </a:extLst>
          </p:cNvPr>
          <p:cNvSpPr>
            <a:spLocks noGrp="1"/>
          </p:cNvSpPr>
          <p:nvPr>
            <p:ph type="pic" idx="1"/>
          </p:nvPr>
        </p:nvSpPr>
        <p:spPr>
          <a:xfrm>
            <a:off x="3887391" y="740580"/>
            <a:ext cx="4629150" cy="3655219"/>
          </a:xfrm>
        </p:spPr>
        <p:txBody>
          <a:bodyPr/>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endParaRPr lang="en-US"/>
          </a:p>
        </p:txBody>
      </p:sp>
      <p:sp>
        <p:nvSpPr>
          <p:cNvPr id="4" name="Text Placeholder 3">
            <a:extLst>
              <a:ext uri="{FF2B5EF4-FFF2-40B4-BE49-F238E27FC236}">
                <a16:creationId xmlns:a16="http://schemas.microsoft.com/office/drawing/2014/main" id="{B9B77B58-1DB1-4F59-BE7C-A1EA553A2C91}"/>
              </a:ext>
            </a:extLst>
          </p:cNvPr>
          <p:cNvSpPr>
            <a:spLocks noGrp="1"/>
          </p:cNvSpPr>
          <p:nvPr>
            <p:ph type="body" sz="half" idx="2"/>
          </p:nvPr>
        </p:nvSpPr>
        <p:spPr>
          <a:xfrm>
            <a:off x="629841" y="1543050"/>
            <a:ext cx="2949178" cy="2858691"/>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96673D26-09C2-46D6-875F-D4D76A1A589F}"/>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6" name="Footer Placeholder 5">
            <a:extLst>
              <a:ext uri="{FF2B5EF4-FFF2-40B4-BE49-F238E27FC236}">
                <a16:creationId xmlns:a16="http://schemas.microsoft.com/office/drawing/2014/main" id="{F54161D8-4CCA-4CF3-A0E3-9314094F5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82D3-98D4-443C-B915-1884B89EA49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775906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8B75D94-C720-2544-B5F6-92B509B3934D}"/>
              </a:ext>
            </a:extLst>
          </p:cNvPr>
          <p:cNvSpPr>
            <a:spLocks noGrp="1"/>
          </p:cNvSpPr>
          <p:nvPr>
            <p:ph type="title" hasCustomPrompt="1"/>
          </p:nvPr>
        </p:nvSpPr>
        <p:spPr>
          <a:xfrm>
            <a:off x="31154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1 Column Bulleted List Layout</a:t>
            </a:r>
          </a:p>
        </p:txBody>
      </p:sp>
      <p:sp>
        <p:nvSpPr>
          <p:cNvPr id="3" name="Content Placeholder 2">
            <a:extLst>
              <a:ext uri="{FF2B5EF4-FFF2-40B4-BE49-F238E27FC236}">
                <a16:creationId xmlns:a16="http://schemas.microsoft.com/office/drawing/2014/main" id="{E230DA7A-3A64-BB46-A9FE-DDF0853B56B2}"/>
              </a:ext>
            </a:extLst>
          </p:cNvPr>
          <p:cNvSpPr>
            <a:spLocks noGrp="1"/>
          </p:cNvSpPr>
          <p:nvPr>
            <p:ph idx="1"/>
          </p:nvPr>
        </p:nvSpPr>
        <p:spPr>
          <a:xfrm>
            <a:off x="274371" y="857250"/>
            <a:ext cx="848521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7B49B605-2037-CA44-878D-1E76E749F56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25">
            <a:extLst>
              <a:ext uri="{FF2B5EF4-FFF2-40B4-BE49-F238E27FC236}">
                <a16:creationId xmlns:a16="http://schemas.microsoft.com/office/drawing/2014/main" id="{B494E133-CA71-9A41-A587-C5E3CDE380E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35778664"/>
      </p:ext>
    </p:extLst>
  </p:cSld>
  <p:clrMapOvr>
    <a:masterClrMapping/>
  </p:clrMapOvr>
  <p:transition spd="slow">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540" userDrawn="1">
          <p15:clr>
            <a:srgbClr val="FBAE40"/>
          </p15:clr>
        </p15:guide>
        <p15:guide id="4" orient="horz" pos="132" userDrawn="1">
          <p15:clr>
            <a:srgbClr val="FBAE40"/>
          </p15:clr>
        </p15:guide>
        <p15:guide id="5" orient="horz" pos="34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68C7-97E5-4463-9DDC-282BB5D81B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D3D7C2-F4C8-49C9-A2FA-A88082DDB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2879C-D542-445F-A4CE-A6E117290D8A}"/>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0F27A8A3-9A3A-41D1-99AC-8BBE333AA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3003-61DA-463F-86B4-5855FE20C1C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5680252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2E1A1-1B2C-48F8-9FF8-425A4E74D806}"/>
              </a:ext>
            </a:extLst>
          </p:cNvPr>
          <p:cNvSpPr>
            <a:spLocks noGrp="1"/>
          </p:cNvSpPr>
          <p:nvPr>
            <p:ph type="title" orient="vert"/>
          </p:nvPr>
        </p:nvSpPr>
        <p:spPr>
          <a:xfrm>
            <a:off x="6543676"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15808-11EE-4EA8-9737-D066D0ED1C49}"/>
              </a:ext>
            </a:extLst>
          </p:cNvPr>
          <p:cNvSpPr>
            <a:spLocks noGrp="1"/>
          </p:cNvSpPr>
          <p:nvPr>
            <p:ph type="body" orient="vert" idx="1"/>
          </p:nvPr>
        </p:nvSpPr>
        <p:spPr>
          <a:xfrm>
            <a:off x="628653"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F43D-FE4D-4466-9FD3-654ECFA22D71}"/>
              </a:ext>
            </a:extLst>
          </p:cNvPr>
          <p:cNvSpPr>
            <a:spLocks noGrp="1"/>
          </p:cNvSpPr>
          <p:nvPr>
            <p:ph type="dt" sz="half" idx="10"/>
          </p:nvPr>
        </p:nvSpPr>
        <p:spPr/>
        <p:txBody>
          <a:body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7C79CAFE-3FA2-4C58-B021-63D0DC25D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3BA8B-F76D-425B-A90A-B069290DD762}"/>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255136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Bulleted List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40CD7B-2D6E-6447-BEDA-928FC0465530}"/>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2 Column Bulleted List Layout</a:t>
            </a:r>
          </a:p>
        </p:txBody>
      </p:sp>
      <p:sp>
        <p:nvSpPr>
          <p:cNvPr id="12" name="Content Placeholder 2">
            <a:extLst>
              <a:ext uri="{FF2B5EF4-FFF2-40B4-BE49-F238E27FC236}">
                <a16:creationId xmlns:a16="http://schemas.microsoft.com/office/drawing/2014/main" id="{9FDB1D88-DD06-DA40-AC89-364C5EC0F828}"/>
              </a:ext>
            </a:extLst>
          </p:cNvPr>
          <p:cNvSpPr>
            <a:spLocks noGrp="1"/>
          </p:cNvSpPr>
          <p:nvPr>
            <p:ph idx="1"/>
          </p:nvPr>
        </p:nvSpPr>
        <p:spPr>
          <a:xfrm>
            <a:off x="311541" y="857250"/>
            <a:ext cx="407788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BA02E775-5D38-2B4C-AB0D-17A149AF865A}"/>
              </a:ext>
            </a:extLst>
          </p:cNvPr>
          <p:cNvSpPr>
            <a:spLocks noGrp="1"/>
          </p:cNvSpPr>
          <p:nvPr>
            <p:ph idx="11"/>
          </p:nvPr>
        </p:nvSpPr>
        <p:spPr>
          <a:xfrm>
            <a:off x="4696949" y="857250"/>
            <a:ext cx="407788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902E929A-4A74-1449-8CA7-EF6419CF9A02}"/>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4" name="Text Placeholder 25">
            <a:extLst>
              <a:ext uri="{FF2B5EF4-FFF2-40B4-BE49-F238E27FC236}">
                <a16:creationId xmlns:a16="http://schemas.microsoft.com/office/drawing/2014/main" id="{12C32A24-F119-5C4D-9F48-B5DCD699240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42150745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with Head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975A6A-A302-5049-AFFD-E0829F86A384}"/>
              </a:ext>
            </a:extLst>
          </p:cNvPr>
          <p:cNvSpPr>
            <a:spLocks noGrp="1"/>
          </p:cNvSpPr>
          <p:nvPr>
            <p:ph type="body" idx="1"/>
          </p:nvPr>
        </p:nvSpPr>
        <p:spPr>
          <a:xfrm>
            <a:off x="278061" y="869153"/>
            <a:ext cx="4176851" cy="406430"/>
          </a:xfrm>
          <a:prstGeom prst="roundRect">
            <a:avLst>
              <a:gd name="adj" fmla="val 50000"/>
            </a:avLst>
          </a:prstGeom>
          <a:solidFill>
            <a:srgbClr val="008080"/>
          </a:solidFill>
        </p:spPr>
        <p:txBody>
          <a:bodyPr anchor="ctr" anchorCtr="0"/>
          <a:lstStyle>
            <a:lvl1pPr marL="0" indent="0" algn="ctr">
              <a:buNone/>
              <a:defRPr sz="16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24564-7997-274C-BE2F-5C6B44234116}"/>
              </a:ext>
            </a:extLst>
          </p:cNvPr>
          <p:cNvSpPr>
            <a:spLocks noGrp="1"/>
          </p:cNvSpPr>
          <p:nvPr>
            <p:ph sz="half" idx="2"/>
          </p:nvPr>
        </p:nvSpPr>
        <p:spPr>
          <a:xfrm>
            <a:off x="266700" y="1360611"/>
            <a:ext cx="4188210" cy="2942737"/>
          </a:xfrm>
          <a:prstGeom prst="rect">
            <a:avLst/>
          </a:prstGeom>
        </p:spPr>
        <p:txBody>
          <a:bodyPr/>
          <a:lstStyle>
            <a:lvl1pPr marL="228600" indent="-228600">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3FE08-80B1-F742-902C-EA2B2FD8AF45}"/>
              </a:ext>
            </a:extLst>
          </p:cNvPr>
          <p:cNvSpPr>
            <a:spLocks noGrp="1"/>
          </p:cNvSpPr>
          <p:nvPr>
            <p:ph type="body" sz="quarter" idx="3"/>
          </p:nvPr>
        </p:nvSpPr>
        <p:spPr>
          <a:xfrm>
            <a:off x="4689091" y="857250"/>
            <a:ext cx="4176848" cy="406431"/>
          </a:xfrm>
          <a:prstGeom prst="roundRect">
            <a:avLst>
              <a:gd name="adj" fmla="val 50000"/>
            </a:avLst>
          </a:prstGeom>
          <a:solidFill>
            <a:srgbClr val="008080"/>
          </a:solidFill>
        </p:spPr>
        <p:txBody>
          <a:bodyPr anchor="ctr" anchorCtr="0"/>
          <a:lstStyle>
            <a:lvl1pPr marL="0" indent="0" algn="ctr">
              <a:buNone/>
              <a:defRPr sz="16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a:extLst>
              <a:ext uri="{FF2B5EF4-FFF2-40B4-BE49-F238E27FC236}">
                <a16:creationId xmlns:a16="http://schemas.microsoft.com/office/drawing/2014/main" id="{AD241C8C-8809-B543-913D-1491AE7BAD08}"/>
              </a:ext>
            </a:extLst>
          </p:cNvPr>
          <p:cNvSpPr>
            <a:spLocks noGrp="1"/>
          </p:cNvSpPr>
          <p:nvPr>
            <p:ph sz="half" idx="11"/>
          </p:nvPr>
        </p:nvSpPr>
        <p:spPr>
          <a:xfrm>
            <a:off x="4689091" y="1360611"/>
            <a:ext cx="4176848" cy="2942737"/>
          </a:xfrm>
          <a:prstGeom prst="rect">
            <a:avLst/>
          </a:prstGeom>
        </p:spPr>
        <p:txBody>
          <a:bodyPr/>
          <a:lstStyle>
            <a:lvl1pPr marL="228600" indent="-228600">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37000EBD-1EFD-ED4F-9E3C-F6A83ED7ABBE}"/>
              </a:ext>
            </a:extLst>
          </p:cNvPr>
          <p:cNvSpPr>
            <a:spLocks noGrp="1"/>
          </p:cNvSpPr>
          <p:nvPr>
            <p:ph type="title" hasCustomPrompt="1"/>
          </p:nvPr>
        </p:nvSpPr>
        <p:spPr>
          <a:xfrm>
            <a:off x="31154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Headline</a:t>
            </a:r>
          </a:p>
        </p:txBody>
      </p:sp>
      <p:cxnSp>
        <p:nvCxnSpPr>
          <p:cNvPr id="14" name="Straight Connector 13">
            <a:extLst>
              <a:ext uri="{FF2B5EF4-FFF2-40B4-BE49-F238E27FC236}">
                <a16:creationId xmlns:a16="http://schemas.microsoft.com/office/drawing/2014/main" id="{E819782E-9E34-4E46-A4B2-1D57811D8094}"/>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5" name="Text Placeholder 25">
            <a:extLst>
              <a:ext uri="{FF2B5EF4-FFF2-40B4-BE49-F238E27FC236}">
                <a16:creationId xmlns:a16="http://schemas.microsoft.com/office/drawing/2014/main" id="{EB0E055D-CCB0-0143-A51C-53D59A5193AB}"/>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176073089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List Left /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7C5C047-E479-7B43-8D5D-12DBA6F6A3E5}"/>
              </a:ext>
            </a:extLst>
          </p:cNvPr>
          <p:cNvSpPr>
            <a:spLocks noGrp="1"/>
          </p:cNvSpPr>
          <p:nvPr>
            <p:ph type="title" hasCustomPrompt="1"/>
          </p:nvPr>
        </p:nvSpPr>
        <p:spPr>
          <a:xfrm>
            <a:off x="307280" y="193085"/>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Bulleted List Left &amp; Image Right</a:t>
            </a:r>
          </a:p>
        </p:txBody>
      </p:sp>
      <p:sp>
        <p:nvSpPr>
          <p:cNvPr id="12" name="Content Placeholder 2">
            <a:extLst>
              <a:ext uri="{FF2B5EF4-FFF2-40B4-BE49-F238E27FC236}">
                <a16:creationId xmlns:a16="http://schemas.microsoft.com/office/drawing/2014/main" id="{54414339-639E-F047-A7B3-6D818B99DB2A}"/>
              </a:ext>
            </a:extLst>
          </p:cNvPr>
          <p:cNvSpPr>
            <a:spLocks noGrp="1"/>
          </p:cNvSpPr>
          <p:nvPr>
            <p:ph idx="1"/>
          </p:nvPr>
        </p:nvSpPr>
        <p:spPr>
          <a:xfrm>
            <a:off x="311541" y="857251"/>
            <a:ext cx="4634474" cy="3657600"/>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3B27FC4-7E4D-4A4E-93CE-228D82A83DE2}"/>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4" name="Text Placeholder 25">
            <a:extLst>
              <a:ext uri="{FF2B5EF4-FFF2-40B4-BE49-F238E27FC236}">
                <a16:creationId xmlns:a16="http://schemas.microsoft.com/office/drawing/2014/main" id="{909C3952-7603-3748-B800-5097FCEA0689}"/>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7" name="Picture Placeholder 8">
            <a:extLst>
              <a:ext uri="{FF2B5EF4-FFF2-40B4-BE49-F238E27FC236}">
                <a16:creationId xmlns:a16="http://schemas.microsoft.com/office/drawing/2014/main" id="{05CD5BCE-8D85-4245-9915-7AC512142BF7}"/>
              </a:ext>
            </a:extLst>
          </p:cNvPr>
          <p:cNvSpPr>
            <a:spLocks noGrp="1"/>
          </p:cNvSpPr>
          <p:nvPr>
            <p:ph type="pic" sz="quarter" idx="13" hasCustomPrompt="1"/>
          </p:nvPr>
        </p:nvSpPr>
        <p:spPr>
          <a:xfrm>
            <a:off x="5532535" y="902531"/>
            <a:ext cx="3761365" cy="3612319"/>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add image</a:t>
            </a:r>
          </a:p>
        </p:txBody>
      </p:sp>
    </p:spTree>
    <p:extLst>
      <p:ext uri="{BB962C8B-B14F-4D97-AF65-F5344CB8AC3E}">
        <p14:creationId xmlns:p14="http://schemas.microsoft.com/office/powerpoint/2010/main" val="279289983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image" Target="../media/image26.png"/><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theme" Target="../theme/theme10.xml"/><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microsoft.com/office/2007/relationships/hdphoto" Target="../media/hdphoto2.wdp"/><Relationship Id="rId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0.xml"/><Relationship Id="rId7" Type="http://schemas.openxmlformats.org/officeDocument/2006/relationships/theme" Target="../theme/theme8.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microsoft.com/office/2007/relationships/hdphoto" Target="../media/hdphoto2.wdp"/></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7EDCD-45BE-844B-AF50-7279941F0CE6}"/>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3" name="TextBox 2">
            <a:extLst>
              <a:ext uri="{FF2B5EF4-FFF2-40B4-BE49-F238E27FC236}">
                <a16:creationId xmlns:a16="http://schemas.microsoft.com/office/drawing/2014/main" id="{CD0961B7-0403-A341-AADB-BF4EA26143FE}"/>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3CC59F-73D8-7140-BBEA-8B1769AE8F90}"/>
              </a:ext>
            </a:extLst>
          </p:cNvPr>
          <p:cNvPicPr>
            <a:picLocks noChangeAspect="1"/>
          </p:cNvPicPr>
          <p:nvPr userDrawn="1"/>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63990" y="4764209"/>
            <a:ext cx="1241797" cy="230177"/>
          </a:xfrm>
          <a:prstGeom prst="rect">
            <a:avLst/>
          </a:prstGeom>
        </p:spPr>
      </p:pic>
    </p:spTree>
    <p:extLst>
      <p:ext uri="{BB962C8B-B14F-4D97-AF65-F5344CB8AC3E}">
        <p14:creationId xmlns:p14="http://schemas.microsoft.com/office/powerpoint/2010/main" val="2260285882"/>
      </p:ext>
    </p:extLst>
  </p:cSld>
  <p:clrMap bg1="lt1" tx1="dk1" bg2="lt2" tx2="dk2" accent1="accent1" accent2="accent2" accent3="accent3" accent4="accent4" accent5="accent5" accent6="accent6" hlink="hlink" folHlink="folHlink"/>
  <p:sldLayoutIdLst>
    <p:sldLayoutId id="2147483796" r:id="rId1"/>
    <p:sldLayoutId id="2147483798" r:id="rId2"/>
    <p:sldLayoutId id="2147483741" r:id="rId3"/>
    <p:sldLayoutId id="2147483742" r:id="rId4"/>
    <p:sldLayoutId id="2147483735" r:id="rId5"/>
    <p:sldLayoutId id="2147483717" r:id="rId6"/>
    <p:sldLayoutId id="2147483719" r:id="rId7"/>
    <p:sldLayoutId id="2147483720" r:id="rId8"/>
    <p:sldLayoutId id="2147483745" r:id="rId9"/>
    <p:sldLayoutId id="2147483746" r:id="rId10"/>
    <p:sldLayoutId id="2147483721" r:id="rId11"/>
    <p:sldLayoutId id="2147483757" r:id="rId12"/>
    <p:sldLayoutId id="2147483766" r:id="rId13"/>
    <p:sldLayoutId id="2147483797" r:id="rId14"/>
    <p:sldLayoutId id="2147483761" r:id="rId15"/>
    <p:sldLayoutId id="2147483743" r:id="rId16"/>
    <p:sldLayoutId id="2147483744" r:id="rId17"/>
    <p:sldLayoutId id="2147483748" r:id="rId18"/>
    <p:sldLayoutId id="2147483747" r:id="rId19"/>
    <p:sldLayoutId id="2147483805" r:id="rId20"/>
    <p:sldLayoutId id="2147483806" r:id="rId21"/>
    <p:sldLayoutId id="2147483807" r:id="rId22"/>
  </p:sldLayoutIdLst>
  <p:transition spd="slow">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132" userDrawn="1">
          <p15:clr>
            <a:srgbClr val="F26B43"/>
          </p15:clr>
        </p15:guide>
        <p15:guide id="4" orient="horz" pos="348" userDrawn="1">
          <p15:clr>
            <a:srgbClr val="F26B43"/>
          </p15:clr>
        </p15:guide>
        <p15:guide id="5" pos="168" userDrawn="1">
          <p15:clr>
            <a:srgbClr val="F26B43"/>
          </p15:clr>
        </p15:guide>
        <p15:guide id="6" pos="5592" userDrawn="1">
          <p15:clr>
            <a:srgbClr val="F26B43"/>
          </p15:clr>
        </p15:guide>
        <p15:guide id="7" orient="horz" pos="2844" userDrawn="1">
          <p15:clr>
            <a:srgbClr val="F26B43"/>
          </p15:clr>
        </p15:guide>
        <p15:guide id="8" orient="horz" pos="5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273847"/>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476727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82139247-647F-4BD6-A2E6-46737AD6AEB0}" type="datetimeFigureOut">
              <a:rPr lang="en-US" smtClean="0"/>
              <a:t>5/19/2021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476727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476727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12CA1FA3-D826-4DC8-AEBD-58780F57F67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24300" y="4792387"/>
            <a:ext cx="1295400" cy="223599"/>
          </a:xfrm>
          <a:prstGeom prst="rect">
            <a:avLst/>
          </a:prstGeom>
          <a:noFill/>
          <a:ln>
            <a:noFill/>
          </a:ln>
        </p:spPr>
      </p:pic>
    </p:spTree>
    <p:extLst>
      <p:ext uri="{BB962C8B-B14F-4D97-AF65-F5344CB8AC3E}">
        <p14:creationId xmlns:p14="http://schemas.microsoft.com/office/powerpoint/2010/main" val="2194561680"/>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80BC1-4800-7E44-A55D-C59394504F8C}"/>
              </a:ext>
            </a:extLst>
          </p:cNvPr>
          <p:cNvSpPr txBox="1"/>
          <p:nvPr userDrawn="1"/>
        </p:nvSpPr>
        <p:spPr>
          <a:xfrm>
            <a:off x="5104737" y="4850720"/>
            <a:ext cx="3845181" cy="107722"/>
          </a:xfrm>
          <a:prstGeom prst="rect">
            <a:avLst/>
          </a:prstGeom>
          <a:noFill/>
        </p:spPr>
        <p:txBody>
          <a:bodyPr wrap="square" lIns="0" tIns="0" rIns="0" bIns="0" rtlCol="0">
            <a:spAutoFit/>
          </a:bodyPr>
          <a:lstStyle/>
          <a:p>
            <a:pPr algn="r"/>
            <a:r>
              <a:rPr lang="en-US" sz="700" b="0" cap="none" spc="30" baseline="0">
                <a:solidFill>
                  <a:schemeClr val="accent2"/>
                </a:solidFill>
                <a:latin typeface="+mn-lt"/>
                <a:cs typeface="Arial" panose="020B0604020202020204" pitchFamily="34" charset="0"/>
              </a:rPr>
              <a:t>© Copyright OneStream Software  |  All Rights Reserved.</a:t>
            </a:r>
          </a:p>
        </p:txBody>
      </p:sp>
    </p:spTree>
    <p:extLst>
      <p:ext uri="{BB962C8B-B14F-4D97-AF65-F5344CB8AC3E}">
        <p14:creationId xmlns:p14="http://schemas.microsoft.com/office/powerpoint/2010/main" val="1760015150"/>
      </p:ext>
    </p:extLst>
  </p:cSld>
  <p:clrMap bg1="lt1" tx1="dk1" bg2="lt2" tx2="dk2" accent1="accent1" accent2="accent2" accent3="accent3" accent4="accent4" accent5="accent5" accent6="accent6" hlink="hlink" folHlink="folHlink"/>
  <p:sldLayoutIdLst>
    <p:sldLayoutId id="2147483804" r:id="rId1"/>
  </p:sldLayoutIdLst>
  <p:transition spd="slow">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1213200978"/>
      </p:ext>
    </p:extLst>
  </p:cSld>
  <p:clrMap bg1="lt1" tx1="dk1" bg2="lt2" tx2="dk2" accent1="accent1" accent2="accent2" accent3="accent3" accent4="accent4" accent5="accent5" accent6="accent6" hlink="hlink" folHlink="folHlink"/>
  <p:sldLayoutIdLst>
    <p:sldLayoutId id="2147483750" r:id="rId1"/>
    <p:sldLayoutId id="214748378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47A3A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1182400504"/>
      </p:ext>
    </p:extLst>
  </p:cSld>
  <p:clrMap bg1="lt1" tx1="dk1" bg2="lt2" tx2="dk2" accent1="accent1" accent2="accent2" accent3="accent3" accent4="accent4" accent5="accent5" accent6="accent6" hlink="hlink" folHlink="folHlink"/>
  <p:sldLayoutIdLst>
    <p:sldLayoutId id="2147483763" r:id="rId1"/>
    <p:sldLayoutId id="2147483787" r:id="rId2"/>
    <p:sldLayoutId id="214748379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3779699506"/>
      </p:ext>
    </p:extLst>
  </p:cSld>
  <p:clrMap bg1="lt1" tx1="dk1" bg2="lt2" tx2="dk2" accent1="accent1" accent2="accent2" accent3="accent3" accent4="accent4" accent5="accent5" accent6="accent6" hlink="hlink" folHlink="folHlink"/>
  <p:sldLayoutIdLst>
    <p:sldLayoutId id="2147483765" r:id="rId1"/>
    <p:sldLayoutId id="2147483788" r:id="rId2"/>
    <p:sldLayoutId id="214748375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D97F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EC7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566302483"/>
      </p:ext>
    </p:extLst>
  </p:cSld>
  <p:clrMap bg1="lt1" tx1="dk1" bg2="lt2" tx2="dk2" accent1="accent1" accent2="accent2" accent3="accent3" accent4="accent4" accent5="accent5" accent6="accent6" hlink="hlink" folHlink="folHlink"/>
  <p:sldLayoutIdLst>
    <p:sldLayoutId id="2147483772" r:id="rId1"/>
    <p:sldLayoutId id="2147483789" r:id="rId2"/>
    <p:sldLayoutId id="214748377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D97F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EEE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B101118-99B0-324E-A3A7-4CB3A1632D7C}"/>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8" name="TextBox 7">
            <a:extLst>
              <a:ext uri="{FF2B5EF4-FFF2-40B4-BE49-F238E27FC236}">
                <a16:creationId xmlns:a16="http://schemas.microsoft.com/office/drawing/2014/main" id="{18CFA28A-A3B2-7042-B497-17AE73A191D3}"/>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B831C09-AC9E-D24B-90FC-D2B10BC4B37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spTree>
    <p:extLst>
      <p:ext uri="{BB962C8B-B14F-4D97-AF65-F5344CB8AC3E}">
        <p14:creationId xmlns:p14="http://schemas.microsoft.com/office/powerpoint/2010/main" val="441786204"/>
      </p:ext>
    </p:extLst>
  </p:cSld>
  <p:clrMap bg1="lt1" tx1="dk1" bg2="lt2" tx2="dk2" accent1="accent1" accent2="accent2" accent3="accent3" accent4="accent4" accent5="accent5" accent6="accent6" hlink="hlink" folHlink="folHlink"/>
  <p:sldLayoutIdLst>
    <p:sldLayoutId id="2147483775" r:id="rId1"/>
    <p:sldLayoutId id="2147483790" r:id="rId2"/>
    <p:sldLayoutId id="214748380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3209532381"/>
      </p:ext>
    </p:extLst>
  </p:cSld>
  <p:clrMap bg1="lt1" tx1="dk1" bg2="lt2" tx2="dk2" accent1="accent1" accent2="accent2" accent3="accent3" accent4="accent4" accent5="accent5" accent6="accent6" hlink="hlink" folHlink="folHlink"/>
  <p:sldLayoutIdLst>
    <p:sldLayoutId id="2147483753" r:id="rId1"/>
    <p:sldLayoutId id="2147483791" r:id="rId2"/>
    <p:sldLayoutId id="2147483801" r:id="rId3"/>
    <p:sldLayoutId id="2147483794" r:id="rId4"/>
    <p:sldLayoutId id="2147483795" r:id="rId5"/>
    <p:sldLayoutId id="214748373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631924"/>
      </p:ext>
    </p:extLst>
  </p:cSld>
  <p:clrMap bg1="lt1" tx1="dk1" bg2="lt2" tx2="dk2" accent1="accent1" accent2="accent2" accent3="accent3" accent4="accent4" accent5="accent5" accent6="accent6" hlink="hlink" folHlink="folHlink"/>
  <p:sldLayoutIdLst>
    <p:sldLayoutId id="2147483718" r:id="rId1"/>
    <p:sldLayoutId id="2147483779" r:id="rId2"/>
    <p:sldLayoutId id="2147483802" r:id="rId3"/>
    <p:sldLayoutId id="2147483760" r:id="rId4"/>
    <p:sldLayoutId id="2147483778" r:id="rId5"/>
    <p:sldLayoutId id="2147483767" r:id="rId6"/>
    <p:sldLayoutId id="214748376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21B5-AA03-47AF-BBFE-CACD21C379CB}"/>
              </a:ext>
            </a:extLst>
          </p:cNvPr>
          <p:cNvSpPr>
            <a:spLocks noGrp="1"/>
          </p:cNvSpPr>
          <p:nvPr>
            <p:ph type="ctrTitle"/>
          </p:nvPr>
        </p:nvSpPr>
        <p:spPr/>
        <p:txBody>
          <a:bodyPr/>
          <a:lstStyle/>
          <a:p>
            <a:r>
              <a:rPr lang="en-US" dirty="0">
                <a:solidFill>
                  <a:schemeClr val="bg1"/>
                </a:solidFill>
              </a:rPr>
              <a:t>Marketplace Branching Strategy</a:t>
            </a:r>
          </a:p>
        </p:txBody>
      </p:sp>
      <p:sp>
        <p:nvSpPr>
          <p:cNvPr id="6" name="Title 1">
            <a:extLst>
              <a:ext uri="{FF2B5EF4-FFF2-40B4-BE49-F238E27FC236}">
                <a16:creationId xmlns:a16="http://schemas.microsoft.com/office/drawing/2014/main" id="{FE21D3DC-FC03-44BD-B207-14C29D0DFCB1}"/>
              </a:ext>
            </a:extLst>
          </p:cNvPr>
          <p:cNvSpPr txBox="1">
            <a:spLocks/>
          </p:cNvSpPr>
          <p:nvPr/>
        </p:nvSpPr>
        <p:spPr>
          <a:xfrm>
            <a:off x="2735655" y="1800154"/>
            <a:ext cx="3893746" cy="835890"/>
          </a:xfrm>
          <a:prstGeom prst="rect">
            <a:avLst/>
          </a:prstGeom>
        </p:spPr>
        <p:txBody>
          <a:bodyPr vert="horz" lIns="68580" tIns="34290" rIns="68580" bIns="3429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25" dirty="0">
              <a:solidFill>
                <a:schemeClr val="bg1">
                  <a:lumMod val="50000"/>
                </a:schemeClr>
              </a:solidFill>
              <a:latin typeface="Lato Regular" panose="020F0502020204030203" pitchFamily="34" charset="0"/>
            </a:endParaRPr>
          </a:p>
        </p:txBody>
      </p:sp>
      <p:sp>
        <p:nvSpPr>
          <p:cNvPr id="8" name="Subtitle 7">
            <a:extLst>
              <a:ext uri="{FF2B5EF4-FFF2-40B4-BE49-F238E27FC236}">
                <a16:creationId xmlns:a16="http://schemas.microsoft.com/office/drawing/2014/main" id="{E55E7281-0153-4656-8847-C2286BC91722}"/>
              </a:ext>
            </a:extLst>
          </p:cNvPr>
          <p:cNvSpPr>
            <a:spLocks noGrp="1"/>
          </p:cNvSpPr>
          <p:nvPr>
            <p:ph type="subTitle" idx="1"/>
          </p:nvPr>
        </p:nvSpPr>
        <p:spPr/>
        <p:txBody>
          <a:bodyPr/>
          <a:lstStyle/>
          <a:p>
            <a:r>
              <a:rPr lang="en-US" dirty="0">
                <a:solidFill>
                  <a:schemeClr val="bg1"/>
                </a:solidFill>
              </a:rPr>
              <a:t>Implementing a new branching strategy</a:t>
            </a:r>
          </a:p>
        </p:txBody>
      </p:sp>
    </p:spTree>
    <p:extLst>
      <p:ext uri="{BB962C8B-B14F-4D97-AF65-F5344CB8AC3E}">
        <p14:creationId xmlns:p14="http://schemas.microsoft.com/office/powerpoint/2010/main" val="40909483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Developer Branch</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This is a short-lived branch</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Create from develop</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Named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developer/</a:t>
            </a:r>
            <a:r>
              <a:rPr lang="en-US" sz="2000" b="1" dirty="0" err="1">
                <a:effectLst/>
                <a:latin typeface="Calibri" panose="020F0502020204030204" pitchFamily="34" charset="0"/>
                <a:ea typeface="Times New Roman" panose="02020603050405020304" pitchFamily="18" charset="0"/>
                <a:cs typeface="Calibri" panose="020F0502020204030204" pitchFamily="34" charset="0"/>
              </a:rPr>
              <a:t>PersonalIdentifier</a:t>
            </a:r>
            <a:r>
              <a:rPr lang="en-US" sz="2000" b="1" dirty="0">
                <a:effectLst/>
                <a:latin typeface="Calibri" panose="020F0502020204030204" pitchFamily="34" charset="0"/>
                <a:ea typeface="Times New Roman" panose="02020603050405020304" pitchFamily="18" charset="0"/>
                <a:cs typeface="Calibri" panose="020F0502020204030204" pitchFamily="34" charset="0"/>
              </a:rPr>
              <a:t>/</a:t>
            </a:r>
            <a:r>
              <a:rPr lang="en-US" sz="2000" b="1" dirty="0" err="1">
                <a:effectLst/>
                <a:latin typeface="Calibri" panose="020F0502020204030204" pitchFamily="34" charset="0"/>
                <a:ea typeface="Times New Roman" panose="02020603050405020304" pitchFamily="18" charset="0"/>
                <a:cs typeface="Calibri" panose="020F0502020204030204" pitchFamily="34" charset="0"/>
              </a:rPr>
              <a:t>branch_name</a:t>
            </a:r>
            <a:endParaRPr lang="en-US" sz="2000" b="1" dirty="0">
              <a:effectLst/>
              <a:latin typeface="Calibri" panose="020F0502020204030204" pitchFamily="34" charset="0"/>
              <a:ea typeface="Times New Roman" panose="02020603050405020304" pitchFamily="18" charset="0"/>
              <a:cs typeface="Calibri" panose="020F0502020204030204" pitchFamily="34" charset="0"/>
            </a:endParaRPr>
          </a:p>
          <a:p>
            <a:r>
              <a:rPr lang="en-US" sz="2000" dirty="0">
                <a:latin typeface="Calibri" panose="020F0502020204030204" pitchFamily="34" charset="0"/>
                <a:ea typeface="Times New Roman" panose="02020603050405020304" pitchFamily="18" charset="0"/>
                <a:cs typeface="Calibri" panose="020F0502020204030204" pitchFamily="34" charset="0"/>
              </a:rPr>
              <a:t>When a release is completed, a PR will be entered to merge into main</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When a </a:t>
            </a:r>
            <a:r>
              <a:rPr lang="en-US" sz="2000" dirty="0">
                <a:latin typeface="Calibri" panose="020F0502020204030204" pitchFamily="34" charset="0"/>
                <a:ea typeface="Times New Roman" panose="02020603050405020304" pitchFamily="18" charset="0"/>
                <a:cs typeface="Calibri" panose="020F0502020204030204" pitchFamily="34" charset="0"/>
              </a:rPr>
              <a:t>topic is completed, a PR is submitted and merged into </a:t>
            </a:r>
            <a:r>
              <a:rPr lang="en-US" sz="2000" b="1" u="sng" dirty="0">
                <a:latin typeface="Calibri" panose="020F0502020204030204" pitchFamily="34" charset="0"/>
                <a:ea typeface="Times New Roman" panose="02020603050405020304" pitchFamily="18" charset="0"/>
                <a:cs typeface="Calibri" panose="020F0502020204030204" pitchFamily="34" charset="0"/>
              </a:rPr>
              <a:t>develop</a:t>
            </a:r>
            <a:endParaRPr lang="en-US" sz="2000" b="1" u="sng" dirty="0">
              <a:effectLst/>
              <a:latin typeface="Calibri" panose="020F0502020204030204" pitchFamily="34" charset="0"/>
              <a:ea typeface="Times New Roman" panose="02020603050405020304" pitchFamily="18" charset="0"/>
              <a:cs typeface="Calibri" panose="020F0502020204030204" pitchFamily="34" charset="0"/>
            </a:endParaRPr>
          </a:p>
          <a:p>
            <a:r>
              <a:rPr lang="en-US" sz="2000" dirty="0">
                <a:latin typeface="Calibri" panose="020F0502020204030204" pitchFamily="34" charset="0"/>
                <a:ea typeface="Times New Roman" panose="02020603050405020304" pitchFamily="18" charset="0"/>
                <a:cs typeface="Calibri" panose="020F0502020204030204" pitchFamily="34" charset="0"/>
              </a:rPr>
              <a:t>This branch is manually deleted after each release</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39766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Advantages</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Main branch remains in a clean deployable state</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Short-lived branches keep branching clean</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Ensures code quality and eliminates bugs early</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Provides a close review of code</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Opportunity for multiple testing cycles</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Builds upon the current workflow strategy</a:t>
            </a:r>
          </a:p>
          <a:p>
            <a:r>
              <a:rPr lang="en-US" sz="2000" dirty="0">
                <a:latin typeface="Calibri" panose="020F0502020204030204" pitchFamily="34" charset="0"/>
                <a:ea typeface="Times New Roman" panose="02020603050405020304" pitchFamily="18" charset="0"/>
                <a:cs typeface="Calibri" panose="020F0502020204030204" pitchFamily="34" charset="0"/>
              </a:rPr>
              <a:t>It is a simple branching strategy</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63038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Disadvantages</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Multiple branches and pull requests reduce development speed</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Pull requests could lead to extensive micromanagement</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A well documented and understood merge strategy is required to reduce commit history</a:t>
            </a:r>
          </a:p>
        </p:txBody>
      </p:sp>
    </p:spTree>
    <p:extLst>
      <p:ext uri="{BB962C8B-B14F-4D97-AF65-F5344CB8AC3E}">
        <p14:creationId xmlns:p14="http://schemas.microsoft.com/office/powerpoint/2010/main" val="263565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0B26CB-F115-4F06-B325-0419316C52F6}"/>
              </a:ext>
            </a:extLst>
          </p:cNvPr>
          <p:cNvPicPr>
            <a:picLocks noChangeAspect="1"/>
          </p:cNvPicPr>
          <p:nvPr/>
        </p:nvPicPr>
        <p:blipFill>
          <a:blip r:embed="rId2"/>
          <a:stretch>
            <a:fillRect/>
          </a:stretch>
        </p:blipFill>
        <p:spPr>
          <a:xfrm>
            <a:off x="0" y="170546"/>
            <a:ext cx="9144000" cy="4802407"/>
          </a:xfrm>
          <a:prstGeom prst="rect">
            <a:avLst/>
          </a:prstGeom>
        </p:spPr>
      </p:pic>
    </p:spTree>
    <p:extLst>
      <p:ext uri="{BB962C8B-B14F-4D97-AF65-F5344CB8AC3E}">
        <p14:creationId xmlns:p14="http://schemas.microsoft.com/office/powerpoint/2010/main" val="179289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411261-1115-4433-B221-133F4D881126}"/>
              </a:ext>
            </a:extLst>
          </p:cNvPr>
          <p:cNvPicPr>
            <a:picLocks noChangeAspect="1"/>
          </p:cNvPicPr>
          <p:nvPr/>
        </p:nvPicPr>
        <p:blipFill>
          <a:blip r:embed="rId2"/>
          <a:stretch>
            <a:fillRect/>
          </a:stretch>
        </p:blipFill>
        <p:spPr>
          <a:xfrm>
            <a:off x="229821" y="146097"/>
            <a:ext cx="8615897" cy="4525049"/>
          </a:xfrm>
          <a:prstGeom prst="rect">
            <a:avLst/>
          </a:prstGeom>
        </p:spPr>
      </p:pic>
    </p:spTree>
    <p:extLst>
      <p:ext uri="{BB962C8B-B14F-4D97-AF65-F5344CB8AC3E}">
        <p14:creationId xmlns:p14="http://schemas.microsoft.com/office/powerpoint/2010/main" val="424465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b="0" i="0" dirty="0">
                <a:solidFill>
                  <a:srgbClr val="172B4D"/>
                </a:solidFill>
                <a:effectLst/>
                <a:latin typeface="+mn-lt"/>
              </a:rPr>
              <a:t>Why Branching Strategies Are Important</a:t>
            </a:r>
            <a:endParaRPr lang="en-US" dirty="0"/>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1" y="1471843"/>
            <a:ext cx="7802655" cy="2965686"/>
          </a:xfrm>
        </p:spPr>
        <p:txBody>
          <a:bodyPr/>
          <a:lstStyle/>
          <a:p>
            <a:r>
              <a:rPr lang="en-US" sz="1100" b="0" i="0" dirty="0">
                <a:solidFill>
                  <a:srgbClr val="172B4D"/>
                </a:solidFill>
                <a:effectLst/>
              </a:rPr>
              <a:t>Branching and merging can be difficult with lots of developers and no standard for everyone to follow</a:t>
            </a:r>
          </a:p>
          <a:p>
            <a:r>
              <a:rPr lang="en-US" sz="1100" b="0" i="0" dirty="0">
                <a:solidFill>
                  <a:srgbClr val="172B4D"/>
                </a:solidFill>
                <a:effectLst/>
              </a:rPr>
              <a:t>Bad merges and late-stage integrations suck up developers' time, potentially delaying future work or releases</a:t>
            </a:r>
          </a:p>
          <a:p>
            <a:r>
              <a:rPr lang="en-US" sz="1100" b="0" i="0" dirty="0">
                <a:solidFill>
                  <a:srgbClr val="172B4D"/>
                </a:solidFill>
                <a:effectLst/>
              </a:rPr>
              <a:t>Optimize productivity</a:t>
            </a:r>
          </a:p>
          <a:p>
            <a:r>
              <a:rPr lang="en-US" sz="1100" b="0" i="0" dirty="0">
                <a:solidFill>
                  <a:srgbClr val="172B4D"/>
                </a:solidFill>
                <a:effectLst/>
              </a:rPr>
              <a:t>Enable parallel development</a:t>
            </a:r>
          </a:p>
          <a:p>
            <a:r>
              <a:rPr lang="en-US" sz="1100" b="0" i="0" dirty="0">
                <a:solidFill>
                  <a:srgbClr val="172B4D"/>
                </a:solidFill>
                <a:effectLst/>
              </a:rPr>
              <a:t>Provide a clear promotion path for software </a:t>
            </a:r>
            <a:r>
              <a:rPr lang="en-US" sz="1100" i="0" dirty="0">
                <a:solidFill>
                  <a:srgbClr val="172B4D"/>
                </a:solidFill>
                <a:effectLst/>
              </a:rPr>
              <a:t>changes</a:t>
            </a:r>
          </a:p>
        </p:txBody>
      </p:sp>
    </p:spTree>
    <p:extLst>
      <p:ext uri="{BB962C8B-B14F-4D97-AF65-F5344CB8AC3E}">
        <p14:creationId xmlns:p14="http://schemas.microsoft.com/office/powerpoint/2010/main" val="767340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Overview</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544606" y="1334927"/>
            <a:ext cx="8034618" cy="3297796"/>
          </a:xfrm>
        </p:spPr>
        <p:txBody>
          <a:bodyPr/>
          <a:lstStyle/>
          <a:p>
            <a:pPr>
              <a:spcBef>
                <a:spcPts val="0"/>
              </a:spcBef>
            </a:pPr>
            <a:r>
              <a:rPr lang="en-US" sz="1600" dirty="0">
                <a:latin typeface="Calibri" panose="020F0502020204030204" pitchFamily="34" charset="0"/>
                <a:ea typeface="Times New Roman" panose="02020603050405020304" pitchFamily="18" charset="0"/>
              </a:rPr>
              <a:t>1</a:t>
            </a:r>
            <a:r>
              <a:rPr lang="en-US" sz="1600" dirty="0">
                <a:effectLst/>
                <a:latin typeface="Calibri" panose="020F0502020204030204" pitchFamily="34" charset="0"/>
                <a:ea typeface="Times New Roman" panose="02020603050405020304" pitchFamily="18" charset="0"/>
              </a:rPr>
              <a:t> long-lived branch; </a:t>
            </a:r>
            <a:r>
              <a:rPr lang="en-US" sz="1600" b="1" u="sng" dirty="0">
                <a:effectLst/>
                <a:latin typeface="Calibri" panose="020F0502020204030204" pitchFamily="34" charset="0"/>
                <a:ea typeface="Times New Roman" panose="02020603050405020304" pitchFamily="18" charset="0"/>
              </a:rPr>
              <a:t>main</a:t>
            </a:r>
            <a:endParaRPr lang="en-US" sz="1600" dirty="0">
              <a:effectLst/>
              <a:latin typeface="Calibri" panose="020F0502020204030204" pitchFamily="34" charset="0"/>
              <a:ea typeface="Calibri" panose="020F0502020204030204" pitchFamily="34" charset="0"/>
            </a:endParaRPr>
          </a:p>
          <a:p>
            <a:pPr>
              <a:spcBef>
                <a:spcPts val="0"/>
              </a:spcBef>
            </a:pPr>
            <a:r>
              <a:rPr lang="en-US" sz="1600" b="1" u="sng" dirty="0">
                <a:effectLst/>
                <a:latin typeface="Calibri" panose="020F0502020204030204" pitchFamily="34" charset="0"/>
                <a:ea typeface="Times New Roman" panose="02020603050405020304" pitchFamily="18" charset="0"/>
              </a:rPr>
              <a:t>develop</a:t>
            </a:r>
            <a:r>
              <a:rPr lang="en-US" sz="1600" dirty="0">
                <a:effectLst/>
                <a:latin typeface="Calibri" panose="020F0502020204030204" pitchFamily="34" charset="0"/>
                <a:ea typeface="Times New Roman" panose="02020603050405020304" pitchFamily="18" charset="0"/>
              </a:rPr>
              <a:t> branch is created from </a:t>
            </a:r>
            <a:r>
              <a:rPr lang="en-US" sz="1600" b="1" u="sng" dirty="0">
                <a:effectLst/>
                <a:latin typeface="Calibri" panose="020F0502020204030204" pitchFamily="34" charset="0"/>
                <a:ea typeface="Times New Roman" panose="02020603050405020304" pitchFamily="18" charset="0"/>
              </a:rPr>
              <a:t>main</a:t>
            </a:r>
            <a:endParaRPr lang="en-US" sz="1600" dirty="0">
              <a:effectLst/>
              <a:latin typeface="Calibri" panose="020F0502020204030204" pitchFamily="34" charset="0"/>
              <a:ea typeface="Calibri" panose="020F0502020204030204" pitchFamily="34" charset="0"/>
            </a:endParaRPr>
          </a:p>
          <a:p>
            <a:pPr>
              <a:spcBef>
                <a:spcPts val="0"/>
              </a:spcBef>
            </a:pPr>
            <a:r>
              <a:rPr lang="en-US" sz="1600" b="1" u="sng" dirty="0">
                <a:effectLst/>
                <a:latin typeface="Calibri" panose="020F0502020204030204" pitchFamily="34" charset="0"/>
                <a:ea typeface="Times New Roman" panose="02020603050405020304" pitchFamily="18" charset="0"/>
              </a:rPr>
              <a:t>developer</a:t>
            </a:r>
            <a:r>
              <a:rPr lang="en-US" sz="1600" dirty="0">
                <a:effectLst/>
                <a:latin typeface="Calibri" panose="020F0502020204030204" pitchFamily="34" charset="0"/>
                <a:ea typeface="Times New Roman" panose="02020603050405020304" pitchFamily="18" charset="0"/>
              </a:rPr>
              <a:t> branches are created from </a:t>
            </a:r>
            <a:r>
              <a:rPr lang="en-US" sz="1600" b="1" u="sng" dirty="0">
                <a:effectLst/>
                <a:latin typeface="Calibri" panose="020F0502020204030204" pitchFamily="34" charset="0"/>
                <a:ea typeface="Times New Roman" panose="02020603050405020304" pitchFamily="18" charset="0"/>
              </a:rPr>
              <a:t>develop</a:t>
            </a:r>
          </a:p>
          <a:p>
            <a:pPr>
              <a:spcBef>
                <a:spcPts val="0"/>
              </a:spcBef>
            </a:pPr>
            <a:r>
              <a:rPr lang="en-US" sz="1600" b="1" u="sng" dirty="0">
                <a:effectLst/>
                <a:latin typeface="Calibri" panose="020F0502020204030204" pitchFamily="34" charset="0"/>
                <a:ea typeface="Times New Roman" panose="02020603050405020304" pitchFamily="18" charset="0"/>
              </a:rPr>
              <a:t>main</a:t>
            </a:r>
            <a:r>
              <a:rPr lang="en-US" sz="1600" dirty="0">
                <a:effectLst/>
                <a:latin typeface="Calibri" panose="020F0502020204030204" pitchFamily="34" charset="0"/>
                <a:ea typeface="Times New Roman" panose="02020603050405020304" pitchFamily="18" charset="0"/>
              </a:rPr>
              <a:t> will always remain in a ready-to-deploy state</a:t>
            </a:r>
          </a:p>
          <a:p>
            <a:pPr>
              <a:spcBef>
                <a:spcPts val="0"/>
              </a:spcBef>
            </a:pPr>
            <a:r>
              <a:rPr lang="en-US" sz="1600" b="1" u="sng" dirty="0">
                <a:latin typeface="Calibri" panose="020F0502020204030204" pitchFamily="34" charset="0"/>
                <a:ea typeface="Calibri" panose="020F0502020204030204" pitchFamily="34" charset="0"/>
              </a:rPr>
              <a:t>Tags</a:t>
            </a:r>
            <a:r>
              <a:rPr lang="en-US" sz="1600" dirty="0">
                <a:latin typeface="Calibri" panose="020F0502020204030204" pitchFamily="34" charset="0"/>
                <a:ea typeface="Calibri" panose="020F0502020204030204" pitchFamily="34" charset="0"/>
              </a:rPr>
              <a:t> are used in place of release branches</a:t>
            </a:r>
            <a:endParaRPr lang="en-US" sz="1600" dirty="0">
              <a:effectLst/>
              <a:latin typeface="Calibri" panose="020F0502020204030204" pitchFamily="34" charset="0"/>
              <a:ea typeface="Calibri" panose="020F0502020204030204" pitchFamily="34" charset="0"/>
            </a:endParaRPr>
          </a:p>
          <a:p>
            <a:pPr>
              <a:spcBef>
                <a:spcPts val="0"/>
              </a:spcBef>
            </a:pPr>
            <a:r>
              <a:rPr lang="en-US" sz="1600" b="1" u="sng" dirty="0">
                <a:effectLst/>
                <a:latin typeface="Calibri" panose="020F0502020204030204" pitchFamily="34" charset="0"/>
                <a:ea typeface="Times New Roman" panose="02020603050405020304" pitchFamily="18" charset="0"/>
              </a:rPr>
              <a:t>Tags</a:t>
            </a:r>
            <a:r>
              <a:rPr lang="en-US" sz="1600" dirty="0">
                <a:effectLst/>
                <a:latin typeface="Calibri" panose="020F0502020204030204" pitchFamily="34" charset="0"/>
                <a:ea typeface="Times New Roman" panose="02020603050405020304" pitchFamily="18" charset="0"/>
              </a:rPr>
              <a:t> are used on the </a:t>
            </a:r>
            <a:r>
              <a:rPr lang="en-US" sz="1600" b="1" u="sng" dirty="0">
                <a:effectLst/>
                <a:latin typeface="Calibri" panose="020F0502020204030204" pitchFamily="34" charset="0"/>
                <a:ea typeface="Times New Roman" panose="02020603050405020304" pitchFamily="18" charset="0"/>
              </a:rPr>
              <a:t>main</a:t>
            </a:r>
            <a:r>
              <a:rPr lang="en-US" sz="1600" dirty="0">
                <a:effectLst/>
                <a:latin typeface="Calibri" panose="020F0502020204030204" pitchFamily="34" charset="0"/>
                <a:ea typeface="Times New Roman" panose="02020603050405020304" pitchFamily="18" charset="0"/>
              </a:rPr>
              <a:t> branch to identify releases and provide Release Notes</a:t>
            </a:r>
            <a:endParaRPr lang="en-US" sz="1600" dirty="0">
              <a:effectLst/>
              <a:latin typeface="Calibri" panose="020F0502020204030204" pitchFamily="34" charset="0"/>
              <a:ea typeface="Calibri" panose="020F0502020204030204" pitchFamily="34" charset="0"/>
            </a:endParaRPr>
          </a:p>
          <a:p>
            <a:pPr>
              <a:spcBef>
                <a:spcPts val="0"/>
              </a:spcBef>
            </a:pPr>
            <a:r>
              <a:rPr lang="en-US" sz="1600" b="1" u="sng" dirty="0">
                <a:effectLst/>
                <a:latin typeface="Calibri" panose="020F0502020204030204" pitchFamily="34" charset="0"/>
                <a:ea typeface="Times New Roman" panose="02020603050405020304" pitchFamily="18" charset="0"/>
              </a:rPr>
              <a:t>develop</a:t>
            </a:r>
            <a:r>
              <a:rPr lang="en-US" sz="1600" dirty="0">
                <a:effectLst/>
                <a:latin typeface="Calibri" panose="020F0502020204030204" pitchFamily="34" charset="0"/>
                <a:ea typeface="Times New Roman" panose="02020603050405020304" pitchFamily="18" charset="0"/>
              </a:rPr>
              <a:t> will contain the latest completed features</a:t>
            </a:r>
            <a:endParaRPr lang="en-US" sz="1600" dirty="0">
              <a:effectLst/>
              <a:latin typeface="Calibri" panose="020F0502020204030204" pitchFamily="34" charset="0"/>
              <a:ea typeface="Calibri" panose="020F0502020204030204" pitchFamily="34" charset="0"/>
            </a:endParaRPr>
          </a:p>
          <a:p>
            <a:pPr>
              <a:spcBef>
                <a:spcPts val="0"/>
              </a:spcBef>
            </a:pPr>
            <a:r>
              <a:rPr lang="en-US" sz="1600" b="1" u="sng" dirty="0">
                <a:effectLst/>
                <a:latin typeface="Calibri" panose="020F0502020204030204" pitchFamily="34" charset="0"/>
                <a:ea typeface="Times New Roman" panose="02020603050405020304" pitchFamily="18" charset="0"/>
              </a:rPr>
              <a:t>developer</a:t>
            </a:r>
            <a:r>
              <a:rPr lang="en-US" sz="1600" dirty="0">
                <a:effectLst/>
                <a:latin typeface="Calibri" panose="020F0502020204030204" pitchFamily="34" charset="0"/>
                <a:ea typeface="Times New Roman" panose="02020603050405020304" pitchFamily="18" charset="0"/>
              </a:rPr>
              <a:t> branches are short-lived branches and limited to a specific task</a:t>
            </a:r>
            <a:endParaRPr lang="en-US" sz="1600" dirty="0"/>
          </a:p>
          <a:p>
            <a:endParaRPr lang="en-US" sz="1600" dirty="0"/>
          </a:p>
        </p:txBody>
      </p:sp>
    </p:spTree>
    <p:extLst>
      <p:ext uri="{BB962C8B-B14F-4D97-AF65-F5344CB8AC3E}">
        <p14:creationId xmlns:p14="http://schemas.microsoft.com/office/powerpoint/2010/main" val="363447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Rules</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1200" dirty="0">
                <a:effectLst/>
                <a:latin typeface="Calibri" panose="020F0502020204030204" pitchFamily="34" charset="0"/>
                <a:ea typeface="Times New Roman" panose="02020603050405020304" pitchFamily="18" charset="0"/>
                <a:cs typeface="Calibri" panose="020F0502020204030204" pitchFamily="34" charset="0"/>
              </a:rPr>
              <a:t>Anything in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main</a:t>
            </a:r>
            <a:r>
              <a:rPr lang="en-US" sz="1200" dirty="0">
                <a:effectLst/>
                <a:latin typeface="Calibri" panose="020F0502020204030204" pitchFamily="34" charset="0"/>
                <a:ea typeface="Times New Roman" panose="02020603050405020304" pitchFamily="18" charset="0"/>
                <a:cs typeface="Calibri" panose="020F0502020204030204" pitchFamily="34" charset="0"/>
              </a:rPr>
              <a:t> is always deployable</a:t>
            </a:r>
          </a:p>
          <a:p>
            <a:r>
              <a:rPr lang="en-US" sz="1200" dirty="0">
                <a:effectLst/>
                <a:latin typeface="Calibri" panose="020F0502020204030204" pitchFamily="34" charset="0"/>
                <a:ea typeface="Times New Roman" panose="02020603050405020304" pitchFamily="18" charset="0"/>
                <a:cs typeface="Calibri" panose="020F0502020204030204" pitchFamily="34" charset="0"/>
              </a:rPr>
              <a:t>Regularly pull and push your work to the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developer</a:t>
            </a:r>
            <a:r>
              <a:rPr lang="en-US" sz="1200" dirty="0">
                <a:effectLst/>
                <a:latin typeface="Calibri" panose="020F0502020204030204" pitchFamily="34" charset="0"/>
                <a:ea typeface="Times New Roman" panose="02020603050405020304" pitchFamily="18" charset="0"/>
                <a:cs typeface="Calibri" panose="020F0502020204030204" pitchFamily="34" charset="0"/>
              </a:rPr>
              <a:t> branch</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pPr>
              <a:spcBef>
                <a:spcPts val="0"/>
              </a:spcBef>
            </a:pPr>
            <a:r>
              <a:rPr lang="en-US" sz="1200" dirty="0">
                <a:effectLst/>
                <a:latin typeface="Calibri" panose="020F0502020204030204" pitchFamily="34" charset="0"/>
                <a:ea typeface="Times New Roman" panose="02020603050405020304" pitchFamily="18" charset="0"/>
                <a:cs typeface="Calibri" panose="020F0502020204030204" pitchFamily="34" charset="0"/>
              </a:rPr>
              <a:t>Using a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pull request</a:t>
            </a:r>
            <a:r>
              <a:rPr lang="en-US" sz="1200" dirty="0">
                <a:effectLst/>
                <a:latin typeface="Calibri" panose="020F0502020204030204" pitchFamily="34" charset="0"/>
                <a:ea typeface="Times New Roman" panose="02020603050405020304" pitchFamily="18" charset="0"/>
                <a:cs typeface="Calibri" panose="020F0502020204030204" pitchFamily="34" charset="0"/>
              </a:rPr>
              <a:t>, discuss and review your code</a:t>
            </a:r>
          </a:p>
          <a:p>
            <a:pPr>
              <a:spcBef>
                <a:spcPts val="0"/>
              </a:spcBef>
            </a:pPr>
            <a:r>
              <a:rPr lang="en-US" sz="1200" dirty="0">
                <a:effectLst/>
                <a:latin typeface="Calibri" panose="020F0502020204030204" pitchFamily="34" charset="0"/>
                <a:ea typeface="Times New Roman" panose="02020603050405020304" pitchFamily="18" charset="0"/>
                <a:cs typeface="Calibri" panose="020F0502020204030204" pitchFamily="34" charset="0"/>
              </a:rPr>
              <a:t>After the list of approved reviewers has reviewed and signed off on the feature, it can be merged into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develop</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Calibri" panose="020F0502020204030204" pitchFamily="34" charset="0"/>
              </a:rPr>
              <a:t>No direct commits on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main</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Calibri" panose="020F0502020204030204" pitchFamily="34" charset="0"/>
              </a:rPr>
              <a:t>Perform code review before merges into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main</a:t>
            </a:r>
            <a:r>
              <a:rPr lang="en-US" sz="1200" dirty="0">
                <a:effectLst/>
                <a:latin typeface="Calibri" panose="020F0502020204030204" pitchFamily="34" charset="0"/>
                <a:ea typeface="Times New Roman" panose="02020603050405020304" pitchFamily="18" charset="0"/>
                <a:cs typeface="Calibri" panose="020F0502020204030204" pitchFamily="34" charset="0"/>
              </a:rPr>
              <a:t>, not afterward</a:t>
            </a:r>
            <a:endParaRPr lang="en-US" sz="1200" dirty="0">
              <a:effectLst/>
              <a:latin typeface="Calibri" panose="020F0502020204030204" pitchFamily="34" charset="0"/>
              <a:ea typeface="Calibri" panose="020F0502020204030204" pitchFamily="34"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Calibri" panose="020F0502020204030204" pitchFamily="34" charset="0"/>
              </a:rPr>
              <a:t>Commit messages to reflect the intent</a:t>
            </a:r>
          </a:p>
          <a:p>
            <a:r>
              <a:rPr lang="en-US" sz="1200" dirty="0">
                <a:latin typeface="Calibri" panose="020F0502020204030204" pitchFamily="34" charset="0"/>
                <a:cs typeface="Calibri" panose="020F0502020204030204" pitchFamily="34" charset="0"/>
              </a:rPr>
              <a:t>All branches will follow the naming standards and be created in one of the following</a:t>
            </a:r>
          </a:p>
          <a:p>
            <a:pPr lvl="1"/>
            <a:r>
              <a:rPr lang="en-US" sz="1200" b="1" i="1" dirty="0">
                <a:latin typeface="Calibri" panose="020F0502020204030204" pitchFamily="34" charset="0"/>
                <a:cs typeface="Calibri" panose="020F0502020204030204" pitchFamily="34" charset="0"/>
              </a:rPr>
              <a:t>main</a:t>
            </a:r>
          </a:p>
          <a:p>
            <a:pPr lvl="1"/>
            <a:r>
              <a:rPr lang="en-US" sz="1200" b="1" i="1" dirty="0">
                <a:latin typeface="Calibri" panose="020F0502020204030204" pitchFamily="34" charset="0"/>
                <a:cs typeface="Calibri" panose="020F0502020204030204" pitchFamily="34" charset="0"/>
              </a:rPr>
              <a:t>develop</a:t>
            </a:r>
          </a:p>
          <a:p>
            <a:pPr lvl="1"/>
            <a:r>
              <a:rPr lang="en-US" sz="1200" b="1" i="1" dirty="0">
                <a:latin typeface="Calibri" panose="020F0502020204030204" pitchFamily="34" charset="0"/>
                <a:cs typeface="Calibri" panose="020F0502020204030204" pitchFamily="34" charset="0"/>
              </a:rPr>
              <a:t>developer/</a:t>
            </a:r>
          </a:p>
          <a:p>
            <a:r>
              <a:rPr lang="en-US" sz="1200" dirty="0">
                <a:latin typeface="Calibri" panose="020F0502020204030204" pitchFamily="34" charset="0"/>
                <a:cs typeface="Calibri" panose="020F0502020204030204" pitchFamily="34" charset="0"/>
              </a:rPr>
              <a:t>All branches outside of </a:t>
            </a:r>
            <a:r>
              <a:rPr lang="en-US" sz="1200" b="1" u="sng" dirty="0">
                <a:latin typeface="Calibri" panose="020F0502020204030204" pitchFamily="34" charset="0"/>
                <a:cs typeface="Calibri" panose="020F0502020204030204" pitchFamily="34" charset="0"/>
              </a:rPr>
              <a:t>main</a:t>
            </a:r>
            <a:r>
              <a:rPr lang="en-US" sz="1200" dirty="0">
                <a:latin typeface="Calibri" panose="020F0502020204030204" pitchFamily="34" charset="0"/>
                <a:cs typeface="Calibri" panose="020F0502020204030204" pitchFamily="34" charset="0"/>
              </a:rPr>
              <a:t> will be short lived</a:t>
            </a:r>
          </a:p>
          <a:p>
            <a:r>
              <a:rPr lang="en-US" sz="1200" dirty="0">
                <a:effectLst/>
                <a:latin typeface="Calibri" panose="020F0502020204030204" pitchFamily="34" charset="0"/>
                <a:ea typeface="Times New Roman" panose="02020603050405020304" pitchFamily="18" charset="0"/>
                <a:cs typeface="Calibri" panose="020F0502020204030204" pitchFamily="34" charset="0"/>
              </a:rPr>
              <a:t>When the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developer</a:t>
            </a:r>
            <a:r>
              <a:rPr lang="en-US" sz="1200" dirty="0">
                <a:effectLst/>
                <a:latin typeface="Calibri" panose="020F0502020204030204" pitchFamily="34" charset="0"/>
                <a:ea typeface="Times New Roman" panose="02020603050405020304" pitchFamily="18" charset="0"/>
                <a:cs typeface="Calibri" panose="020F0502020204030204" pitchFamily="34" charset="0"/>
              </a:rPr>
              <a:t> branch is merged, the </a:t>
            </a:r>
            <a:r>
              <a:rPr lang="en-US" sz="1200" b="1" u="sng" dirty="0">
                <a:effectLst/>
                <a:latin typeface="Calibri" panose="020F0502020204030204" pitchFamily="34" charset="0"/>
                <a:ea typeface="Times New Roman" panose="02020603050405020304" pitchFamily="18" charset="0"/>
                <a:cs typeface="Calibri" panose="020F0502020204030204" pitchFamily="34" charset="0"/>
              </a:rPr>
              <a:t>developer</a:t>
            </a:r>
            <a:r>
              <a:rPr lang="en-US" sz="1200" dirty="0">
                <a:effectLst/>
                <a:latin typeface="Calibri" panose="020F0502020204030204" pitchFamily="34" charset="0"/>
                <a:ea typeface="Times New Roman" panose="02020603050405020304" pitchFamily="18" charset="0"/>
                <a:cs typeface="Calibri" panose="020F0502020204030204" pitchFamily="34" charset="0"/>
              </a:rPr>
              <a:t> branch is immediately deleted.</a:t>
            </a:r>
            <a:endParaRPr lang="en-US" sz="16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dirty="0">
                <a:latin typeface="Calibri" panose="020F0502020204030204" pitchFamily="34" charset="0"/>
                <a:cs typeface="Calibri" panose="020F0502020204030204" pitchFamily="34" charset="0"/>
              </a:rPr>
              <a:t>When the </a:t>
            </a:r>
            <a:r>
              <a:rPr lang="en-US" sz="1200" b="1" u="sng" dirty="0">
                <a:latin typeface="Calibri" panose="020F0502020204030204" pitchFamily="34" charset="0"/>
                <a:cs typeface="Calibri" panose="020F0502020204030204" pitchFamily="34" charset="0"/>
              </a:rPr>
              <a:t>develop</a:t>
            </a:r>
            <a:r>
              <a:rPr lang="en-US" sz="1200" dirty="0">
                <a:latin typeface="Calibri" panose="020F0502020204030204" pitchFamily="34" charset="0"/>
                <a:cs typeface="Calibri" panose="020F0502020204030204" pitchFamily="34" charset="0"/>
              </a:rPr>
              <a:t> branch is merged, the </a:t>
            </a:r>
            <a:r>
              <a:rPr lang="en-US" sz="1200" b="1" u="sng" dirty="0">
                <a:latin typeface="Calibri" panose="020F0502020204030204" pitchFamily="34" charset="0"/>
                <a:cs typeface="Calibri" panose="020F0502020204030204" pitchFamily="34" charset="0"/>
              </a:rPr>
              <a:t>develop</a:t>
            </a:r>
            <a:r>
              <a:rPr lang="en-US" sz="1200" dirty="0">
                <a:latin typeface="Calibri" panose="020F0502020204030204" pitchFamily="34" charset="0"/>
                <a:cs typeface="Calibri" panose="020F0502020204030204" pitchFamily="34" charset="0"/>
              </a:rPr>
              <a:t> branch is immediately deleted.</a:t>
            </a:r>
          </a:p>
        </p:txBody>
      </p:sp>
    </p:spTree>
    <p:extLst>
      <p:ext uri="{BB962C8B-B14F-4D97-AF65-F5344CB8AC3E}">
        <p14:creationId xmlns:p14="http://schemas.microsoft.com/office/powerpoint/2010/main" val="364835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Branch Naming</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The 2 primary branches will be named </a:t>
            </a:r>
            <a:r>
              <a:rPr lang="en-US" sz="1800" b="1" u="sng" dirty="0">
                <a:effectLst/>
                <a:latin typeface="Calibri" panose="020F0502020204030204" pitchFamily="34" charset="0"/>
                <a:ea typeface="Times New Roman" panose="02020603050405020304" pitchFamily="18" charset="0"/>
                <a:cs typeface="Calibri" panose="020F0502020204030204" pitchFamily="34" charset="0"/>
              </a:rPr>
              <a:t>main</a:t>
            </a:r>
            <a:r>
              <a:rPr lang="en-US" sz="1800" dirty="0">
                <a:effectLst/>
                <a:latin typeface="Calibri" panose="020F0502020204030204" pitchFamily="34" charset="0"/>
                <a:ea typeface="Times New Roman" panose="02020603050405020304" pitchFamily="18" charset="0"/>
                <a:cs typeface="Calibri" panose="020F0502020204030204" pitchFamily="34" charset="0"/>
              </a:rPr>
              <a:t> and </a:t>
            </a:r>
            <a:r>
              <a:rPr lang="en-US" sz="1800" b="1" u="sng" dirty="0">
                <a:effectLst/>
                <a:latin typeface="Calibri" panose="020F0502020204030204" pitchFamily="34" charset="0"/>
                <a:ea typeface="Times New Roman" panose="02020603050405020304" pitchFamily="18" charset="0"/>
                <a:cs typeface="Calibri" panose="020F0502020204030204" pitchFamily="34" charset="0"/>
              </a:rPr>
              <a:t>develop</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800" b="1" u="sng" dirty="0">
                <a:latin typeface="Calibri" panose="020F0502020204030204" pitchFamily="34" charset="0"/>
                <a:ea typeface="Times New Roman" panose="02020603050405020304" pitchFamily="18" charset="0"/>
                <a:cs typeface="Calibri" panose="020F0502020204030204" pitchFamily="34" charset="0"/>
              </a:rPr>
              <a:t>developer</a:t>
            </a:r>
            <a:r>
              <a:rPr lang="en-US" sz="1800" dirty="0">
                <a:latin typeface="Calibri" panose="020F0502020204030204" pitchFamily="34" charset="0"/>
                <a:ea typeface="Times New Roman" panose="02020603050405020304" pitchFamily="18" charset="0"/>
                <a:cs typeface="Calibri" panose="020F0502020204030204" pitchFamily="34" charset="0"/>
              </a:rPr>
              <a:t> branches will start with </a:t>
            </a:r>
            <a:r>
              <a:rPr lang="en-US" sz="1800" b="1" i="1" dirty="0">
                <a:latin typeface="Calibri" panose="020F0502020204030204" pitchFamily="34" charset="0"/>
                <a:ea typeface="Times New Roman" panose="02020603050405020304" pitchFamily="18" charset="0"/>
                <a:cs typeface="Calibri" panose="020F0502020204030204" pitchFamily="34" charset="0"/>
              </a:rPr>
              <a:t>developer/</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Use personal identifier in </a:t>
            </a:r>
            <a:r>
              <a:rPr lang="en-US" sz="1800" b="1" u="sng" dirty="0">
                <a:effectLst/>
                <a:latin typeface="Calibri" panose="020F0502020204030204" pitchFamily="34" charset="0"/>
                <a:ea typeface="Times New Roman" panose="02020603050405020304" pitchFamily="18" charset="0"/>
                <a:cs typeface="Calibri" panose="020F0502020204030204" pitchFamily="34" charset="0"/>
              </a:rPr>
              <a:t>developer</a:t>
            </a:r>
            <a:r>
              <a:rPr lang="en-US" sz="1800" dirty="0">
                <a:effectLst/>
                <a:latin typeface="Calibri" panose="020F0502020204030204" pitchFamily="34" charset="0"/>
                <a:ea typeface="Times New Roman" panose="02020603050405020304" pitchFamily="18" charset="0"/>
                <a:cs typeface="Calibri" panose="020F0502020204030204" pitchFamily="34" charset="0"/>
              </a:rPr>
              <a:t> branches</a:t>
            </a:r>
          </a:p>
          <a:p>
            <a:r>
              <a:rPr lang="en-US" sz="1800" dirty="0">
                <a:latin typeface="Calibri" panose="020F0502020204030204" pitchFamily="34" charset="0"/>
                <a:cs typeface="Calibri" panose="020F0502020204030204" pitchFamily="34" charset="0"/>
              </a:rPr>
              <a:t>Use underscore or Slash as Separators</a:t>
            </a:r>
          </a:p>
          <a:p>
            <a:r>
              <a:rPr lang="en-US" sz="1800" dirty="0">
                <a:latin typeface="Calibri" panose="020F0502020204030204" pitchFamily="34" charset="0"/>
                <a:ea typeface="Times New Roman" panose="02020603050405020304" pitchFamily="18" charset="0"/>
                <a:cs typeface="Calibri" panose="020F0502020204030204" pitchFamily="34" charset="0"/>
              </a:rPr>
              <a:t>Avoid long descriptive names</a:t>
            </a:r>
          </a:p>
          <a:p>
            <a:r>
              <a:rPr lang="en-US" sz="1800" dirty="0">
                <a:latin typeface="Calibri" panose="020F0502020204030204" pitchFamily="34" charset="0"/>
                <a:ea typeface="Times New Roman" panose="02020603050405020304" pitchFamily="18" charset="0"/>
                <a:cs typeface="Calibri" panose="020F0502020204030204" pitchFamily="34" charset="0"/>
              </a:rPr>
              <a:t>By looking at the branch name, you can understand what this git branch is about and its purpose</a:t>
            </a:r>
          </a:p>
          <a:p>
            <a:r>
              <a:rPr lang="en-US" sz="1800" dirty="0">
                <a:latin typeface="Calibri" panose="020F0502020204030204" pitchFamily="34" charset="0"/>
                <a:ea typeface="Times New Roman" panose="02020603050405020304" pitchFamily="18" charset="0"/>
                <a:cs typeface="Calibri" panose="020F0502020204030204" pitchFamily="34" charset="0"/>
              </a:rPr>
              <a:t>EXAMPLE: </a:t>
            </a:r>
            <a:r>
              <a:rPr lang="en-US" sz="1800" b="1" i="1" dirty="0">
                <a:latin typeface="Calibri" panose="020F0502020204030204" pitchFamily="34" charset="0"/>
                <a:ea typeface="Times New Roman" panose="02020603050405020304" pitchFamily="18" charset="0"/>
                <a:cs typeface="Calibri" panose="020F0502020204030204" pitchFamily="34" charset="0"/>
              </a:rPr>
              <a:t>developer/</a:t>
            </a:r>
            <a:r>
              <a:rPr lang="en-US" sz="1800" b="1" i="1" dirty="0" err="1">
                <a:effectLst/>
                <a:latin typeface="Calibri" panose="020F0502020204030204" pitchFamily="34" charset="0"/>
                <a:cs typeface="Calibri" panose="020F0502020204030204" pitchFamily="34" charset="0"/>
              </a:rPr>
              <a:t>ocollazo</a:t>
            </a:r>
            <a:r>
              <a:rPr lang="en-US" sz="1800" b="1" i="1" dirty="0">
                <a:latin typeface="Calibri" panose="020F0502020204030204" pitchFamily="34" charset="0"/>
                <a:cs typeface="Calibri" panose="020F0502020204030204" pitchFamily="34" charset="0"/>
              </a:rPr>
              <a:t>/acm_pv630_sv102</a:t>
            </a:r>
          </a:p>
          <a:p>
            <a:endParaRPr lang="en-US" sz="12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4116651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Tags</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Tags will be used on the main branch to mark release commits</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Created after every feature and bug fix has been merged into main</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Used as a point-in-time reference</a:t>
            </a:r>
          </a:p>
        </p:txBody>
      </p:sp>
    </p:spTree>
    <p:extLst>
      <p:ext uri="{BB962C8B-B14F-4D97-AF65-F5344CB8AC3E}">
        <p14:creationId xmlns:p14="http://schemas.microsoft.com/office/powerpoint/2010/main" val="142380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Main Branch</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2000" dirty="0">
                <a:effectLst/>
                <a:latin typeface="Calibri" panose="020F0502020204030204" pitchFamily="34" charset="0"/>
                <a:ea typeface="Times New Roman" panose="02020603050405020304" pitchFamily="18" charset="0"/>
                <a:cs typeface="Calibri" panose="020F0502020204030204" pitchFamily="34" charset="0"/>
              </a:rPr>
              <a:t>This is a long-lived branch</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The default branch</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Named </a:t>
            </a:r>
            <a:r>
              <a:rPr lang="en-US" sz="2000" b="1" dirty="0">
                <a:effectLst/>
                <a:latin typeface="Calibri" panose="020F0502020204030204" pitchFamily="34" charset="0"/>
                <a:ea typeface="Times New Roman" panose="02020603050405020304" pitchFamily="18" charset="0"/>
                <a:cs typeface="Calibri" panose="020F0502020204030204" pitchFamily="34" charset="0"/>
              </a:rPr>
              <a:t>main</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Main branch will always be in a production ready state</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Stores official release history</a:t>
            </a:r>
          </a:p>
          <a:p>
            <a:r>
              <a:rPr lang="en-US" sz="2000" dirty="0">
                <a:effectLst/>
                <a:latin typeface="Calibri" panose="020F0502020204030204" pitchFamily="34" charset="0"/>
                <a:ea typeface="Times New Roman" panose="02020603050405020304" pitchFamily="18" charset="0"/>
                <a:cs typeface="Calibri" panose="020F0502020204030204" pitchFamily="34" charset="0"/>
              </a:rPr>
              <a:t>All commits to main should be tagged with a version number</a:t>
            </a:r>
          </a:p>
          <a:p>
            <a:r>
              <a:rPr lang="en-US" sz="2000" dirty="0">
                <a:latin typeface="Calibri" panose="020F0502020204030204" pitchFamily="34" charset="0"/>
                <a:ea typeface="Times New Roman" panose="02020603050405020304" pitchFamily="18" charset="0"/>
                <a:cs typeface="Calibri" panose="020F0502020204030204" pitchFamily="34" charset="0"/>
              </a:rPr>
              <a:t>When a release is completed, this will be the only remaining branch</a:t>
            </a:r>
            <a:endParaRPr lang="en-US" sz="20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951606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Develop Branch</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1217571"/>
            <a:ext cx="7886700" cy="3233406"/>
          </a:xfrm>
        </p:spPr>
        <p:txBody>
          <a:bodyPr/>
          <a:lstStyle/>
          <a:p>
            <a:r>
              <a:rPr lang="en-US" sz="1800" dirty="0">
                <a:effectLst/>
                <a:latin typeface="Calibri" panose="020F0502020204030204" pitchFamily="34" charset="0"/>
                <a:ea typeface="Times New Roman" panose="02020603050405020304" pitchFamily="18" charset="0"/>
                <a:cs typeface="Calibri" panose="020F0502020204030204" pitchFamily="34" charset="0"/>
              </a:rPr>
              <a:t>This is a short-lived branch</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Create from main</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Named </a:t>
            </a:r>
            <a:r>
              <a:rPr lang="en-US" sz="1800" b="1" dirty="0">
                <a:effectLst/>
                <a:latin typeface="Calibri" panose="020F0502020204030204" pitchFamily="34" charset="0"/>
                <a:ea typeface="Times New Roman" panose="02020603050405020304" pitchFamily="18" charset="0"/>
                <a:cs typeface="Calibri" panose="020F0502020204030204" pitchFamily="34" charset="0"/>
              </a:rPr>
              <a:t>develop</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Restricts developers from making any changes in the master branch directly</a:t>
            </a:r>
          </a:p>
          <a:p>
            <a:r>
              <a:rPr lang="en-US" sz="1800" dirty="0">
                <a:latin typeface="Calibri" panose="020F0502020204030204" pitchFamily="34" charset="0"/>
                <a:ea typeface="Times New Roman" panose="02020603050405020304" pitchFamily="18" charset="0"/>
                <a:cs typeface="Calibri" panose="020F0502020204030204" pitchFamily="34" charset="0"/>
              </a:rPr>
              <a:t>Developers will regularly push and pull from this branch</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Serves as an integration branch for other branches</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All supporting branches should be created from develop</a:t>
            </a:r>
          </a:p>
          <a:p>
            <a:r>
              <a:rPr lang="en-US" sz="1800" dirty="0">
                <a:effectLst/>
                <a:latin typeface="Calibri" panose="020F0502020204030204" pitchFamily="34" charset="0"/>
                <a:ea typeface="Times New Roman" panose="02020603050405020304" pitchFamily="18" charset="0"/>
                <a:cs typeface="Calibri" panose="020F0502020204030204" pitchFamily="34" charset="0"/>
              </a:rPr>
              <a:t>Contains the complete history of the project</a:t>
            </a:r>
          </a:p>
          <a:p>
            <a:r>
              <a:rPr lang="en-US" sz="1800" dirty="0">
                <a:latin typeface="Calibri" panose="020F0502020204030204" pitchFamily="34" charset="0"/>
                <a:ea typeface="Times New Roman" panose="02020603050405020304" pitchFamily="18" charset="0"/>
                <a:cs typeface="Calibri" panose="020F0502020204030204" pitchFamily="34" charset="0"/>
              </a:rPr>
              <a:t>When a release is completed, a PR will be entered to merge into main</a:t>
            </a: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061794817"/>
      </p:ext>
    </p:extLst>
  </p:cSld>
  <p:clrMapOvr>
    <a:masterClrMapping/>
  </p:clrMapOvr>
</p:sld>
</file>

<file path=ppt/theme/theme1.xml><?xml version="1.0" encoding="utf-8"?>
<a:theme xmlns:a="http://schemas.openxmlformats.org/drawingml/2006/main" name="Office Theme">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2021-OneStream-PPT-Template v2" id="{CD9F06D0-F3EE-F242-9328-A8C46CD1DF87}" vid="{7CCF936B-A7D1-824C-8D05-3DBA4DA83C65}"/>
    </a:ext>
  </a:extLst>
</a:theme>
</file>

<file path=ppt/theme/theme10.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2021-OneStream-PPT-Template v2" id="{CD9F06D0-F3EE-F242-9328-A8C46CD1DF87}" vid="{32E2489B-7024-B64C-9155-BCE891414763}"/>
    </a:ext>
  </a:extLst>
</a:theme>
</file>

<file path=ppt/theme/theme3.xml><?xml version="1.0" encoding="utf-8"?>
<a:theme xmlns:a="http://schemas.openxmlformats.org/drawingml/2006/main" name="Solid Navy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129F579F-07BA-EB43-81C3-DADA6BE04574}"/>
    </a:ext>
  </a:extLst>
</a:theme>
</file>

<file path=ppt/theme/theme4.xml><?xml version="1.0" encoding="utf-8"?>
<a:theme xmlns:a="http://schemas.openxmlformats.org/drawingml/2006/main" name="Solid Teal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7B48A115-F54F-6943-9992-A99C4B731598}"/>
    </a:ext>
  </a:extLst>
</a:theme>
</file>

<file path=ppt/theme/theme5.xml><?xml version="1.0" encoding="utf-8"?>
<a:theme xmlns:a="http://schemas.openxmlformats.org/drawingml/2006/main" name="Solid Orange / Foo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CC917BA5-68C9-F642-8058-DEF8673CEDF7}"/>
    </a:ext>
  </a:extLst>
</a:theme>
</file>

<file path=ppt/theme/theme6.xml><?xml version="1.0" encoding="utf-8"?>
<a:theme xmlns:a="http://schemas.openxmlformats.org/drawingml/2006/main" name="1_Solid Orange / Foo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2CF13FC0-3DC2-6F45-807D-2EAB023CA383}"/>
    </a:ext>
  </a:extLst>
</a:theme>
</file>

<file path=ppt/theme/theme7.xml><?xml version="1.0" encoding="utf-8"?>
<a:theme xmlns:a="http://schemas.openxmlformats.org/drawingml/2006/main" name="Solid Beige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A1A8D56C-9227-AC49-A09E-467DFE1B2DFC}"/>
    </a:ext>
  </a:extLst>
</a:theme>
</file>

<file path=ppt/theme/theme8.xml><?xml version="1.0" encoding="utf-8"?>
<a:theme xmlns:a="http://schemas.openxmlformats.org/drawingml/2006/main" name="Solid PrimBlue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C3BBE028-04A8-CF4F-AC57-4BC18D33A8BA}"/>
    </a:ext>
  </a:extLst>
</a:theme>
</file>

<file path=ppt/theme/theme9.xml><?xml version="1.0" encoding="utf-8"?>
<a:theme xmlns:a="http://schemas.openxmlformats.org/drawingml/2006/main" name="Blank Solid-Colored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E6E7CA3C-7840-3E4F-9B4D-03A00C7977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64083119470B41AE3F56A3F5AF5F88" ma:contentTypeVersion="16" ma:contentTypeDescription="Create a new document." ma:contentTypeScope="" ma:versionID="3cdb47feb6ab6c38a8f8614460cb6c8a">
  <xsd:schema xmlns:xsd="http://www.w3.org/2001/XMLSchema" xmlns:xs="http://www.w3.org/2001/XMLSchema" xmlns:p="http://schemas.microsoft.com/office/2006/metadata/properties" xmlns:ns2="66a75c6f-adcf-49d4-98dd-c0a2c1495726" xmlns:ns3="c13dcbaa-d62a-4340-8266-dbdf08ae70ef" targetNamespace="http://schemas.microsoft.com/office/2006/metadata/properties" ma:root="true" ma:fieldsID="051da9f82118983827e8cb6b994aa759" ns2:_="" ns3:_="">
    <xsd:import namespace="66a75c6f-adcf-49d4-98dd-c0a2c1495726"/>
    <xsd:import namespace="c13dcbaa-d62a-4340-8266-dbdf08ae70e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75c6f-adcf-49d4-98dd-c0a2c149572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13dcbaa-d62a-4340-8266-dbdf08ae70ef"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Layout" ma:index="22" nillable="true" ma:displayName="File Type" ma:description="The layout that this page belongs to" ma:format="Dropdown" ma:internalName="Layout"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yout xmlns="c13dcbaa-d62a-4340-8266-dbdf08ae70e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623C7C-3047-4A3C-B844-C3223C8A484F}">
  <ds:schemaRefs>
    <ds:schemaRef ds:uri="66a75c6f-adcf-49d4-98dd-c0a2c1495726"/>
    <ds:schemaRef ds:uri="c13dcbaa-d62a-4340-8266-dbdf08ae70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16E4DC-2592-4129-ADB5-EF0F323C18E4}">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66a75c6f-adcf-49d4-98dd-c0a2c1495726"/>
    <ds:schemaRef ds:uri="http://schemas.microsoft.com/office/infopath/2007/PartnerControls"/>
    <ds:schemaRef ds:uri="c13dcbaa-d62a-4340-8266-dbdf08ae70ef"/>
  </ds:schemaRefs>
</ds:datastoreItem>
</file>

<file path=customXml/itemProps3.xml><?xml version="1.0" encoding="utf-8"?>
<ds:datastoreItem xmlns:ds="http://schemas.openxmlformats.org/officeDocument/2006/customXml" ds:itemID="{B73DBD22-7ECF-4670-939E-6B9273184C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254</TotalTime>
  <Words>594</Words>
  <Application>Microsoft Office PowerPoint</Application>
  <PresentationFormat>On-screen Show (16:9)</PresentationFormat>
  <Paragraphs>81</Paragraphs>
  <Slides>13</Slides>
  <Notes>0</Notes>
  <HiddenSlides>0</HiddenSlides>
  <MMClips>0</MMClips>
  <ScaleCrop>false</ScaleCrop>
  <HeadingPairs>
    <vt:vector size="6" baseType="variant">
      <vt:variant>
        <vt:lpstr>Fonts Used</vt:lpstr>
      </vt:variant>
      <vt:variant>
        <vt:i4>10</vt:i4>
      </vt:variant>
      <vt:variant>
        <vt:lpstr>Theme</vt:lpstr>
      </vt:variant>
      <vt:variant>
        <vt:i4>10</vt:i4>
      </vt:variant>
      <vt:variant>
        <vt:lpstr>Slide Titles</vt:lpstr>
      </vt:variant>
      <vt:variant>
        <vt:i4>13</vt:i4>
      </vt:variant>
    </vt:vector>
  </HeadingPairs>
  <TitlesOfParts>
    <vt:vector size="33" baseType="lpstr">
      <vt:lpstr>Arial</vt:lpstr>
      <vt:lpstr>Calibri</vt:lpstr>
      <vt:lpstr>Calibri Light</vt:lpstr>
      <vt:lpstr>Lato</vt:lpstr>
      <vt:lpstr>Lato Regular</vt:lpstr>
      <vt:lpstr>Times</vt:lpstr>
      <vt:lpstr>Times New Roman</vt:lpstr>
      <vt:lpstr>Tw Cen MT</vt:lpstr>
      <vt:lpstr>Wingdings</vt:lpstr>
      <vt:lpstr>Wingdings 2</vt:lpstr>
      <vt:lpstr>Office Theme</vt:lpstr>
      <vt:lpstr>1_Office Theme</vt:lpstr>
      <vt:lpstr>Solid Navy Slide Master</vt:lpstr>
      <vt:lpstr>Solid Teal Slide Master</vt:lpstr>
      <vt:lpstr>Solid Orange / Footer</vt:lpstr>
      <vt:lpstr>1_Solid Orange / Footer</vt:lpstr>
      <vt:lpstr>Solid Beige Slide Master</vt:lpstr>
      <vt:lpstr>Solid PrimBlue Slide Master</vt:lpstr>
      <vt:lpstr>Blank Solid-Colored Slide Master</vt:lpstr>
      <vt:lpstr>2_Office Theme</vt:lpstr>
      <vt:lpstr>Marketplace Branching Strategy</vt:lpstr>
      <vt:lpstr>PowerPoint Presentation</vt:lpstr>
      <vt:lpstr>Why Branching Strategies Are Important</vt:lpstr>
      <vt:lpstr>Overview</vt:lpstr>
      <vt:lpstr>Rules</vt:lpstr>
      <vt:lpstr>Branch Naming</vt:lpstr>
      <vt:lpstr>Tags</vt:lpstr>
      <vt:lpstr>Main Branch</vt:lpstr>
      <vt:lpstr>Develop Branch</vt:lpstr>
      <vt:lpstr>Developer Branch</vt:lpstr>
      <vt:lpstr>Advantages</vt:lpstr>
      <vt:lpstr>Disadvantages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Brian Smith</cp:lastModifiedBy>
  <cp:revision>8</cp:revision>
  <cp:lastPrinted>2018-08-13T09:45:56Z</cp:lastPrinted>
  <dcterms:created xsi:type="dcterms:W3CDTF">2021-01-13T17:03:37Z</dcterms:created>
  <dcterms:modified xsi:type="dcterms:W3CDTF">2021-05-19T14:02:23Z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0x0101002864083119470B41AE3F56A3F5AF5F88</vt:lpwstr>
  </property>
</Properties>
</file>