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5.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6.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8.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15" r:id="rId4"/>
    <p:sldMasterId id="2147483755" r:id="rId5"/>
    <p:sldMasterId id="2147483749" r:id="rId6"/>
    <p:sldMasterId id="2147483762" r:id="rId7"/>
    <p:sldMasterId id="2147483764" r:id="rId8"/>
    <p:sldMasterId id="2147483771" r:id="rId9"/>
    <p:sldMasterId id="2147483774" r:id="rId10"/>
    <p:sldMasterId id="2147483751" r:id="rId11"/>
    <p:sldMasterId id="2147483759" r:id="rId12"/>
  </p:sldMasterIdLst>
  <p:notesMasterIdLst>
    <p:notesMasterId r:id="rId24"/>
  </p:notesMasterIdLst>
  <p:handoutMasterIdLst>
    <p:handoutMasterId r:id="rId25"/>
  </p:handoutMasterIdLst>
  <p:sldIdLst>
    <p:sldId id="347" r:id="rId13"/>
    <p:sldId id="267" r:id="rId14"/>
    <p:sldId id="404" r:id="rId15"/>
    <p:sldId id="417" r:id="rId16"/>
    <p:sldId id="419" r:id="rId17"/>
    <p:sldId id="420" r:id="rId18"/>
    <p:sldId id="421" r:id="rId19"/>
    <p:sldId id="423" r:id="rId20"/>
    <p:sldId id="424" r:id="rId21"/>
    <p:sldId id="425" r:id="rId22"/>
    <p:sldId id="401" r:id="rId2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n O'Rourke" initials="JO" lastIdx="1" clrIdx="0">
    <p:extLst>
      <p:ext uri="{19B8F6BF-5375-455C-9EA6-DF929625EA0E}">
        <p15:presenceInfo xmlns:p15="http://schemas.microsoft.com/office/powerpoint/2012/main" userId="S-1-5-21-3959375728-230745945-3342589146-2305" providerId="AD"/>
      </p:ext>
    </p:extLst>
  </p:cmAuthor>
  <p:cmAuthor id="2" name="John O'Rourke" initials="JO [2]" lastIdx="4" clrIdx="1">
    <p:extLst>
      <p:ext uri="{19B8F6BF-5375-455C-9EA6-DF929625EA0E}">
        <p15:presenceInfo xmlns:p15="http://schemas.microsoft.com/office/powerpoint/2012/main" userId="John O'Rourke" providerId="None"/>
      </p:ext>
    </p:extLst>
  </p:cmAuthor>
  <p:cmAuthor id="3" name="Jessica McAlpine" initials="JM" lastIdx="9" clrIdx="2">
    <p:extLst>
      <p:ext uri="{19B8F6BF-5375-455C-9EA6-DF929625EA0E}">
        <p15:presenceInfo xmlns:p15="http://schemas.microsoft.com/office/powerpoint/2012/main" userId="Jessica McAlpi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8C8D"/>
    <a:srgbClr val="FF40FF"/>
    <a:srgbClr val="3D65C9"/>
    <a:srgbClr val="EC764C"/>
    <a:srgbClr val="FF00FF"/>
    <a:srgbClr val="008080"/>
    <a:srgbClr val="47A3A3"/>
    <a:srgbClr val="B7C4E9"/>
    <a:srgbClr val="CFDDE4"/>
    <a:srgbClr val="BDBD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9" d="100"/>
          <a:sy n="149" d="100"/>
        </p:scale>
        <p:origin x="306"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slide" Target="slides/slide7.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CF01BD6-766B-4D19-B75E-7E6A037A6BFB}" type="datetimeFigureOut">
              <a:rPr lang="en-US" smtClean="0"/>
              <a:t>5/12/2021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1302AA-81B1-4225-BC36-6DD3E8E98722}" type="slidenum">
              <a:rPr lang="en-US" smtClean="0"/>
              <a:t>‹#›</a:t>
            </a:fld>
            <a:endParaRPr lang="en-US"/>
          </a:p>
        </p:txBody>
      </p:sp>
    </p:spTree>
    <p:extLst>
      <p:ext uri="{BB962C8B-B14F-4D97-AF65-F5344CB8AC3E}">
        <p14:creationId xmlns:p14="http://schemas.microsoft.com/office/powerpoint/2010/main" val="38888448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D3C34-4FAE-4634-9621-7C1A1531823B}" type="datetimeFigureOut">
              <a:rPr lang="en-US" smtClean="0"/>
              <a:t>5/12/2021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D1758-ED3D-4611-B861-63A1DF032208}" type="slidenum">
              <a:rPr lang="en-US" smtClean="0"/>
              <a:t>‹#›</a:t>
            </a:fld>
            <a:endParaRPr lang="en-US"/>
          </a:p>
        </p:txBody>
      </p:sp>
    </p:spTree>
    <p:extLst>
      <p:ext uri="{BB962C8B-B14F-4D97-AF65-F5344CB8AC3E}">
        <p14:creationId xmlns:p14="http://schemas.microsoft.com/office/powerpoint/2010/main" val="1990456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earngitbranching.js.org/"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github.com/Readify/GitViz" TargetMode="External"/><Relationship Id="rId4" Type="http://schemas.openxmlformats.org/officeDocument/2006/relationships/hyperlink" Target="https://gource.i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learngitbranching.js.org/</a:t>
            </a:r>
            <a:r>
              <a:rPr lang="en-US" dirty="0"/>
              <a:t> - Tutorials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4"/>
              </a:rPr>
              <a:t>gource.io/</a:t>
            </a:r>
            <a:r>
              <a:rPr lang="en-US" dirty="0"/>
              <a:t> - cool visualization tool to see 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linkClick r:id="rId5"/>
              </a:rPr>
              <a:t>GitViz</a:t>
            </a:r>
            <a:r>
              <a:rPr lang="en-US" dirty="0"/>
              <a:t> – Tool to help visualize branching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Semver</a:t>
            </a:r>
            <a:r>
              <a:rPr lang="en-US" dirty="0"/>
              <a:t> – overview </a:t>
            </a:r>
            <a:r>
              <a:rPr lang="en-US"/>
              <a:t>of </a:t>
            </a:r>
            <a:r>
              <a:rPr lang="en-US" sz="1200" b="1" i="0" kern="1200">
                <a:solidFill>
                  <a:schemeClr val="tx1"/>
                </a:solidFill>
                <a:effectLst/>
                <a:latin typeface="+mn-lt"/>
                <a:ea typeface="+mn-ea"/>
                <a:cs typeface="+mn-cs"/>
              </a:rPr>
              <a:t>Semantic Versioning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11</a:t>
            </a:fld>
            <a:endParaRPr lang="en-US"/>
          </a:p>
        </p:txBody>
      </p:sp>
    </p:spTree>
    <p:extLst>
      <p:ext uri="{BB962C8B-B14F-4D97-AF65-F5344CB8AC3E}">
        <p14:creationId xmlns:p14="http://schemas.microsoft.com/office/powerpoint/2010/main" val="12600998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12" Type="http://schemas.openxmlformats.org/officeDocument/2006/relationships/image" Target="../media/image23.emf"/><Relationship Id="rId2" Type="http://schemas.openxmlformats.org/officeDocument/2006/relationships/image" Target="../media/image13.png"/><Relationship Id="rId1" Type="http://schemas.openxmlformats.org/officeDocument/2006/relationships/slideMaster" Target="../slideMasters/slideMaster8.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sv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Placeholder 5">
            <a:extLst>
              <a:ext uri="{FF2B5EF4-FFF2-40B4-BE49-F238E27FC236}">
                <a16:creationId xmlns:a16="http://schemas.microsoft.com/office/drawing/2014/main" id="{AB38674E-6337-5646-AE29-0DA35BE0E6B2}"/>
              </a:ext>
            </a:extLst>
          </p:cNvPr>
          <p:cNvPicPr>
            <a:picLocks noChangeAspect="1"/>
          </p:cNvPicPr>
          <p:nvPr userDrawn="1"/>
        </p:nvPicPr>
        <p:blipFill>
          <a:blip r:embed="rId2">
            <a:extLst>
              <a:ext uri="{28A0092B-C50C-407E-A947-70E740481C1C}">
                <a14:useLocalDpi xmlns:a14="http://schemas.microsoft.com/office/drawing/2010/main" val="0"/>
              </a:ext>
            </a:extLst>
          </a:blip>
          <a:srcRect t="7813" b="7813"/>
          <a:stretch>
            <a:fillRect/>
          </a:stretch>
        </p:blipFill>
        <p:spPr>
          <a:xfrm>
            <a:off x="0" y="0"/>
            <a:ext cx="9144000" cy="5143500"/>
          </a:xfrm>
          <a:prstGeom prst="rect">
            <a:avLst/>
          </a:prstGeom>
        </p:spPr>
      </p:pic>
      <p:sp>
        <p:nvSpPr>
          <p:cNvPr id="6" name="Freeform 5">
            <a:extLst>
              <a:ext uri="{FF2B5EF4-FFF2-40B4-BE49-F238E27FC236}">
                <a16:creationId xmlns:a16="http://schemas.microsoft.com/office/drawing/2014/main" id="{2FA54B34-3396-494B-8F51-B7FEDA391D36}"/>
              </a:ext>
            </a:extLst>
          </p:cNvPr>
          <p:cNvSpPr/>
          <p:nvPr userDrawn="1"/>
        </p:nvSpPr>
        <p:spPr>
          <a:xfrm>
            <a:off x="1" y="1317521"/>
            <a:ext cx="4336027" cy="993626"/>
          </a:xfrm>
          <a:custGeom>
            <a:avLst/>
            <a:gdLst>
              <a:gd name="connsiteX0" fmla="*/ 0 w 4336027"/>
              <a:gd name="connsiteY0" fmla="*/ 0 h 993626"/>
              <a:gd name="connsiteX1" fmla="*/ 3839214 w 4336027"/>
              <a:gd name="connsiteY1" fmla="*/ 0 h 993626"/>
              <a:gd name="connsiteX2" fmla="*/ 4336027 w 4336027"/>
              <a:gd name="connsiteY2" fmla="*/ 496813 h 993626"/>
              <a:gd name="connsiteX3" fmla="*/ 4336026 w 4336027"/>
              <a:gd name="connsiteY3" fmla="*/ 496813 h 993626"/>
              <a:gd name="connsiteX4" fmla="*/ 3839213 w 4336027"/>
              <a:gd name="connsiteY4" fmla="*/ 993626 h 993626"/>
              <a:gd name="connsiteX5" fmla="*/ 0 w 4336027"/>
              <a:gd name="connsiteY5" fmla="*/ 993625 h 99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36027" h="993626">
                <a:moveTo>
                  <a:pt x="0" y="0"/>
                </a:moveTo>
                <a:lnTo>
                  <a:pt x="3839214" y="0"/>
                </a:lnTo>
                <a:cubicBezTo>
                  <a:pt x="4113596" y="0"/>
                  <a:pt x="4336027" y="222431"/>
                  <a:pt x="4336027" y="496813"/>
                </a:cubicBezTo>
                <a:lnTo>
                  <a:pt x="4336026" y="496813"/>
                </a:lnTo>
                <a:cubicBezTo>
                  <a:pt x="4336026" y="771195"/>
                  <a:pt x="4113595" y="993626"/>
                  <a:pt x="3839213" y="993626"/>
                </a:cubicBezTo>
                <a:lnTo>
                  <a:pt x="0" y="9936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a:extLst>
              <a:ext uri="{FF2B5EF4-FFF2-40B4-BE49-F238E27FC236}">
                <a16:creationId xmlns:a16="http://schemas.microsoft.com/office/drawing/2014/main" id="{27E69D41-0304-0048-9B80-5AF514E8A86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511277" y="1518469"/>
            <a:ext cx="3185652" cy="591727"/>
          </a:xfrm>
          <a:prstGeom prst="rect">
            <a:avLst/>
          </a:prstGeom>
        </p:spPr>
      </p:pic>
      <p:sp>
        <p:nvSpPr>
          <p:cNvPr id="8" name="Title 1">
            <a:extLst>
              <a:ext uri="{FF2B5EF4-FFF2-40B4-BE49-F238E27FC236}">
                <a16:creationId xmlns:a16="http://schemas.microsoft.com/office/drawing/2014/main" id="{7D5857C1-66A5-4A48-9CB9-75F261C6F247}"/>
              </a:ext>
            </a:extLst>
          </p:cNvPr>
          <p:cNvSpPr>
            <a:spLocks noGrp="1"/>
          </p:cNvSpPr>
          <p:nvPr>
            <p:ph type="ctrTitle" hasCustomPrompt="1"/>
          </p:nvPr>
        </p:nvSpPr>
        <p:spPr>
          <a:xfrm>
            <a:off x="1310435" y="2571750"/>
            <a:ext cx="7566865" cy="582930"/>
          </a:xfrm>
          <a:prstGeom prst="rect">
            <a:avLst/>
          </a:prstGeom>
        </p:spPr>
        <p:txBody>
          <a:bodyPr lIns="0"/>
          <a:lstStyle/>
          <a:p>
            <a:r>
              <a:rPr lang="en-US">
                <a:solidFill>
                  <a:schemeClr val="bg1"/>
                </a:solidFill>
              </a:rPr>
              <a:t>Title of Presentation</a:t>
            </a:r>
          </a:p>
        </p:txBody>
      </p:sp>
      <p:sp>
        <p:nvSpPr>
          <p:cNvPr id="9" name="Subtitle 2">
            <a:extLst>
              <a:ext uri="{FF2B5EF4-FFF2-40B4-BE49-F238E27FC236}">
                <a16:creationId xmlns:a16="http://schemas.microsoft.com/office/drawing/2014/main" id="{8F07A728-FE15-244A-9BF4-F5202426F740}"/>
              </a:ext>
            </a:extLst>
          </p:cNvPr>
          <p:cNvSpPr>
            <a:spLocks noGrp="1"/>
          </p:cNvSpPr>
          <p:nvPr>
            <p:ph type="subTitle" idx="1" hasCustomPrompt="1"/>
          </p:nvPr>
        </p:nvSpPr>
        <p:spPr>
          <a:xfrm>
            <a:off x="1310435" y="3222607"/>
            <a:ext cx="7566865" cy="508145"/>
          </a:xfrm>
          <a:prstGeom prst="rect">
            <a:avLst/>
          </a:prstGeom>
        </p:spPr>
        <p:txBody>
          <a:bodyPr lIns="0"/>
          <a:lstStyle>
            <a:lvl1pPr marL="7938" indent="-7938">
              <a:buNone/>
              <a:tabLst/>
              <a:defRPr/>
            </a:lvl1pPr>
          </a:lstStyle>
          <a:p>
            <a:r>
              <a:rPr lang="en-US">
                <a:solidFill>
                  <a:schemeClr val="bg1"/>
                </a:solidFill>
              </a:rPr>
              <a:t>Subhead</a:t>
            </a:r>
          </a:p>
        </p:txBody>
      </p:sp>
    </p:spTree>
    <p:extLst>
      <p:ext uri="{BB962C8B-B14F-4D97-AF65-F5344CB8AC3E}">
        <p14:creationId xmlns:p14="http://schemas.microsoft.com/office/powerpoint/2010/main" val="337640743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g Left / Bulleted List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CCCCB1A-E76E-C94A-BD5C-494729676310}"/>
              </a:ext>
            </a:extLst>
          </p:cNvPr>
          <p:cNvSpPr>
            <a:spLocks noGrp="1"/>
          </p:cNvSpPr>
          <p:nvPr>
            <p:ph type="title" hasCustomPrompt="1"/>
          </p:nvPr>
        </p:nvSpPr>
        <p:spPr>
          <a:xfrm>
            <a:off x="307281" y="17865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Image Left &amp; Bulleted List Right</a:t>
            </a:r>
          </a:p>
        </p:txBody>
      </p:sp>
      <p:sp>
        <p:nvSpPr>
          <p:cNvPr id="20" name="Picture Placeholder 10">
            <a:extLst>
              <a:ext uri="{FF2B5EF4-FFF2-40B4-BE49-F238E27FC236}">
                <a16:creationId xmlns:a16="http://schemas.microsoft.com/office/drawing/2014/main" id="{5D46BE9A-7C41-F24F-8924-D6724DE03C7C}"/>
              </a:ext>
            </a:extLst>
          </p:cNvPr>
          <p:cNvSpPr>
            <a:spLocks noGrp="1" noChangeAspect="1"/>
          </p:cNvSpPr>
          <p:nvPr>
            <p:ph type="pic" sz="quarter" idx="11" hasCustomPrompt="1"/>
          </p:nvPr>
        </p:nvSpPr>
        <p:spPr>
          <a:xfrm>
            <a:off x="-21264" y="959836"/>
            <a:ext cx="3803813" cy="3611189"/>
          </a:xfrm>
          <a:prstGeom prst="flowChartDelay">
            <a:avLst/>
          </a:prstGeom>
          <a:pattFill prst="wdDnDiag">
            <a:fgClr>
              <a:schemeClr val="bg2">
                <a:lumMod val="90000"/>
              </a:schemeClr>
            </a:fgClr>
            <a:bgClr>
              <a:schemeClr val="bg1"/>
            </a:bgClr>
          </a:pattFill>
        </p:spPr>
        <p:txBody>
          <a:bodyPr lIns="548640" tIns="365760" anchor="t" anchorCtr="0"/>
          <a:lstStyle>
            <a:lvl1pPr marL="6350" indent="-6350">
              <a:buNone/>
              <a:tabLst/>
              <a:defRPr sz="1800">
                <a:solidFill>
                  <a:srgbClr val="FF40FF"/>
                </a:solidFill>
              </a:defRPr>
            </a:lvl1pPr>
          </a:lstStyle>
          <a:p>
            <a:r>
              <a:rPr lang="en-US"/>
              <a:t>Click to add image</a:t>
            </a:r>
          </a:p>
        </p:txBody>
      </p:sp>
      <p:sp>
        <p:nvSpPr>
          <p:cNvPr id="12" name="Content Placeholder 2">
            <a:extLst>
              <a:ext uri="{FF2B5EF4-FFF2-40B4-BE49-F238E27FC236}">
                <a16:creationId xmlns:a16="http://schemas.microsoft.com/office/drawing/2014/main" id="{C18316AF-3050-8342-A2C3-D5F4A1CDB009}"/>
              </a:ext>
            </a:extLst>
          </p:cNvPr>
          <p:cNvSpPr>
            <a:spLocks noGrp="1"/>
          </p:cNvSpPr>
          <p:nvPr>
            <p:ph idx="1"/>
          </p:nvPr>
        </p:nvSpPr>
        <p:spPr>
          <a:xfrm>
            <a:off x="4265307" y="857251"/>
            <a:ext cx="4486843" cy="3657600"/>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1D6C62C5-4A17-9145-9EE7-194AC993229A}"/>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3" name="Text Placeholder 25">
            <a:extLst>
              <a:ext uri="{FF2B5EF4-FFF2-40B4-BE49-F238E27FC236}">
                <a16:creationId xmlns:a16="http://schemas.microsoft.com/office/drawing/2014/main" id="{E6CE020A-84B6-3447-9FD3-2F2FD86174B3}"/>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692467859"/>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and Regular Body / No Bullets">
    <p:spTree>
      <p:nvGrpSpPr>
        <p:cNvPr id="1" name=""/>
        <p:cNvGrpSpPr/>
        <p:nvPr/>
      </p:nvGrpSpPr>
      <p:grpSpPr>
        <a:xfrm>
          <a:off x="0" y="0"/>
          <a:ext cx="0" cy="0"/>
          <a:chOff x="0" y="0"/>
          <a:chExt cx="0" cy="0"/>
        </a:xfrm>
      </p:grpSpPr>
      <p:sp>
        <p:nvSpPr>
          <p:cNvPr id="42" name="Content Placeholder 41">
            <a:extLst>
              <a:ext uri="{FF2B5EF4-FFF2-40B4-BE49-F238E27FC236}">
                <a16:creationId xmlns:a16="http://schemas.microsoft.com/office/drawing/2014/main" id="{52C16314-1DBD-D34D-A1A3-FE78F8DA24ED}"/>
              </a:ext>
            </a:extLst>
          </p:cNvPr>
          <p:cNvSpPr>
            <a:spLocks noGrp="1"/>
          </p:cNvSpPr>
          <p:nvPr>
            <p:ph sz="quarter" idx="11" hasCustomPrompt="1"/>
          </p:nvPr>
        </p:nvSpPr>
        <p:spPr>
          <a:xfrm>
            <a:off x="311541" y="968760"/>
            <a:ext cx="8485213" cy="3271839"/>
          </a:xfrm>
          <a:prstGeom prst="rect">
            <a:avLst/>
          </a:prstGeom>
        </p:spPr>
        <p:txBody>
          <a:bodyPr lIns="0" tIns="0" rIns="0" bIns="0"/>
          <a:lstStyle>
            <a:lvl1pPr marL="0" indent="0">
              <a:spcBef>
                <a:spcPts val="600"/>
              </a:spcBef>
              <a:buNone/>
              <a:defRPr sz="1800">
                <a:solidFill>
                  <a:schemeClr val="accent2"/>
                </a:solidFill>
              </a:defRPr>
            </a:lvl1pPr>
            <a:lvl2pPr>
              <a:buNone/>
              <a:defRPr/>
            </a:lvl2pPr>
            <a:lvl3pPr>
              <a:buNone/>
              <a:defRPr/>
            </a:lvl3pPr>
            <a:lvl4pPr>
              <a:buNone/>
              <a:defRPr/>
            </a:lvl4pPr>
            <a:lvl5pPr>
              <a:buNone/>
              <a:defRPr/>
            </a:lvl5pPr>
          </a:lstStyle>
          <a:p>
            <a:pPr lvl="0"/>
            <a:r>
              <a:rPr lang="en-US"/>
              <a:t>Click to edit Master text styles. This is a regular text box with no bullets.</a:t>
            </a:r>
          </a:p>
        </p:txBody>
      </p:sp>
      <p:cxnSp>
        <p:nvCxnSpPr>
          <p:cNvPr id="10" name="Straight Connector 9">
            <a:extLst>
              <a:ext uri="{FF2B5EF4-FFF2-40B4-BE49-F238E27FC236}">
                <a16:creationId xmlns:a16="http://schemas.microsoft.com/office/drawing/2014/main" id="{9368D273-AFF8-FE46-AD1C-9DDFE4FCBB0B}"/>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1" name="Text Placeholder 25">
            <a:extLst>
              <a:ext uri="{FF2B5EF4-FFF2-40B4-BE49-F238E27FC236}">
                <a16:creationId xmlns:a16="http://schemas.microsoft.com/office/drawing/2014/main" id="{74C0CD5F-2393-2148-8155-E0461AEF528E}"/>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12" name="Title 1">
            <a:extLst>
              <a:ext uri="{FF2B5EF4-FFF2-40B4-BE49-F238E27FC236}">
                <a16:creationId xmlns:a16="http://schemas.microsoft.com/office/drawing/2014/main" id="{28B3E504-8895-4D4B-A3E8-D7E1255865EB}"/>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spTree>
    <p:extLst>
      <p:ext uri="{BB962C8B-B14F-4D97-AF65-F5344CB8AC3E}">
        <p14:creationId xmlns:p14="http://schemas.microsoft.com/office/powerpoint/2010/main" val="126417857"/>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ayered Layout Text left / Pic 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F888B8-85D8-7348-A667-F6A9816C0032}"/>
              </a:ext>
            </a:extLst>
          </p:cNvPr>
          <p:cNvSpPr/>
          <p:nvPr userDrawn="1"/>
        </p:nvSpPr>
        <p:spPr>
          <a:xfrm>
            <a:off x="2930625" y="857250"/>
            <a:ext cx="3964292" cy="3661330"/>
          </a:xfrm>
          <a:prstGeom prst="rect">
            <a:avLst/>
          </a:prstGeom>
          <a:solidFill>
            <a:srgbClr val="CF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CC64600F-23DD-1849-A7F4-388E2513CCDB}"/>
              </a:ext>
            </a:extLst>
          </p:cNvPr>
          <p:cNvSpPr>
            <a:spLocks noGrp="1"/>
          </p:cNvSpPr>
          <p:nvPr>
            <p:ph type="pic" sz="quarter" idx="12" hasCustomPrompt="1"/>
          </p:nvPr>
        </p:nvSpPr>
        <p:spPr>
          <a:xfrm>
            <a:off x="3895499" y="1015603"/>
            <a:ext cx="4981801" cy="3672332"/>
          </a:xfrm>
          <a:prstGeom prst="rect">
            <a:avLst/>
          </a:prstGeom>
          <a:pattFill prst="wdUpDiag">
            <a:fgClr>
              <a:schemeClr val="bg2"/>
            </a:fgClr>
            <a:bgClr>
              <a:schemeClr val="bg1"/>
            </a:bgClr>
          </a:pattFill>
        </p:spPr>
        <p:txBody>
          <a:bodyPr/>
          <a:lstStyle>
            <a:lvl1pPr>
              <a:buNone/>
              <a:defRPr>
                <a:solidFill>
                  <a:srgbClr val="FF40FF"/>
                </a:solidFill>
              </a:defRPr>
            </a:lvl1pPr>
          </a:lstStyle>
          <a:p>
            <a:r>
              <a:rPr lang="en-US"/>
              <a:t>Click to add image</a:t>
            </a:r>
          </a:p>
        </p:txBody>
      </p:sp>
      <p:sp>
        <p:nvSpPr>
          <p:cNvPr id="42" name="Content Placeholder 41">
            <a:extLst>
              <a:ext uri="{FF2B5EF4-FFF2-40B4-BE49-F238E27FC236}">
                <a16:creationId xmlns:a16="http://schemas.microsoft.com/office/drawing/2014/main" id="{52C16314-1DBD-D34D-A1A3-FE78F8DA24ED}"/>
              </a:ext>
            </a:extLst>
          </p:cNvPr>
          <p:cNvSpPr>
            <a:spLocks noGrp="1"/>
          </p:cNvSpPr>
          <p:nvPr>
            <p:ph sz="quarter" idx="11" hasCustomPrompt="1"/>
          </p:nvPr>
        </p:nvSpPr>
        <p:spPr>
          <a:xfrm>
            <a:off x="266937" y="1451897"/>
            <a:ext cx="5111552" cy="2845357"/>
          </a:xfrm>
          <a:prstGeom prst="rect">
            <a:avLst/>
          </a:prstGeom>
          <a:solidFill>
            <a:schemeClr val="bg1"/>
          </a:solidFill>
        </p:spPr>
        <p:txBody>
          <a:bodyPr lIns="0" tIns="0" rIns="0" bIns="0"/>
          <a:lstStyle>
            <a:lvl1pPr marL="0" indent="0">
              <a:spcBef>
                <a:spcPts val="600"/>
              </a:spcBef>
              <a:buNone/>
              <a:defRPr sz="1800">
                <a:solidFill>
                  <a:schemeClr val="accent2"/>
                </a:solidFill>
              </a:defRPr>
            </a:lvl1pPr>
            <a:lvl2pPr>
              <a:buNone/>
              <a:defRPr/>
            </a:lvl2pPr>
            <a:lvl3pPr>
              <a:buNone/>
              <a:defRPr/>
            </a:lvl3pPr>
            <a:lvl4pPr>
              <a:buNone/>
              <a:defRPr/>
            </a:lvl4pPr>
            <a:lvl5pPr>
              <a:buNone/>
              <a:defRPr/>
            </a:lvl5pPr>
          </a:lstStyle>
          <a:p>
            <a:pPr lvl="0"/>
            <a:r>
              <a:rPr lang="en-US"/>
              <a:t>Click to edit Master text styles. This is a regular text box with no bullets.</a:t>
            </a:r>
          </a:p>
        </p:txBody>
      </p:sp>
      <p:cxnSp>
        <p:nvCxnSpPr>
          <p:cNvPr id="11" name="Straight Connector 10">
            <a:extLst>
              <a:ext uri="{FF2B5EF4-FFF2-40B4-BE49-F238E27FC236}">
                <a16:creationId xmlns:a16="http://schemas.microsoft.com/office/drawing/2014/main" id="{AE03EC79-C9C3-ED44-9094-43ADA155F44C}"/>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2" name="Text Placeholder 25">
            <a:extLst>
              <a:ext uri="{FF2B5EF4-FFF2-40B4-BE49-F238E27FC236}">
                <a16:creationId xmlns:a16="http://schemas.microsoft.com/office/drawing/2014/main" id="{188FCF91-4B9E-3B42-874E-CFFAC07C8CC2}"/>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14" name="Title 1">
            <a:extLst>
              <a:ext uri="{FF2B5EF4-FFF2-40B4-BE49-F238E27FC236}">
                <a16:creationId xmlns:a16="http://schemas.microsoft.com/office/drawing/2014/main" id="{C0C8A2A4-B360-FB46-A6B6-652368E98B9D}"/>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spTree>
    <p:extLst>
      <p:ext uri="{BB962C8B-B14F-4D97-AF65-F5344CB8AC3E}">
        <p14:creationId xmlns:p14="http://schemas.microsoft.com/office/powerpoint/2010/main" val="3723965480"/>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yered Layout Right Text Left Im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1F888B8-85D8-7348-A667-F6A9816C0032}"/>
              </a:ext>
            </a:extLst>
          </p:cNvPr>
          <p:cNvSpPr/>
          <p:nvPr userDrawn="1"/>
        </p:nvSpPr>
        <p:spPr>
          <a:xfrm>
            <a:off x="2714801" y="857250"/>
            <a:ext cx="3424741" cy="3274560"/>
          </a:xfrm>
          <a:prstGeom prst="rect">
            <a:avLst/>
          </a:prstGeom>
          <a:solidFill>
            <a:srgbClr val="CF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CC64600F-23DD-1849-A7F4-388E2513CCDB}"/>
              </a:ext>
            </a:extLst>
          </p:cNvPr>
          <p:cNvSpPr>
            <a:spLocks noGrp="1"/>
          </p:cNvSpPr>
          <p:nvPr>
            <p:ph type="pic" sz="quarter" idx="12" hasCustomPrompt="1"/>
          </p:nvPr>
        </p:nvSpPr>
        <p:spPr>
          <a:xfrm>
            <a:off x="266937" y="1306986"/>
            <a:ext cx="5061077" cy="3147178"/>
          </a:xfrm>
          <a:prstGeom prst="rect">
            <a:avLst/>
          </a:prstGeom>
          <a:pattFill prst="wdUpDiag">
            <a:fgClr>
              <a:schemeClr val="bg2"/>
            </a:fgClr>
            <a:bgClr>
              <a:schemeClr val="bg1"/>
            </a:bgClr>
          </a:pattFill>
        </p:spPr>
        <p:txBody>
          <a:bodyPr/>
          <a:lstStyle>
            <a:lvl1pPr>
              <a:buNone/>
              <a:defRPr>
                <a:solidFill>
                  <a:srgbClr val="FF2F92"/>
                </a:solidFill>
              </a:defRPr>
            </a:lvl1pPr>
          </a:lstStyle>
          <a:p>
            <a:r>
              <a:rPr lang="en-US"/>
              <a:t>Click to add image</a:t>
            </a:r>
          </a:p>
        </p:txBody>
      </p:sp>
      <p:sp>
        <p:nvSpPr>
          <p:cNvPr id="42" name="Content Placeholder 41">
            <a:extLst>
              <a:ext uri="{FF2B5EF4-FFF2-40B4-BE49-F238E27FC236}">
                <a16:creationId xmlns:a16="http://schemas.microsoft.com/office/drawing/2014/main" id="{52C16314-1DBD-D34D-A1A3-FE78F8DA24ED}"/>
              </a:ext>
            </a:extLst>
          </p:cNvPr>
          <p:cNvSpPr>
            <a:spLocks noGrp="1"/>
          </p:cNvSpPr>
          <p:nvPr>
            <p:ph sz="quarter" idx="11" hasCustomPrompt="1"/>
          </p:nvPr>
        </p:nvSpPr>
        <p:spPr>
          <a:xfrm>
            <a:off x="3157804" y="1011690"/>
            <a:ext cx="5594346" cy="2770860"/>
          </a:xfrm>
          <a:prstGeom prst="rect">
            <a:avLst/>
          </a:prstGeom>
          <a:solidFill>
            <a:schemeClr val="bg1"/>
          </a:solidFill>
        </p:spPr>
        <p:txBody>
          <a:bodyPr lIns="0" tIns="0" rIns="0" bIns="0"/>
          <a:lstStyle>
            <a:lvl1pPr marL="0" indent="0">
              <a:spcBef>
                <a:spcPts val="600"/>
              </a:spcBef>
              <a:buNone/>
              <a:defRPr sz="1800">
                <a:solidFill>
                  <a:schemeClr val="accent2"/>
                </a:solidFill>
              </a:defRPr>
            </a:lvl1pPr>
            <a:lvl2pPr>
              <a:buNone/>
              <a:defRPr/>
            </a:lvl2pPr>
            <a:lvl3pPr>
              <a:buNone/>
              <a:defRPr/>
            </a:lvl3pPr>
            <a:lvl4pPr>
              <a:buNone/>
              <a:defRPr/>
            </a:lvl4pPr>
            <a:lvl5pPr>
              <a:buNone/>
              <a:defRPr/>
            </a:lvl5pPr>
          </a:lstStyle>
          <a:p>
            <a:pPr lvl="0"/>
            <a:r>
              <a:rPr lang="en-US"/>
              <a:t>Click to edit Master text styles. This is a regular text box with no bullets.</a:t>
            </a:r>
          </a:p>
        </p:txBody>
      </p:sp>
      <p:sp>
        <p:nvSpPr>
          <p:cNvPr id="11" name="Text Placeholder 25">
            <a:extLst>
              <a:ext uri="{FF2B5EF4-FFF2-40B4-BE49-F238E27FC236}">
                <a16:creationId xmlns:a16="http://schemas.microsoft.com/office/drawing/2014/main" id="{21617805-8386-1A47-A112-E93C1272E7C0}"/>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12" name="Title 1">
            <a:extLst>
              <a:ext uri="{FF2B5EF4-FFF2-40B4-BE49-F238E27FC236}">
                <a16:creationId xmlns:a16="http://schemas.microsoft.com/office/drawing/2014/main" id="{E80A9514-62D6-774D-87AC-0176882EDB68}"/>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cxnSp>
        <p:nvCxnSpPr>
          <p:cNvPr id="13" name="Straight Connector 12">
            <a:extLst>
              <a:ext uri="{FF2B5EF4-FFF2-40B4-BE49-F238E27FC236}">
                <a16:creationId xmlns:a16="http://schemas.microsoft.com/office/drawing/2014/main" id="{63F3D18C-F49C-2E47-B6E0-B120C1BBC78B}"/>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335792"/>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Quote / Bottom-Image-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0FCBB0B2-A13E-6D48-95D9-5FE3BC416A2D}"/>
              </a:ext>
            </a:extLst>
          </p:cNvPr>
          <p:cNvGrpSpPr/>
          <p:nvPr userDrawn="1"/>
        </p:nvGrpSpPr>
        <p:grpSpPr>
          <a:xfrm>
            <a:off x="546119" y="2216935"/>
            <a:ext cx="1826127" cy="4566204"/>
            <a:chOff x="342826" y="1866207"/>
            <a:chExt cx="1826127" cy="4566204"/>
          </a:xfrm>
        </p:grpSpPr>
        <p:sp>
          <p:nvSpPr>
            <p:cNvPr id="2" name="Rounded Rectangle 1">
              <a:extLst>
                <a:ext uri="{FF2B5EF4-FFF2-40B4-BE49-F238E27FC236}">
                  <a16:creationId xmlns:a16="http://schemas.microsoft.com/office/drawing/2014/main" id="{EE71F07B-64E7-0741-A2E4-008FF57F5B50}"/>
                </a:ext>
              </a:extLst>
            </p:cNvPr>
            <p:cNvSpPr/>
            <p:nvPr userDrawn="1"/>
          </p:nvSpPr>
          <p:spPr>
            <a:xfrm rot="5400000">
              <a:off x="-1027212" y="3236245"/>
              <a:ext cx="4566204" cy="1826127"/>
            </a:xfrm>
            <a:prstGeom prst="roundRect">
              <a:avLst>
                <a:gd name="adj" fmla="val 50000"/>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00A2B0A-A400-8146-97F2-3F1CC728E9EB}"/>
                </a:ext>
              </a:extLst>
            </p:cNvPr>
            <p:cNvSpPr/>
            <p:nvPr userDrawn="1"/>
          </p:nvSpPr>
          <p:spPr>
            <a:xfrm>
              <a:off x="593127"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254DACDA-95B7-324F-8E80-38F393EA5452}"/>
              </a:ext>
            </a:extLst>
          </p:cNvPr>
          <p:cNvGrpSpPr/>
          <p:nvPr userDrawn="1"/>
        </p:nvGrpSpPr>
        <p:grpSpPr>
          <a:xfrm>
            <a:off x="2580291" y="2216936"/>
            <a:ext cx="1826127" cy="4566204"/>
            <a:chOff x="2335353" y="1866208"/>
            <a:chExt cx="1826127" cy="4566204"/>
          </a:xfrm>
        </p:grpSpPr>
        <p:sp>
          <p:nvSpPr>
            <p:cNvPr id="4" name="Rounded Rectangle 3">
              <a:extLst>
                <a:ext uri="{FF2B5EF4-FFF2-40B4-BE49-F238E27FC236}">
                  <a16:creationId xmlns:a16="http://schemas.microsoft.com/office/drawing/2014/main" id="{1B274360-EE79-C841-8660-EB2DB05F1E33}"/>
                </a:ext>
              </a:extLst>
            </p:cNvPr>
            <p:cNvSpPr/>
            <p:nvPr userDrawn="1"/>
          </p:nvSpPr>
          <p:spPr>
            <a:xfrm rot="5400000">
              <a:off x="965315" y="3236246"/>
              <a:ext cx="4566204" cy="1826127"/>
            </a:xfrm>
            <a:prstGeom prst="roundRect">
              <a:avLst>
                <a:gd name="adj" fmla="val 50000"/>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6C7455-C005-0444-9839-63D8611805DF}"/>
                </a:ext>
              </a:extLst>
            </p:cNvPr>
            <p:cNvSpPr/>
            <p:nvPr userDrawn="1"/>
          </p:nvSpPr>
          <p:spPr>
            <a:xfrm>
              <a:off x="2585654"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B4D922BF-5B07-3847-84D6-27FE6C503777}"/>
              </a:ext>
            </a:extLst>
          </p:cNvPr>
          <p:cNvGrpSpPr/>
          <p:nvPr userDrawn="1"/>
        </p:nvGrpSpPr>
        <p:grpSpPr>
          <a:xfrm>
            <a:off x="4614463" y="2216935"/>
            <a:ext cx="1826127" cy="4566204"/>
            <a:chOff x="342826" y="1866207"/>
            <a:chExt cx="1826127" cy="4566204"/>
          </a:xfrm>
        </p:grpSpPr>
        <p:sp>
          <p:nvSpPr>
            <p:cNvPr id="18" name="Rounded Rectangle 17">
              <a:extLst>
                <a:ext uri="{FF2B5EF4-FFF2-40B4-BE49-F238E27FC236}">
                  <a16:creationId xmlns:a16="http://schemas.microsoft.com/office/drawing/2014/main" id="{C4A98F15-AF05-5C44-B317-54360E3FE3BD}"/>
                </a:ext>
              </a:extLst>
            </p:cNvPr>
            <p:cNvSpPr/>
            <p:nvPr userDrawn="1"/>
          </p:nvSpPr>
          <p:spPr>
            <a:xfrm rot="5400000">
              <a:off x="-1027212" y="3236245"/>
              <a:ext cx="4566204" cy="1826127"/>
            </a:xfrm>
            <a:prstGeom prst="roundRect">
              <a:avLst>
                <a:gd name="adj" fmla="val 50000"/>
              </a:avLst>
            </a:prstGeom>
            <a:solidFill>
              <a:srgbClr val="F2A7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F64FC76-3A08-CE47-A1A2-F832D4093C48}"/>
                </a:ext>
              </a:extLst>
            </p:cNvPr>
            <p:cNvSpPr/>
            <p:nvPr userDrawn="1"/>
          </p:nvSpPr>
          <p:spPr>
            <a:xfrm>
              <a:off x="593127"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8EDBD5BB-07D9-094F-B24F-F3B3A549B9DF}"/>
              </a:ext>
            </a:extLst>
          </p:cNvPr>
          <p:cNvGrpSpPr/>
          <p:nvPr userDrawn="1"/>
        </p:nvGrpSpPr>
        <p:grpSpPr>
          <a:xfrm>
            <a:off x="6648634" y="2216936"/>
            <a:ext cx="1826127" cy="4566204"/>
            <a:chOff x="2335353" y="1866208"/>
            <a:chExt cx="1826127" cy="4566204"/>
          </a:xfrm>
        </p:grpSpPr>
        <p:sp>
          <p:nvSpPr>
            <p:cNvPr id="21" name="Rounded Rectangle 20">
              <a:extLst>
                <a:ext uri="{FF2B5EF4-FFF2-40B4-BE49-F238E27FC236}">
                  <a16:creationId xmlns:a16="http://schemas.microsoft.com/office/drawing/2014/main" id="{11550AFD-34D9-F54D-8CA3-8D64852A5844}"/>
                </a:ext>
              </a:extLst>
            </p:cNvPr>
            <p:cNvSpPr/>
            <p:nvPr userDrawn="1"/>
          </p:nvSpPr>
          <p:spPr>
            <a:xfrm rot="5400000">
              <a:off x="965315" y="3236246"/>
              <a:ext cx="4566204" cy="1826127"/>
            </a:xfrm>
            <a:prstGeom prst="roundRect">
              <a:avLst>
                <a:gd name="adj" fmla="val 50000"/>
              </a:avLst>
            </a:prstGeom>
            <a:solidFill>
              <a:srgbClr val="D97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35D25D5-9023-4341-8D6C-7BA4A87B1B37}"/>
                </a:ext>
              </a:extLst>
            </p:cNvPr>
            <p:cNvSpPr/>
            <p:nvPr userDrawn="1"/>
          </p:nvSpPr>
          <p:spPr>
            <a:xfrm>
              <a:off x="2585654" y="2066290"/>
              <a:ext cx="1325525" cy="132552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A1B450E1-14AE-AE46-8C80-317585F331DB}"/>
              </a:ext>
            </a:extLst>
          </p:cNvPr>
          <p:cNvSpPr/>
          <p:nvPr userDrawn="1"/>
        </p:nvSpPr>
        <p:spPr>
          <a:xfrm>
            <a:off x="0" y="4536558"/>
            <a:ext cx="9144000" cy="779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a:extLst>
              <a:ext uri="{FF2B5EF4-FFF2-40B4-BE49-F238E27FC236}">
                <a16:creationId xmlns:a16="http://schemas.microsoft.com/office/drawing/2014/main" id="{305CB130-2345-BC45-9979-AC669E661B60}"/>
              </a:ext>
            </a:extLst>
          </p:cNvPr>
          <p:cNvSpPr>
            <a:spLocks noGrp="1"/>
          </p:cNvSpPr>
          <p:nvPr>
            <p:ph type="pic" sz="quarter" idx="10" hasCustomPrompt="1"/>
          </p:nvPr>
        </p:nvSpPr>
        <p:spPr>
          <a:xfrm>
            <a:off x="793444"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5" name="Picture Placeholder 23">
            <a:extLst>
              <a:ext uri="{FF2B5EF4-FFF2-40B4-BE49-F238E27FC236}">
                <a16:creationId xmlns:a16="http://schemas.microsoft.com/office/drawing/2014/main" id="{25BFA457-63CA-B948-9BEE-5A9317BC8E36}"/>
              </a:ext>
            </a:extLst>
          </p:cNvPr>
          <p:cNvSpPr>
            <a:spLocks noGrp="1"/>
          </p:cNvSpPr>
          <p:nvPr>
            <p:ph type="pic" sz="quarter" idx="11" hasCustomPrompt="1"/>
          </p:nvPr>
        </p:nvSpPr>
        <p:spPr>
          <a:xfrm>
            <a:off x="2833999"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6" name="Picture Placeholder 23">
            <a:extLst>
              <a:ext uri="{FF2B5EF4-FFF2-40B4-BE49-F238E27FC236}">
                <a16:creationId xmlns:a16="http://schemas.microsoft.com/office/drawing/2014/main" id="{7B5E442F-9ABC-8747-AB85-7AC5B0D23581}"/>
              </a:ext>
            </a:extLst>
          </p:cNvPr>
          <p:cNvSpPr>
            <a:spLocks noGrp="1"/>
          </p:cNvSpPr>
          <p:nvPr>
            <p:ph type="pic" sz="quarter" idx="12" hasCustomPrompt="1"/>
          </p:nvPr>
        </p:nvSpPr>
        <p:spPr>
          <a:xfrm>
            <a:off x="4864929"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7" name="Picture Placeholder 23">
            <a:extLst>
              <a:ext uri="{FF2B5EF4-FFF2-40B4-BE49-F238E27FC236}">
                <a16:creationId xmlns:a16="http://schemas.microsoft.com/office/drawing/2014/main" id="{D0311BD4-E165-A64D-AC3A-94CB12FCC90D}"/>
              </a:ext>
            </a:extLst>
          </p:cNvPr>
          <p:cNvSpPr>
            <a:spLocks noGrp="1"/>
          </p:cNvSpPr>
          <p:nvPr>
            <p:ph type="pic" sz="quarter" idx="13" hasCustomPrompt="1"/>
          </p:nvPr>
        </p:nvSpPr>
        <p:spPr>
          <a:xfrm>
            <a:off x="6895860" y="2416980"/>
            <a:ext cx="1325880" cy="1325563"/>
          </a:xfrm>
          <a:prstGeom prst="ellipse">
            <a:avLst/>
          </a:prstGeom>
          <a:pattFill prst="divot">
            <a:fgClr>
              <a:schemeClr val="accent1"/>
            </a:fgClr>
            <a:bgClr>
              <a:schemeClr val="bg1"/>
            </a:bgClr>
          </a:pattFill>
        </p:spPr>
        <p:txBody>
          <a:bodyPr anchor="ctr" anchorCtr="0"/>
          <a:lstStyle>
            <a:lvl1pPr marL="0" indent="0" algn="ctr">
              <a:spcBef>
                <a:spcPts val="600"/>
              </a:spcBef>
              <a:buFontTx/>
              <a:buNone/>
              <a:defRPr sz="1200">
                <a:solidFill>
                  <a:srgbClr val="FF2F92"/>
                </a:solidFill>
              </a:defRPr>
            </a:lvl1pPr>
          </a:lstStyle>
          <a:p>
            <a:r>
              <a:rPr lang="en-US"/>
              <a:t>Click to insert picture</a:t>
            </a:r>
          </a:p>
        </p:txBody>
      </p:sp>
      <p:sp>
        <p:nvSpPr>
          <p:cNvPr id="29" name="Text Placeholder 28">
            <a:extLst>
              <a:ext uri="{FF2B5EF4-FFF2-40B4-BE49-F238E27FC236}">
                <a16:creationId xmlns:a16="http://schemas.microsoft.com/office/drawing/2014/main" id="{3813EDEB-6281-1E4E-8B2A-084F3505D9B6}"/>
              </a:ext>
            </a:extLst>
          </p:cNvPr>
          <p:cNvSpPr>
            <a:spLocks noGrp="1"/>
          </p:cNvSpPr>
          <p:nvPr>
            <p:ph type="body" sz="quarter" idx="14" hasCustomPrompt="1"/>
          </p:nvPr>
        </p:nvSpPr>
        <p:spPr>
          <a:xfrm>
            <a:off x="263990" y="209550"/>
            <a:ext cx="8613310" cy="1213369"/>
          </a:xfrm>
          <a:prstGeom prst="rect">
            <a:avLst/>
          </a:prstGeom>
        </p:spPr>
        <p:txBody>
          <a:bodyPr/>
          <a:lstStyle>
            <a:lvl1pPr marL="9525" indent="-9525">
              <a:buFontTx/>
              <a:buNone/>
              <a:tabLst/>
              <a:defRPr sz="1800">
                <a:solidFill>
                  <a:schemeClr val="accent2"/>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edit Master text styles. This is a regular text box with no indents. This would be good for quotes or highlighted text.</a:t>
            </a:r>
          </a:p>
        </p:txBody>
      </p:sp>
      <p:sp>
        <p:nvSpPr>
          <p:cNvPr id="30" name="Text Placeholder 28">
            <a:extLst>
              <a:ext uri="{FF2B5EF4-FFF2-40B4-BE49-F238E27FC236}">
                <a16:creationId xmlns:a16="http://schemas.microsoft.com/office/drawing/2014/main" id="{DE709C4D-0E21-0840-9E61-4F2AF227F263}"/>
              </a:ext>
            </a:extLst>
          </p:cNvPr>
          <p:cNvSpPr>
            <a:spLocks noGrp="1"/>
          </p:cNvSpPr>
          <p:nvPr>
            <p:ph type="body" sz="quarter" idx="15" hasCustomPrompt="1"/>
          </p:nvPr>
        </p:nvSpPr>
        <p:spPr>
          <a:xfrm>
            <a:off x="796420"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1" name="Text Placeholder 28">
            <a:extLst>
              <a:ext uri="{FF2B5EF4-FFF2-40B4-BE49-F238E27FC236}">
                <a16:creationId xmlns:a16="http://schemas.microsoft.com/office/drawing/2014/main" id="{05D7AC33-40CA-8A42-89EA-B7B45E2BB498}"/>
              </a:ext>
            </a:extLst>
          </p:cNvPr>
          <p:cNvSpPr>
            <a:spLocks noGrp="1"/>
          </p:cNvSpPr>
          <p:nvPr>
            <p:ph type="body" sz="quarter" idx="16" hasCustomPrompt="1"/>
          </p:nvPr>
        </p:nvSpPr>
        <p:spPr>
          <a:xfrm>
            <a:off x="2830592"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2" name="Text Placeholder 28">
            <a:extLst>
              <a:ext uri="{FF2B5EF4-FFF2-40B4-BE49-F238E27FC236}">
                <a16:creationId xmlns:a16="http://schemas.microsoft.com/office/drawing/2014/main" id="{80B740C5-3E10-C849-BC3C-31418EA6FA2A}"/>
              </a:ext>
            </a:extLst>
          </p:cNvPr>
          <p:cNvSpPr>
            <a:spLocks noGrp="1"/>
          </p:cNvSpPr>
          <p:nvPr>
            <p:ph type="body" sz="quarter" idx="17" hasCustomPrompt="1"/>
          </p:nvPr>
        </p:nvSpPr>
        <p:spPr>
          <a:xfrm>
            <a:off x="4864764"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3" name="Text Placeholder 28">
            <a:extLst>
              <a:ext uri="{FF2B5EF4-FFF2-40B4-BE49-F238E27FC236}">
                <a16:creationId xmlns:a16="http://schemas.microsoft.com/office/drawing/2014/main" id="{FBB4AB1C-D501-2C4A-983F-71FFBC2F72C9}"/>
              </a:ext>
            </a:extLst>
          </p:cNvPr>
          <p:cNvSpPr>
            <a:spLocks noGrp="1"/>
          </p:cNvSpPr>
          <p:nvPr>
            <p:ph type="body" sz="quarter" idx="18" hasCustomPrompt="1"/>
          </p:nvPr>
        </p:nvSpPr>
        <p:spPr>
          <a:xfrm>
            <a:off x="6898935" y="3780217"/>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5" name="TextBox 34">
            <a:extLst>
              <a:ext uri="{FF2B5EF4-FFF2-40B4-BE49-F238E27FC236}">
                <a16:creationId xmlns:a16="http://schemas.microsoft.com/office/drawing/2014/main" id="{D606DDFA-6EF6-9C4F-9A40-A93EFEA1D0A4}"/>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D60F51BF-DAF5-C646-AAAA-F1BCDD145AB5}"/>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59172"/>
            <a:ext cx="1241797" cy="240251"/>
          </a:xfrm>
          <a:prstGeom prst="rect">
            <a:avLst/>
          </a:prstGeom>
        </p:spPr>
      </p:pic>
      <p:sp>
        <p:nvSpPr>
          <p:cNvPr id="34" name="TextBox 33">
            <a:extLst>
              <a:ext uri="{FF2B5EF4-FFF2-40B4-BE49-F238E27FC236}">
                <a16:creationId xmlns:a16="http://schemas.microsoft.com/office/drawing/2014/main" id="{4D6B1EBF-A92C-DA40-8674-8F2B463A7952}"/>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Tree>
    <p:extLst>
      <p:ext uri="{BB962C8B-B14F-4D97-AF65-F5344CB8AC3E}">
        <p14:creationId xmlns:p14="http://schemas.microsoft.com/office/powerpoint/2010/main" val="1536736385"/>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op-Quote / Bottom-Image-Text">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EE71F07B-64E7-0741-A2E4-008FF57F5B50}"/>
              </a:ext>
            </a:extLst>
          </p:cNvPr>
          <p:cNvSpPr/>
          <p:nvPr userDrawn="1"/>
        </p:nvSpPr>
        <p:spPr>
          <a:xfrm rot="5400000">
            <a:off x="-1429467" y="3538273"/>
            <a:ext cx="5777299" cy="1826127"/>
          </a:xfrm>
          <a:prstGeom prst="roundRect">
            <a:avLst>
              <a:gd name="adj" fmla="val 50000"/>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1B274360-EE79-C841-8660-EB2DB05F1E33}"/>
              </a:ext>
            </a:extLst>
          </p:cNvPr>
          <p:cNvSpPr/>
          <p:nvPr userDrawn="1"/>
        </p:nvSpPr>
        <p:spPr>
          <a:xfrm rot="5400000">
            <a:off x="604705" y="3538273"/>
            <a:ext cx="5777300" cy="1826127"/>
          </a:xfrm>
          <a:prstGeom prst="roundRect">
            <a:avLst>
              <a:gd name="adj" fmla="val 50000"/>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C4A98F15-AF05-5C44-B317-54360E3FE3BD}"/>
              </a:ext>
            </a:extLst>
          </p:cNvPr>
          <p:cNvSpPr/>
          <p:nvPr userDrawn="1"/>
        </p:nvSpPr>
        <p:spPr>
          <a:xfrm rot="5400000">
            <a:off x="2638877" y="3538272"/>
            <a:ext cx="5777300" cy="1826127"/>
          </a:xfrm>
          <a:prstGeom prst="roundRect">
            <a:avLst>
              <a:gd name="adj" fmla="val 50000"/>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11550AFD-34D9-F54D-8CA3-8D64852A5844}"/>
              </a:ext>
            </a:extLst>
          </p:cNvPr>
          <p:cNvSpPr/>
          <p:nvPr userDrawn="1"/>
        </p:nvSpPr>
        <p:spPr>
          <a:xfrm rot="5400000">
            <a:off x="4673048" y="3538273"/>
            <a:ext cx="5777300" cy="1826127"/>
          </a:xfrm>
          <a:prstGeom prst="roundRect">
            <a:avLst>
              <a:gd name="adj" fmla="val 50000"/>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1B450E1-14AE-AE46-8C80-317585F331DB}"/>
              </a:ext>
            </a:extLst>
          </p:cNvPr>
          <p:cNvSpPr/>
          <p:nvPr userDrawn="1"/>
        </p:nvSpPr>
        <p:spPr>
          <a:xfrm>
            <a:off x="0" y="4536558"/>
            <a:ext cx="9144000" cy="7797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23">
            <a:extLst>
              <a:ext uri="{FF2B5EF4-FFF2-40B4-BE49-F238E27FC236}">
                <a16:creationId xmlns:a16="http://schemas.microsoft.com/office/drawing/2014/main" id="{305CB130-2345-BC45-9979-AC669E661B60}"/>
              </a:ext>
            </a:extLst>
          </p:cNvPr>
          <p:cNvSpPr>
            <a:spLocks noGrp="1"/>
          </p:cNvSpPr>
          <p:nvPr>
            <p:ph type="pic" sz="quarter" idx="10" hasCustomPrompt="1"/>
          </p:nvPr>
        </p:nvSpPr>
        <p:spPr>
          <a:xfrm>
            <a:off x="793444" y="1776428"/>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25" name="Picture Placeholder 23">
            <a:extLst>
              <a:ext uri="{FF2B5EF4-FFF2-40B4-BE49-F238E27FC236}">
                <a16:creationId xmlns:a16="http://schemas.microsoft.com/office/drawing/2014/main" id="{25BFA457-63CA-B948-9BEE-5A9317BC8E36}"/>
              </a:ext>
            </a:extLst>
          </p:cNvPr>
          <p:cNvSpPr>
            <a:spLocks noGrp="1"/>
          </p:cNvSpPr>
          <p:nvPr>
            <p:ph type="pic" sz="quarter" idx="11" hasCustomPrompt="1"/>
          </p:nvPr>
        </p:nvSpPr>
        <p:spPr>
          <a:xfrm>
            <a:off x="2833999" y="1781872"/>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26" name="Picture Placeholder 23">
            <a:extLst>
              <a:ext uri="{FF2B5EF4-FFF2-40B4-BE49-F238E27FC236}">
                <a16:creationId xmlns:a16="http://schemas.microsoft.com/office/drawing/2014/main" id="{7B5E442F-9ABC-8747-AB85-7AC5B0D23581}"/>
              </a:ext>
            </a:extLst>
          </p:cNvPr>
          <p:cNvSpPr>
            <a:spLocks noGrp="1"/>
          </p:cNvSpPr>
          <p:nvPr>
            <p:ph type="pic" sz="quarter" idx="12" hasCustomPrompt="1"/>
          </p:nvPr>
        </p:nvSpPr>
        <p:spPr>
          <a:xfrm>
            <a:off x="4864929" y="1781872"/>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27" name="Picture Placeholder 23">
            <a:extLst>
              <a:ext uri="{FF2B5EF4-FFF2-40B4-BE49-F238E27FC236}">
                <a16:creationId xmlns:a16="http://schemas.microsoft.com/office/drawing/2014/main" id="{D0311BD4-E165-A64D-AC3A-94CB12FCC90D}"/>
              </a:ext>
            </a:extLst>
          </p:cNvPr>
          <p:cNvSpPr>
            <a:spLocks noGrp="1"/>
          </p:cNvSpPr>
          <p:nvPr>
            <p:ph type="pic" sz="quarter" idx="13" hasCustomPrompt="1"/>
          </p:nvPr>
        </p:nvSpPr>
        <p:spPr>
          <a:xfrm>
            <a:off x="6895860" y="1781872"/>
            <a:ext cx="1325880" cy="1325563"/>
          </a:xfrm>
          <a:prstGeom prst="ellipse">
            <a:avLst/>
          </a:prstGeom>
          <a:pattFill prst="divot">
            <a:fgClr>
              <a:schemeClr val="accent1"/>
            </a:fgClr>
            <a:bgClr>
              <a:schemeClr val="bg1"/>
            </a:bgClr>
          </a:pattFill>
          <a:ln w="38100">
            <a:solidFill>
              <a:schemeClr val="bg1"/>
            </a:solidFill>
          </a:ln>
        </p:spPr>
        <p:txBody>
          <a:bodyPr anchor="ctr" anchorCtr="0"/>
          <a:lstStyle>
            <a:lvl1pPr marL="0" indent="0" algn="ctr">
              <a:spcBef>
                <a:spcPts val="600"/>
              </a:spcBef>
              <a:buFontTx/>
              <a:buNone/>
              <a:defRPr sz="1200">
                <a:solidFill>
                  <a:srgbClr val="FF40FF"/>
                </a:solidFill>
              </a:defRPr>
            </a:lvl1pPr>
          </a:lstStyle>
          <a:p>
            <a:r>
              <a:rPr lang="en-US"/>
              <a:t>Click to insert picture</a:t>
            </a:r>
          </a:p>
        </p:txBody>
      </p:sp>
      <p:sp>
        <p:nvSpPr>
          <p:cNvPr id="30" name="Text Placeholder 28">
            <a:extLst>
              <a:ext uri="{FF2B5EF4-FFF2-40B4-BE49-F238E27FC236}">
                <a16:creationId xmlns:a16="http://schemas.microsoft.com/office/drawing/2014/main" id="{DE709C4D-0E21-0840-9E61-4F2AF227F263}"/>
              </a:ext>
            </a:extLst>
          </p:cNvPr>
          <p:cNvSpPr>
            <a:spLocks noGrp="1"/>
          </p:cNvSpPr>
          <p:nvPr>
            <p:ph type="body" sz="quarter" idx="15" hasCustomPrompt="1"/>
          </p:nvPr>
        </p:nvSpPr>
        <p:spPr>
          <a:xfrm>
            <a:off x="796420"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1" name="Text Placeholder 28">
            <a:extLst>
              <a:ext uri="{FF2B5EF4-FFF2-40B4-BE49-F238E27FC236}">
                <a16:creationId xmlns:a16="http://schemas.microsoft.com/office/drawing/2014/main" id="{05D7AC33-40CA-8A42-89EA-B7B45E2BB498}"/>
              </a:ext>
            </a:extLst>
          </p:cNvPr>
          <p:cNvSpPr>
            <a:spLocks noGrp="1"/>
          </p:cNvSpPr>
          <p:nvPr>
            <p:ph type="body" sz="quarter" idx="16" hasCustomPrompt="1"/>
          </p:nvPr>
        </p:nvSpPr>
        <p:spPr>
          <a:xfrm>
            <a:off x="2830592"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2" name="Text Placeholder 28">
            <a:extLst>
              <a:ext uri="{FF2B5EF4-FFF2-40B4-BE49-F238E27FC236}">
                <a16:creationId xmlns:a16="http://schemas.microsoft.com/office/drawing/2014/main" id="{80B740C5-3E10-C849-BC3C-31418EA6FA2A}"/>
              </a:ext>
            </a:extLst>
          </p:cNvPr>
          <p:cNvSpPr>
            <a:spLocks noGrp="1"/>
          </p:cNvSpPr>
          <p:nvPr>
            <p:ph type="body" sz="quarter" idx="17" hasCustomPrompt="1"/>
          </p:nvPr>
        </p:nvSpPr>
        <p:spPr>
          <a:xfrm>
            <a:off x="4864764"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3" name="Text Placeholder 28">
            <a:extLst>
              <a:ext uri="{FF2B5EF4-FFF2-40B4-BE49-F238E27FC236}">
                <a16:creationId xmlns:a16="http://schemas.microsoft.com/office/drawing/2014/main" id="{FBB4AB1C-D501-2C4A-983F-71FFBC2F72C9}"/>
              </a:ext>
            </a:extLst>
          </p:cNvPr>
          <p:cNvSpPr>
            <a:spLocks noGrp="1"/>
          </p:cNvSpPr>
          <p:nvPr>
            <p:ph type="body" sz="quarter" idx="18" hasCustomPrompt="1"/>
          </p:nvPr>
        </p:nvSpPr>
        <p:spPr>
          <a:xfrm>
            <a:off x="6898935" y="3309364"/>
            <a:ext cx="1325525" cy="708736"/>
          </a:xfrm>
          <a:prstGeom prst="rect">
            <a:avLst/>
          </a:prstGeom>
        </p:spPr>
        <p:txBody>
          <a:bodyPr/>
          <a:lstStyle>
            <a:lvl1pPr marL="9525" indent="-9525" algn="ctr">
              <a:buFontTx/>
              <a:buNone/>
              <a:tabLst/>
              <a:defRPr sz="1200">
                <a:solidFill>
                  <a:schemeClr val="bg1"/>
                </a:solidFill>
              </a:defRPr>
            </a:lvl1pPr>
            <a:lvl2pPr marL="9525" indent="-9525">
              <a:buFontTx/>
              <a:buNone/>
              <a:tabLst/>
              <a:defRPr/>
            </a:lvl2pPr>
            <a:lvl3pPr marL="9525" indent="-9525">
              <a:buFontTx/>
              <a:buNone/>
              <a:tabLst/>
              <a:defRPr/>
            </a:lvl3pPr>
            <a:lvl4pPr marL="9525" indent="-9525">
              <a:buFontTx/>
              <a:buNone/>
              <a:tabLst/>
              <a:defRPr/>
            </a:lvl4pPr>
            <a:lvl5pPr marL="9525" indent="-9525">
              <a:buFontTx/>
              <a:buNone/>
              <a:tabLst/>
              <a:defRPr/>
            </a:lvl5pPr>
          </a:lstStyle>
          <a:p>
            <a:pPr lvl="0"/>
            <a:r>
              <a:rPr lang="en-US"/>
              <a:t>Click to insert or edit Master text styles. </a:t>
            </a:r>
          </a:p>
        </p:txBody>
      </p:sp>
      <p:sp>
        <p:nvSpPr>
          <p:cNvPr id="34" name="TextBox 33">
            <a:extLst>
              <a:ext uri="{FF2B5EF4-FFF2-40B4-BE49-F238E27FC236}">
                <a16:creationId xmlns:a16="http://schemas.microsoft.com/office/drawing/2014/main" id="{C5F23BE4-E026-BD4F-92D7-6A6C22F28C8F}"/>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35" name="TextBox 34">
            <a:extLst>
              <a:ext uri="{FF2B5EF4-FFF2-40B4-BE49-F238E27FC236}">
                <a16:creationId xmlns:a16="http://schemas.microsoft.com/office/drawing/2014/main" id="{D606DDFA-6EF6-9C4F-9A40-A93EFEA1D0A4}"/>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36" name="Picture 35">
            <a:extLst>
              <a:ext uri="{FF2B5EF4-FFF2-40B4-BE49-F238E27FC236}">
                <a16:creationId xmlns:a16="http://schemas.microsoft.com/office/drawing/2014/main" id="{D60F51BF-DAF5-C646-AAAA-F1BCDD145AB5}"/>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59172"/>
            <a:ext cx="1241797" cy="240251"/>
          </a:xfrm>
          <a:prstGeom prst="rect">
            <a:avLst/>
          </a:prstGeom>
        </p:spPr>
      </p:pic>
      <p:cxnSp>
        <p:nvCxnSpPr>
          <p:cNvPr id="22" name="Straight Connector 21">
            <a:extLst>
              <a:ext uri="{FF2B5EF4-FFF2-40B4-BE49-F238E27FC236}">
                <a16:creationId xmlns:a16="http://schemas.microsoft.com/office/drawing/2014/main" id="{D1F4CD39-748B-E74F-A69D-6644A0A015DC}"/>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23" name="Text Placeholder 25">
            <a:extLst>
              <a:ext uri="{FF2B5EF4-FFF2-40B4-BE49-F238E27FC236}">
                <a16:creationId xmlns:a16="http://schemas.microsoft.com/office/drawing/2014/main" id="{17E7248A-2218-474B-80CD-19EED895A3B8}"/>
              </a:ext>
            </a:extLst>
          </p:cNvPr>
          <p:cNvSpPr>
            <a:spLocks noGrp="1"/>
          </p:cNvSpPr>
          <p:nvPr>
            <p:ph type="body" sz="quarter" idx="19"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28" name="Title 1">
            <a:extLst>
              <a:ext uri="{FF2B5EF4-FFF2-40B4-BE49-F238E27FC236}">
                <a16:creationId xmlns:a16="http://schemas.microsoft.com/office/drawing/2014/main" id="{2A738CF3-5D90-9848-81A4-164F12A0EC0C}"/>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4 Column Layout</a:t>
            </a:r>
          </a:p>
        </p:txBody>
      </p:sp>
    </p:spTree>
    <p:extLst>
      <p:ext uri="{BB962C8B-B14F-4D97-AF65-F5344CB8AC3E}">
        <p14:creationId xmlns:p14="http://schemas.microsoft.com/office/powerpoint/2010/main" val="21403177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Image-Text-On-Top">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CD51476-7ED4-BB4A-8F34-AAB376315B27}"/>
              </a:ext>
            </a:extLst>
          </p:cNvPr>
          <p:cNvSpPr>
            <a:spLocks noGrp="1"/>
          </p:cNvSpPr>
          <p:nvPr>
            <p:ph type="pic" sz="quarter" idx="10" hasCustomPrompt="1"/>
          </p:nvPr>
        </p:nvSpPr>
        <p:spPr>
          <a:xfrm>
            <a:off x="-77788" y="-96838"/>
            <a:ext cx="9337676" cy="5332413"/>
          </a:xfrm>
          <a:prstGeom prst="rect">
            <a:avLst/>
          </a:prstGeom>
          <a:pattFill prst="wdDnDiag">
            <a:fgClr>
              <a:schemeClr val="bg2">
                <a:lumMod val="90000"/>
              </a:schemeClr>
            </a:fgClr>
            <a:bgClr>
              <a:schemeClr val="bg1"/>
            </a:bgClr>
          </a:pattFill>
        </p:spPr>
        <p:txBody>
          <a:bodyPr tIns="2011680" anchor="t" anchorCtr="0"/>
          <a:lstStyle>
            <a:lvl1pPr marL="9525" indent="-9525" algn="ctr">
              <a:buNone/>
              <a:tabLst/>
              <a:defRPr>
                <a:solidFill>
                  <a:srgbClr val="FF40FF"/>
                </a:solidFill>
              </a:defRPr>
            </a:lvl1pPr>
          </a:lstStyle>
          <a:p>
            <a:r>
              <a:rPr lang="en-US"/>
              <a:t>Click to add image</a:t>
            </a:r>
          </a:p>
        </p:txBody>
      </p:sp>
      <p:sp>
        <p:nvSpPr>
          <p:cNvPr id="2" name="Title 1">
            <a:extLst>
              <a:ext uri="{FF2B5EF4-FFF2-40B4-BE49-F238E27FC236}">
                <a16:creationId xmlns:a16="http://schemas.microsoft.com/office/drawing/2014/main" id="{C4BB5386-EF4B-0442-A205-C2DF51CFBC49}"/>
              </a:ext>
            </a:extLst>
          </p:cNvPr>
          <p:cNvSpPr>
            <a:spLocks noGrp="1"/>
          </p:cNvSpPr>
          <p:nvPr>
            <p:ph type="title" hasCustomPrompt="1"/>
          </p:nvPr>
        </p:nvSpPr>
        <p:spPr>
          <a:xfrm>
            <a:off x="266700" y="209550"/>
            <a:ext cx="8610600" cy="1959362"/>
          </a:xfrm>
          <a:prstGeom prst="rect">
            <a:avLst/>
          </a:prstGeom>
        </p:spPr>
        <p:txBody>
          <a:bodyPr/>
          <a:lstStyle>
            <a:lvl1pPr>
              <a:defRPr>
                <a:solidFill>
                  <a:schemeClr val="accent2"/>
                </a:solidFill>
              </a:defRPr>
            </a:lvl1pPr>
          </a:lstStyle>
          <a:p>
            <a:r>
              <a:rPr lang="en-US"/>
              <a:t>This is a regular text box that can be used to highlight a main phrase or group of words. Adjust size/placement depending on image.</a:t>
            </a:r>
          </a:p>
        </p:txBody>
      </p:sp>
    </p:spTree>
    <p:extLst>
      <p:ext uri="{BB962C8B-B14F-4D97-AF65-F5344CB8AC3E}">
        <p14:creationId xmlns:p14="http://schemas.microsoft.com/office/powerpoint/2010/main" val="306131277"/>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Quarter-Image / Text Overlay / Three Icons">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CD51476-7ED4-BB4A-8F34-AAB376315B27}"/>
              </a:ext>
            </a:extLst>
          </p:cNvPr>
          <p:cNvSpPr>
            <a:spLocks noGrp="1"/>
          </p:cNvSpPr>
          <p:nvPr>
            <p:ph type="pic" sz="quarter" idx="10" hasCustomPrompt="1"/>
          </p:nvPr>
        </p:nvSpPr>
        <p:spPr>
          <a:xfrm>
            <a:off x="-96838" y="-128257"/>
            <a:ext cx="9337676" cy="3696686"/>
          </a:xfrm>
          <a:prstGeom prst="rect">
            <a:avLst/>
          </a:prstGeom>
          <a:pattFill prst="wdDnDiag">
            <a:fgClr>
              <a:schemeClr val="bg2"/>
            </a:fgClr>
            <a:bgClr>
              <a:schemeClr val="bg1"/>
            </a:bgClr>
          </a:pattFill>
        </p:spPr>
        <p:txBody>
          <a:bodyPr lIns="5303520" rIns="1097280" anchor="ctr" anchorCtr="0"/>
          <a:lstStyle>
            <a:lvl1pPr marL="9525" indent="-9525" algn="ctr">
              <a:buNone/>
              <a:tabLst/>
              <a:defRPr>
                <a:solidFill>
                  <a:srgbClr val="FF40FF"/>
                </a:solidFill>
              </a:defRPr>
            </a:lvl1pPr>
          </a:lstStyle>
          <a:p>
            <a:r>
              <a:rPr lang="en-US"/>
              <a:t>Click to add image</a:t>
            </a:r>
          </a:p>
        </p:txBody>
      </p:sp>
      <p:sp>
        <p:nvSpPr>
          <p:cNvPr id="5" name="Picture Placeholder 23">
            <a:extLst>
              <a:ext uri="{FF2B5EF4-FFF2-40B4-BE49-F238E27FC236}">
                <a16:creationId xmlns:a16="http://schemas.microsoft.com/office/drawing/2014/main" id="{4ACEC333-DFED-0E48-A007-F7F2B91679D1}"/>
              </a:ext>
            </a:extLst>
          </p:cNvPr>
          <p:cNvSpPr>
            <a:spLocks noGrp="1"/>
          </p:cNvSpPr>
          <p:nvPr>
            <p:ph type="pic" sz="quarter" idx="11" hasCustomPrompt="1"/>
          </p:nvPr>
        </p:nvSpPr>
        <p:spPr>
          <a:xfrm>
            <a:off x="4345167" y="3189287"/>
            <a:ext cx="1325880" cy="1325563"/>
          </a:xfrm>
          <a:prstGeom prst="ellipse">
            <a:avLst/>
          </a:prstGeom>
          <a:pattFill prst="divot">
            <a:fgClr>
              <a:schemeClr val="accent1"/>
            </a:fgClr>
            <a:bgClr>
              <a:schemeClr val="bg1"/>
            </a:bgClr>
          </a:pattFill>
          <a:ln w="38100">
            <a:solidFill>
              <a:srgbClr val="CFDDE4"/>
            </a:solidFill>
          </a:ln>
        </p:spPr>
        <p:txBody>
          <a:bodyPr anchor="ctr" anchorCtr="0"/>
          <a:lstStyle>
            <a:lvl1pPr marL="0" indent="0" algn="ctr">
              <a:spcBef>
                <a:spcPts val="600"/>
              </a:spcBef>
              <a:buFontTx/>
              <a:buNone/>
              <a:defRPr sz="1200">
                <a:solidFill>
                  <a:srgbClr val="FF40FF"/>
                </a:solidFill>
              </a:defRPr>
            </a:lvl1pPr>
          </a:lstStyle>
          <a:p>
            <a:r>
              <a:rPr lang="en-US"/>
              <a:t>Click to add image</a:t>
            </a:r>
          </a:p>
        </p:txBody>
      </p:sp>
      <p:sp>
        <p:nvSpPr>
          <p:cNvPr id="6" name="Picture Placeholder 23">
            <a:extLst>
              <a:ext uri="{FF2B5EF4-FFF2-40B4-BE49-F238E27FC236}">
                <a16:creationId xmlns:a16="http://schemas.microsoft.com/office/drawing/2014/main" id="{48B1A2F9-1113-8D41-A29C-1C296CD6CB02}"/>
              </a:ext>
            </a:extLst>
          </p:cNvPr>
          <p:cNvSpPr>
            <a:spLocks noGrp="1"/>
          </p:cNvSpPr>
          <p:nvPr>
            <p:ph type="pic" sz="quarter" idx="12" hasCustomPrompt="1"/>
          </p:nvPr>
        </p:nvSpPr>
        <p:spPr>
          <a:xfrm>
            <a:off x="5933335" y="3189287"/>
            <a:ext cx="1325880" cy="1325563"/>
          </a:xfrm>
          <a:prstGeom prst="ellipse">
            <a:avLst/>
          </a:prstGeom>
          <a:pattFill prst="divot">
            <a:fgClr>
              <a:schemeClr val="accent1"/>
            </a:fgClr>
            <a:bgClr>
              <a:schemeClr val="bg1"/>
            </a:bgClr>
          </a:pattFill>
          <a:ln w="38100">
            <a:solidFill>
              <a:srgbClr val="CFDDE4"/>
            </a:solidFill>
          </a:ln>
        </p:spPr>
        <p:txBody>
          <a:bodyPr anchor="ctr" anchorCtr="0"/>
          <a:lstStyle>
            <a:lvl1pPr marL="0" indent="0" algn="ctr">
              <a:spcBef>
                <a:spcPts val="600"/>
              </a:spcBef>
              <a:buFontTx/>
              <a:buNone/>
              <a:defRPr sz="1200">
                <a:solidFill>
                  <a:srgbClr val="FF40FF"/>
                </a:solidFill>
              </a:defRPr>
            </a:lvl1pPr>
          </a:lstStyle>
          <a:p>
            <a:r>
              <a:rPr lang="en-US"/>
              <a:t>Click to add image</a:t>
            </a:r>
          </a:p>
        </p:txBody>
      </p:sp>
      <p:sp>
        <p:nvSpPr>
          <p:cNvPr id="7" name="Picture Placeholder 23">
            <a:extLst>
              <a:ext uri="{FF2B5EF4-FFF2-40B4-BE49-F238E27FC236}">
                <a16:creationId xmlns:a16="http://schemas.microsoft.com/office/drawing/2014/main" id="{8453E333-B89D-4444-8E58-B3F318AF029E}"/>
              </a:ext>
            </a:extLst>
          </p:cNvPr>
          <p:cNvSpPr>
            <a:spLocks noGrp="1"/>
          </p:cNvSpPr>
          <p:nvPr>
            <p:ph type="pic" sz="quarter" idx="13" hasCustomPrompt="1"/>
          </p:nvPr>
        </p:nvSpPr>
        <p:spPr>
          <a:xfrm>
            <a:off x="7492627" y="3189287"/>
            <a:ext cx="1325880" cy="1325563"/>
          </a:xfrm>
          <a:prstGeom prst="ellipse">
            <a:avLst/>
          </a:prstGeom>
          <a:pattFill prst="divot">
            <a:fgClr>
              <a:schemeClr val="accent1"/>
            </a:fgClr>
            <a:bgClr>
              <a:schemeClr val="bg1"/>
            </a:bgClr>
          </a:pattFill>
          <a:ln w="38100">
            <a:solidFill>
              <a:srgbClr val="CFDDE4"/>
            </a:solidFill>
          </a:ln>
        </p:spPr>
        <p:txBody>
          <a:bodyPr anchor="ctr" anchorCtr="0"/>
          <a:lstStyle>
            <a:lvl1pPr marL="0" indent="0" algn="ctr">
              <a:spcBef>
                <a:spcPts val="600"/>
              </a:spcBef>
              <a:buFontTx/>
              <a:buNone/>
              <a:defRPr sz="1200">
                <a:solidFill>
                  <a:srgbClr val="FF40FF"/>
                </a:solidFill>
              </a:defRPr>
            </a:lvl1pPr>
          </a:lstStyle>
          <a:p>
            <a:r>
              <a:rPr lang="en-US"/>
              <a:t>Click to add image</a:t>
            </a:r>
          </a:p>
        </p:txBody>
      </p:sp>
      <p:sp>
        <p:nvSpPr>
          <p:cNvPr id="3" name="Rectangle 2">
            <a:extLst>
              <a:ext uri="{FF2B5EF4-FFF2-40B4-BE49-F238E27FC236}">
                <a16:creationId xmlns:a16="http://schemas.microsoft.com/office/drawing/2014/main" id="{1AD820DC-4122-2048-8CD4-02BC2D09ECC0}"/>
              </a:ext>
            </a:extLst>
          </p:cNvPr>
          <p:cNvSpPr/>
          <p:nvPr userDrawn="1"/>
        </p:nvSpPr>
        <p:spPr>
          <a:xfrm>
            <a:off x="-96838" y="-206298"/>
            <a:ext cx="1446136" cy="2124308"/>
          </a:xfrm>
          <a:prstGeom prst="rect">
            <a:avLst/>
          </a:prstGeom>
          <a:solidFill>
            <a:srgbClr val="CFDD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B5386-EF4B-0442-A205-C2DF51CFBC49}"/>
              </a:ext>
            </a:extLst>
          </p:cNvPr>
          <p:cNvSpPr>
            <a:spLocks noGrp="1"/>
          </p:cNvSpPr>
          <p:nvPr>
            <p:ph type="title" hasCustomPrompt="1"/>
          </p:nvPr>
        </p:nvSpPr>
        <p:spPr>
          <a:xfrm>
            <a:off x="266700" y="209551"/>
            <a:ext cx="3845055" cy="4305300"/>
          </a:xfrm>
          <a:prstGeom prst="rect">
            <a:avLst/>
          </a:prstGeom>
          <a:solidFill>
            <a:srgbClr val="008080"/>
          </a:solidFill>
        </p:spPr>
        <p:txBody>
          <a:bodyPr lIns="182880" tIns="91440" rIns="182880" bIns="91440"/>
          <a:lstStyle>
            <a:lvl1pPr>
              <a:defRPr sz="1600">
                <a:solidFill>
                  <a:schemeClr val="bg1"/>
                </a:solidFill>
                <a:latin typeface="+mn-lt"/>
              </a:defRPr>
            </a:lvl1pPr>
          </a:lstStyle>
          <a:p>
            <a:r>
              <a:rPr lang="en-US"/>
              <a:t>This is a regular text box that can be used to highlight a main phrase or group of words. Adjust size and placement depending on image.</a:t>
            </a:r>
            <a:br>
              <a:rPr lang="en-US"/>
            </a:br>
            <a:br>
              <a:rPr lang="en-US"/>
            </a:br>
            <a:r>
              <a:rPr lang="en-US"/>
              <a:t>This would be a great way to highlight a quote or a callout.</a:t>
            </a:r>
          </a:p>
        </p:txBody>
      </p:sp>
    </p:spTree>
    <p:extLst>
      <p:ext uri="{BB962C8B-B14F-4D97-AF65-F5344CB8AC3E}">
        <p14:creationId xmlns:p14="http://schemas.microsoft.com/office/powerpoint/2010/main" val="1076765179"/>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Picture Placeholder 6">
            <a:extLst>
              <a:ext uri="{FF2B5EF4-FFF2-40B4-BE49-F238E27FC236}">
                <a16:creationId xmlns:a16="http://schemas.microsoft.com/office/drawing/2014/main" id="{873265A8-1712-BB47-ACC0-AFF8A52094E1}"/>
              </a:ext>
            </a:extLst>
          </p:cNvPr>
          <p:cNvSpPr>
            <a:spLocks noGrp="1"/>
          </p:cNvSpPr>
          <p:nvPr>
            <p:ph type="pic" sz="quarter" idx="11" hasCustomPrompt="1"/>
          </p:nvPr>
        </p:nvSpPr>
        <p:spPr>
          <a:xfrm>
            <a:off x="966259"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3" name="Picture Placeholder 6">
            <a:extLst>
              <a:ext uri="{FF2B5EF4-FFF2-40B4-BE49-F238E27FC236}">
                <a16:creationId xmlns:a16="http://schemas.microsoft.com/office/drawing/2014/main" id="{0322AE70-B662-2E4A-ACCC-ED25DEA2AC70}"/>
              </a:ext>
            </a:extLst>
          </p:cNvPr>
          <p:cNvSpPr>
            <a:spLocks noGrp="1"/>
          </p:cNvSpPr>
          <p:nvPr>
            <p:ph type="pic" sz="quarter" idx="12" hasCustomPrompt="1"/>
          </p:nvPr>
        </p:nvSpPr>
        <p:spPr>
          <a:xfrm>
            <a:off x="2154979"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4" name="Picture Placeholder 6">
            <a:extLst>
              <a:ext uri="{FF2B5EF4-FFF2-40B4-BE49-F238E27FC236}">
                <a16:creationId xmlns:a16="http://schemas.microsoft.com/office/drawing/2014/main" id="{36C5224D-41FB-3D4B-90E5-0D07EAFC9C40}"/>
              </a:ext>
            </a:extLst>
          </p:cNvPr>
          <p:cNvSpPr>
            <a:spLocks noGrp="1"/>
          </p:cNvSpPr>
          <p:nvPr>
            <p:ph type="pic" sz="quarter" idx="13" hasCustomPrompt="1"/>
          </p:nvPr>
        </p:nvSpPr>
        <p:spPr>
          <a:xfrm>
            <a:off x="4558545"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5" name="Picture Placeholder 6">
            <a:extLst>
              <a:ext uri="{FF2B5EF4-FFF2-40B4-BE49-F238E27FC236}">
                <a16:creationId xmlns:a16="http://schemas.microsoft.com/office/drawing/2014/main" id="{9E9CC66E-0067-F749-9754-456C5CC1B348}"/>
              </a:ext>
            </a:extLst>
          </p:cNvPr>
          <p:cNvSpPr>
            <a:spLocks noGrp="1"/>
          </p:cNvSpPr>
          <p:nvPr>
            <p:ph type="pic" sz="quarter" idx="14" hasCustomPrompt="1"/>
          </p:nvPr>
        </p:nvSpPr>
        <p:spPr>
          <a:xfrm>
            <a:off x="5760328"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0" name="Picture Placeholder 6">
            <a:extLst>
              <a:ext uri="{FF2B5EF4-FFF2-40B4-BE49-F238E27FC236}">
                <a16:creationId xmlns:a16="http://schemas.microsoft.com/office/drawing/2014/main" id="{A9267177-63EB-E948-B5FC-E9FCF55E64F3}"/>
              </a:ext>
            </a:extLst>
          </p:cNvPr>
          <p:cNvSpPr>
            <a:spLocks noGrp="1"/>
          </p:cNvSpPr>
          <p:nvPr>
            <p:ph type="pic" sz="quarter" idx="19" hasCustomPrompt="1"/>
          </p:nvPr>
        </p:nvSpPr>
        <p:spPr>
          <a:xfrm>
            <a:off x="3356762"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6" name="Picture Placeholder 6">
            <a:extLst>
              <a:ext uri="{FF2B5EF4-FFF2-40B4-BE49-F238E27FC236}">
                <a16:creationId xmlns:a16="http://schemas.microsoft.com/office/drawing/2014/main" id="{F3F96AA6-F0AB-DE41-B554-8969ED46A2CE}"/>
              </a:ext>
            </a:extLst>
          </p:cNvPr>
          <p:cNvSpPr>
            <a:spLocks noGrp="1"/>
          </p:cNvSpPr>
          <p:nvPr>
            <p:ph type="pic" sz="quarter" idx="20" hasCustomPrompt="1"/>
          </p:nvPr>
        </p:nvSpPr>
        <p:spPr>
          <a:xfrm>
            <a:off x="966259"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7" name="Picture Placeholder 6">
            <a:extLst>
              <a:ext uri="{FF2B5EF4-FFF2-40B4-BE49-F238E27FC236}">
                <a16:creationId xmlns:a16="http://schemas.microsoft.com/office/drawing/2014/main" id="{91198B36-1157-274E-8C55-6C102341D212}"/>
              </a:ext>
            </a:extLst>
          </p:cNvPr>
          <p:cNvSpPr>
            <a:spLocks noGrp="1"/>
          </p:cNvSpPr>
          <p:nvPr>
            <p:ph type="pic" sz="quarter" idx="21" hasCustomPrompt="1"/>
          </p:nvPr>
        </p:nvSpPr>
        <p:spPr>
          <a:xfrm>
            <a:off x="2154979"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8" name="Picture Placeholder 6">
            <a:extLst>
              <a:ext uri="{FF2B5EF4-FFF2-40B4-BE49-F238E27FC236}">
                <a16:creationId xmlns:a16="http://schemas.microsoft.com/office/drawing/2014/main" id="{F1C4F739-3994-504B-9414-DD6A835AB985}"/>
              </a:ext>
            </a:extLst>
          </p:cNvPr>
          <p:cNvSpPr>
            <a:spLocks noGrp="1"/>
          </p:cNvSpPr>
          <p:nvPr>
            <p:ph type="pic" sz="quarter" idx="22" hasCustomPrompt="1"/>
          </p:nvPr>
        </p:nvSpPr>
        <p:spPr>
          <a:xfrm>
            <a:off x="4558545"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9" name="Picture Placeholder 6">
            <a:extLst>
              <a:ext uri="{FF2B5EF4-FFF2-40B4-BE49-F238E27FC236}">
                <a16:creationId xmlns:a16="http://schemas.microsoft.com/office/drawing/2014/main" id="{03254396-6C33-3F47-80A2-BD10F8262C8E}"/>
              </a:ext>
            </a:extLst>
          </p:cNvPr>
          <p:cNvSpPr>
            <a:spLocks noGrp="1"/>
          </p:cNvSpPr>
          <p:nvPr>
            <p:ph type="pic" sz="quarter" idx="23" hasCustomPrompt="1"/>
          </p:nvPr>
        </p:nvSpPr>
        <p:spPr>
          <a:xfrm>
            <a:off x="5760328"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0" name="Picture Placeholder 6">
            <a:extLst>
              <a:ext uri="{FF2B5EF4-FFF2-40B4-BE49-F238E27FC236}">
                <a16:creationId xmlns:a16="http://schemas.microsoft.com/office/drawing/2014/main" id="{79F3FABC-C397-3342-8454-E10BDC1CE7A1}"/>
              </a:ext>
            </a:extLst>
          </p:cNvPr>
          <p:cNvSpPr>
            <a:spLocks noGrp="1"/>
          </p:cNvSpPr>
          <p:nvPr>
            <p:ph type="pic" sz="quarter" idx="24" hasCustomPrompt="1"/>
          </p:nvPr>
        </p:nvSpPr>
        <p:spPr>
          <a:xfrm>
            <a:off x="3356762"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1" name="Picture Placeholder 6">
            <a:extLst>
              <a:ext uri="{FF2B5EF4-FFF2-40B4-BE49-F238E27FC236}">
                <a16:creationId xmlns:a16="http://schemas.microsoft.com/office/drawing/2014/main" id="{9E6DEA67-6C87-F044-AF08-EAB97FFC76F0}"/>
              </a:ext>
            </a:extLst>
          </p:cNvPr>
          <p:cNvSpPr>
            <a:spLocks noGrp="1"/>
          </p:cNvSpPr>
          <p:nvPr>
            <p:ph type="pic" sz="quarter" idx="25" hasCustomPrompt="1"/>
          </p:nvPr>
        </p:nvSpPr>
        <p:spPr>
          <a:xfrm>
            <a:off x="966259"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2" name="Picture Placeholder 6">
            <a:extLst>
              <a:ext uri="{FF2B5EF4-FFF2-40B4-BE49-F238E27FC236}">
                <a16:creationId xmlns:a16="http://schemas.microsoft.com/office/drawing/2014/main" id="{9A5D9294-7589-AF4E-A7D1-2196ABD6572E}"/>
              </a:ext>
            </a:extLst>
          </p:cNvPr>
          <p:cNvSpPr>
            <a:spLocks noGrp="1"/>
          </p:cNvSpPr>
          <p:nvPr>
            <p:ph type="pic" sz="quarter" idx="26" hasCustomPrompt="1"/>
          </p:nvPr>
        </p:nvSpPr>
        <p:spPr>
          <a:xfrm>
            <a:off x="2154979"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3" name="Picture Placeholder 6">
            <a:extLst>
              <a:ext uri="{FF2B5EF4-FFF2-40B4-BE49-F238E27FC236}">
                <a16:creationId xmlns:a16="http://schemas.microsoft.com/office/drawing/2014/main" id="{A9CA2B01-A4C3-6849-822E-2CBE784A190B}"/>
              </a:ext>
            </a:extLst>
          </p:cNvPr>
          <p:cNvSpPr>
            <a:spLocks noGrp="1"/>
          </p:cNvSpPr>
          <p:nvPr>
            <p:ph type="pic" sz="quarter" idx="27" hasCustomPrompt="1"/>
          </p:nvPr>
        </p:nvSpPr>
        <p:spPr>
          <a:xfrm>
            <a:off x="4558545"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1" name="Picture Placeholder 6">
            <a:extLst>
              <a:ext uri="{FF2B5EF4-FFF2-40B4-BE49-F238E27FC236}">
                <a16:creationId xmlns:a16="http://schemas.microsoft.com/office/drawing/2014/main" id="{F158460A-60AC-B645-ABBB-67D2BBDF090E}"/>
              </a:ext>
            </a:extLst>
          </p:cNvPr>
          <p:cNvSpPr>
            <a:spLocks noGrp="1"/>
          </p:cNvSpPr>
          <p:nvPr>
            <p:ph type="pic" sz="quarter" idx="28" hasCustomPrompt="1"/>
          </p:nvPr>
        </p:nvSpPr>
        <p:spPr>
          <a:xfrm>
            <a:off x="5760328"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3" name="Picture Placeholder 6">
            <a:extLst>
              <a:ext uri="{FF2B5EF4-FFF2-40B4-BE49-F238E27FC236}">
                <a16:creationId xmlns:a16="http://schemas.microsoft.com/office/drawing/2014/main" id="{9BA496EA-37DD-1A45-8824-783F7D144E2F}"/>
              </a:ext>
            </a:extLst>
          </p:cNvPr>
          <p:cNvSpPr>
            <a:spLocks noGrp="1"/>
          </p:cNvSpPr>
          <p:nvPr>
            <p:ph type="pic" sz="quarter" idx="29" hasCustomPrompt="1"/>
          </p:nvPr>
        </p:nvSpPr>
        <p:spPr>
          <a:xfrm>
            <a:off x="3356762"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7" name="Picture Placeholder 6">
            <a:extLst>
              <a:ext uri="{FF2B5EF4-FFF2-40B4-BE49-F238E27FC236}">
                <a16:creationId xmlns:a16="http://schemas.microsoft.com/office/drawing/2014/main" id="{1F21F73D-6F05-DD40-8CBD-448D7F79039A}"/>
              </a:ext>
            </a:extLst>
          </p:cNvPr>
          <p:cNvSpPr>
            <a:spLocks noGrp="1"/>
          </p:cNvSpPr>
          <p:nvPr>
            <p:ph type="pic" sz="quarter" idx="30" hasCustomPrompt="1"/>
          </p:nvPr>
        </p:nvSpPr>
        <p:spPr>
          <a:xfrm>
            <a:off x="6962110" y="115633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8" name="Picture Placeholder 6">
            <a:extLst>
              <a:ext uri="{FF2B5EF4-FFF2-40B4-BE49-F238E27FC236}">
                <a16:creationId xmlns:a16="http://schemas.microsoft.com/office/drawing/2014/main" id="{E60B288F-49D3-324F-ACC1-08A427FE7E5B}"/>
              </a:ext>
            </a:extLst>
          </p:cNvPr>
          <p:cNvSpPr>
            <a:spLocks noGrp="1"/>
          </p:cNvSpPr>
          <p:nvPr>
            <p:ph type="pic" sz="quarter" idx="31" hasCustomPrompt="1"/>
          </p:nvPr>
        </p:nvSpPr>
        <p:spPr>
          <a:xfrm>
            <a:off x="6962110" y="234505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49" name="Picture Placeholder 6">
            <a:extLst>
              <a:ext uri="{FF2B5EF4-FFF2-40B4-BE49-F238E27FC236}">
                <a16:creationId xmlns:a16="http://schemas.microsoft.com/office/drawing/2014/main" id="{6EA51657-2699-1E4C-ABDE-C9E9E9029139}"/>
              </a:ext>
            </a:extLst>
          </p:cNvPr>
          <p:cNvSpPr>
            <a:spLocks noGrp="1"/>
          </p:cNvSpPr>
          <p:nvPr>
            <p:ph type="pic" sz="quarter" idx="32" hasCustomPrompt="1"/>
          </p:nvPr>
        </p:nvSpPr>
        <p:spPr>
          <a:xfrm>
            <a:off x="6962110" y="3533775"/>
            <a:ext cx="971120" cy="971120"/>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34" name="Text Placeholder 25">
            <a:extLst>
              <a:ext uri="{FF2B5EF4-FFF2-40B4-BE49-F238E27FC236}">
                <a16:creationId xmlns:a16="http://schemas.microsoft.com/office/drawing/2014/main" id="{12F3EF6C-37ED-5F48-BB3C-411938D22AE7}"/>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5" name="Title 1">
            <a:extLst>
              <a:ext uri="{FF2B5EF4-FFF2-40B4-BE49-F238E27FC236}">
                <a16:creationId xmlns:a16="http://schemas.microsoft.com/office/drawing/2014/main" id="{6C7948D2-ADA5-3D42-ABD1-47AEDB34D9CC}"/>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Image or Logo Layout</a:t>
            </a:r>
          </a:p>
        </p:txBody>
      </p:sp>
      <p:cxnSp>
        <p:nvCxnSpPr>
          <p:cNvPr id="36" name="Straight Connector 35">
            <a:extLst>
              <a:ext uri="{FF2B5EF4-FFF2-40B4-BE49-F238E27FC236}">
                <a16:creationId xmlns:a16="http://schemas.microsoft.com/office/drawing/2014/main" id="{5A593D8C-BFED-6145-AAC0-7819D868C114}"/>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96771"/>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4FD09BB2-B9CB-8C4A-BEB6-9A9969A1FFDF}"/>
              </a:ext>
            </a:extLst>
          </p:cNvPr>
          <p:cNvSpPr>
            <a:spLocks noGrp="1"/>
          </p:cNvSpPr>
          <p:nvPr>
            <p:ph type="pic" sz="quarter" idx="11" hasCustomPrompt="1"/>
          </p:nvPr>
        </p:nvSpPr>
        <p:spPr>
          <a:xfrm>
            <a:off x="772744" y="110137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4" name="Picture Placeholder 6">
            <a:extLst>
              <a:ext uri="{FF2B5EF4-FFF2-40B4-BE49-F238E27FC236}">
                <a16:creationId xmlns:a16="http://schemas.microsoft.com/office/drawing/2014/main" id="{C4268F15-C0C1-854C-BE63-1BBA16CF8812}"/>
              </a:ext>
            </a:extLst>
          </p:cNvPr>
          <p:cNvSpPr>
            <a:spLocks noGrp="1"/>
          </p:cNvSpPr>
          <p:nvPr>
            <p:ph type="pic" sz="quarter" idx="12" hasCustomPrompt="1"/>
          </p:nvPr>
        </p:nvSpPr>
        <p:spPr>
          <a:xfrm>
            <a:off x="2360428" y="110137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5" name="Picture Placeholder 6">
            <a:extLst>
              <a:ext uri="{FF2B5EF4-FFF2-40B4-BE49-F238E27FC236}">
                <a16:creationId xmlns:a16="http://schemas.microsoft.com/office/drawing/2014/main" id="{8A4B439F-2B17-6E49-AB44-EFD509776590}"/>
              </a:ext>
            </a:extLst>
          </p:cNvPr>
          <p:cNvSpPr>
            <a:spLocks noGrp="1"/>
          </p:cNvSpPr>
          <p:nvPr>
            <p:ph type="pic" sz="quarter" idx="13" hasCustomPrompt="1"/>
          </p:nvPr>
        </p:nvSpPr>
        <p:spPr>
          <a:xfrm>
            <a:off x="3948112" y="1101370"/>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6" name="Picture Placeholder 6">
            <a:extLst>
              <a:ext uri="{FF2B5EF4-FFF2-40B4-BE49-F238E27FC236}">
                <a16:creationId xmlns:a16="http://schemas.microsoft.com/office/drawing/2014/main" id="{FEAE74DA-F95F-3842-BB5B-AEA3B4B2AD53}"/>
              </a:ext>
            </a:extLst>
          </p:cNvPr>
          <p:cNvSpPr>
            <a:spLocks noGrp="1"/>
          </p:cNvSpPr>
          <p:nvPr>
            <p:ph type="pic" sz="quarter" idx="14" hasCustomPrompt="1"/>
          </p:nvPr>
        </p:nvSpPr>
        <p:spPr>
          <a:xfrm>
            <a:off x="5535796" y="1101369"/>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6" name="Picture Placeholder 6">
            <a:extLst>
              <a:ext uri="{FF2B5EF4-FFF2-40B4-BE49-F238E27FC236}">
                <a16:creationId xmlns:a16="http://schemas.microsoft.com/office/drawing/2014/main" id="{BB7C9A93-173C-0E4C-A3DF-12CD74420A9D}"/>
              </a:ext>
            </a:extLst>
          </p:cNvPr>
          <p:cNvSpPr>
            <a:spLocks noGrp="1"/>
          </p:cNvSpPr>
          <p:nvPr>
            <p:ph type="pic" sz="quarter" idx="15" hasCustomPrompt="1"/>
          </p:nvPr>
        </p:nvSpPr>
        <p:spPr>
          <a:xfrm>
            <a:off x="7123480" y="1101369"/>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7" name="Picture Placeholder 6">
            <a:extLst>
              <a:ext uri="{FF2B5EF4-FFF2-40B4-BE49-F238E27FC236}">
                <a16:creationId xmlns:a16="http://schemas.microsoft.com/office/drawing/2014/main" id="{EE08337F-F0C2-114B-ABF2-0756BDF597F7}"/>
              </a:ext>
            </a:extLst>
          </p:cNvPr>
          <p:cNvSpPr>
            <a:spLocks noGrp="1"/>
          </p:cNvSpPr>
          <p:nvPr>
            <p:ph type="pic" sz="quarter" idx="16" hasCustomPrompt="1"/>
          </p:nvPr>
        </p:nvSpPr>
        <p:spPr>
          <a:xfrm>
            <a:off x="772744" y="203080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8" name="Picture Placeholder 6">
            <a:extLst>
              <a:ext uri="{FF2B5EF4-FFF2-40B4-BE49-F238E27FC236}">
                <a16:creationId xmlns:a16="http://schemas.microsoft.com/office/drawing/2014/main" id="{B9AD7544-94FB-9643-9751-BA7A00902E58}"/>
              </a:ext>
            </a:extLst>
          </p:cNvPr>
          <p:cNvSpPr>
            <a:spLocks noGrp="1"/>
          </p:cNvSpPr>
          <p:nvPr>
            <p:ph type="pic" sz="quarter" idx="17" hasCustomPrompt="1"/>
          </p:nvPr>
        </p:nvSpPr>
        <p:spPr>
          <a:xfrm>
            <a:off x="2360428" y="203080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19" name="Picture Placeholder 6">
            <a:extLst>
              <a:ext uri="{FF2B5EF4-FFF2-40B4-BE49-F238E27FC236}">
                <a16:creationId xmlns:a16="http://schemas.microsoft.com/office/drawing/2014/main" id="{468E05D9-5344-8146-9C93-53AB3736F7EA}"/>
              </a:ext>
            </a:extLst>
          </p:cNvPr>
          <p:cNvSpPr>
            <a:spLocks noGrp="1"/>
          </p:cNvSpPr>
          <p:nvPr>
            <p:ph type="pic" sz="quarter" idx="18" hasCustomPrompt="1"/>
          </p:nvPr>
        </p:nvSpPr>
        <p:spPr>
          <a:xfrm>
            <a:off x="3948112" y="2030802"/>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0" name="Picture Placeholder 6">
            <a:extLst>
              <a:ext uri="{FF2B5EF4-FFF2-40B4-BE49-F238E27FC236}">
                <a16:creationId xmlns:a16="http://schemas.microsoft.com/office/drawing/2014/main" id="{C0BB9878-6969-384C-BE14-F8684F9BBF35}"/>
              </a:ext>
            </a:extLst>
          </p:cNvPr>
          <p:cNvSpPr>
            <a:spLocks noGrp="1"/>
          </p:cNvSpPr>
          <p:nvPr>
            <p:ph type="pic" sz="quarter" idx="19" hasCustomPrompt="1"/>
          </p:nvPr>
        </p:nvSpPr>
        <p:spPr>
          <a:xfrm>
            <a:off x="5535796" y="203080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1" name="Picture Placeholder 6">
            <a:extLst>
              <a:ext uri="{FF2B5EF4-FFF2-40B4-BE49-F238E27FC236}">
                <a16:creationId xmlns:a16="http://schemas.microsoft.com/office/drawing/2014/main" id="{24AD846A-4A3D-2C46-83FF-3C10AFF49D3E}"/>
              </a:ext>
            </a:extLst>
          </p:cNvPr>
          <p:cNvSpPr>
            <a:spLocks noGrp="1"/>
          </p:cNvSpPr>
          <p:nvPr>
            <p:ph type="pic" sz="quarter" idx="20" hasCustomPrompt="1"/>
          </p:nvPr>
        </p:nvSpPr>
        <p:spPr>
          <a:xfrm>
            <a:off x="7123480" y="2030801"/>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2" name="Picture Placeholder 6">
            <a:extLst>
              <a:ext uri="{FF2B5EF4-FFF2-40B4-BE49-F238E27FC236}">
                <a16:creationId xmlns:a16="http://schemas.microsoft.com/office/drawing/2014/main" id="{48CD9B7C-CE3C-5A49-BDCF-02DEB05D80AD}"/>
              </a:ext>
            </a:extLst>
          </p:cNvPr>
          <p:cNvSpPr>
            <a:spLocks noGrp="1"/>
          </p:cNvSpPr>
          <p:nvPr>
            <p:ph type="pic" sz="quarter" idx="21" hasCustomPrompt="1"/>
          </p:nvPr>
        </p:nvSpPr>
        <p:spPr>
          <a:xfrm>
            <a:off x="772744" y="2960235"/>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3" name="Picture Placeholder 6">
            <a:extLst>
              <a:ext uri="{FF2B5EF4-FFF2-40B4-BE49-F238E27FC236}">
                <a16:creationId xmlns:a16="http://schemas.microsoft.com/office/drawing/2014/main" id="{FC21593F-DAE2-2847-9E33-81EAC93E8457}"/>
              </a:ext>
            </a:extLst>
          </p:cNvPr>
          <p:cNvSpPr>
            <a:spLocks noGrp="1"/>
          </p:cNvSpPr>
          <p:nvPr>
            <p:ph type="pic" sz="quarter" idx="22" hasCustomPrompt="1"/>
          </p:nvPr>
        </p:nvSpPr>
        <p:spPr>
          <a:xfrm>
            <a:off x="2360428" y="2960235"/>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4" name="Picture Placeholder 6">
            <a:extLst>
              <a:ext uri="{FF2B5EF4-FFF2-40B4-BE49-F238E27FC236}">
                <a16:creationId xmlns:a16="http://schemas.microsoft.com/office/drawing/2014/main" id="{8DEDC903-37A0-9E47-B69C-107C9A9FB928}"/>
              </a:ext>
            </a:extLst>
          </p:cNvPr>
          <p:cNvSpPr>
            <a:spLocks noGrp="1"/>
          </p:cNvSpPr>
          <p:nvPr>
            <p:ph type="pic" sz="quarter" idx="23" hasCustomPrompt="1"/>
          </p:nvPr>
        </p:nvSpPr>
        <p:spPr>
          <a:xfrm>
            <a:off x="3948112" y="2960234"/>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5" name="Picture Placeholder 6">
            <a:extLst>
              <a:ext uri="{FF2B5EF4-FFF2-40B4-BE49-F238E27FC236}">
                <a16:creationId xmlns:a16="http://schemas.microsoft.com/office/drawing/2014/main" id="{0295DA18-93CE-2B48-ABCA-A6078F999D5C}"/>
              </a:ext>
            </a:extLst>
          </p:cNvPr>
          <p:cNvSpPr>
            <a:spLocks noGrp="1"/>
          </p:cNvSpPr>
          <p:nvPr>
            <p:ph type="pic" sz="quarter" idx="24" hasCustomPrompt="1"/>
          </p:nvPr>
        </p:nvSpPr>
        <p:spPr>
          <a:xfrm>
            <a:off x="5535796" y="296023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6" name="Picture Placeholder 6">
            <a:extLst>
              <a:ext uri="{FF2B5EF4-FFF2-40B4-BE49-F238E27FC236}">
                <a16:creationId xmlns:a16="http://schemas.microsoft.com/office/drawing/2014/main" id="{0686FFE1-A610-6945-BDC8-8B3B0DAACBB6}"/>
              </a:ext>
            </a:extLst>
          </p:cNvPr>
          <p:cNvSpPr>
            <a:spLocks noGrp="1"/>
          </p:cNvSpPr>
          <p:nvPr>
            <p:ph type="pic" sz="quarter" idx="25" hasCustomPrompt="1"/>
          </p:nvPr>
        </p:nvSpPr>
        <p:spPr>
          <a:xfrm>
            <a:off x="7123480" y="2960233"/>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7" name="Picture Placeholder 6">
            <a:extLst>
              <a:ext uri="{FF2B5EF4-FFF2-40B4-BE49-F238E27FC236}">
                <a16:creationId xmlns:a16="http://schemas.microsoft.com/office/drawing/2014/main" id="{EE1D5A96-E8D8-0444-9531-D441127D7539}"/>
              </a:ext>
            </a:extLst>
          </p:cNvPr>
          <p:cNvSpPr>
            <a:spLocks noGrp="1"/>
          </p:cNvSpPr>
          <p:nvPr>
            <p:ph type="pic" sz="quarter" idx="26" hasCustomPrompt="1"/>
          </p:nvPr>
        </p:nvSpPr>
        <p:spPr>
          <a:xfrm>
            <a:off x="772744" y="3889666"/>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8" name="Picture Placeholder 6">
            <a:extLst>
              <a:ext uri="{FF2B5EF4-FFF2-40B4-BE49-F238E27FC236}">
                <a16:creationId xmlns:a16="http://schemas.microsoft.com/office/drawing/2014/main" id="{6E485A84-F58D-CB4F-B9B8-16C1F35CC204}"/>
              </a:ext>
            </a:extLst>
          </p:cNvPr>
          <p:cNvSpPr>
            <a:spLocks noGrp="1"/>
          </p:cNvSpPr>
          <p:nvPr>
            <p:ph type="pic" sz="quarter" idx="27" hasCustomPrompt="1"/>
          </p:nvPr>
        </p:nvSpPr>
        <p:spPr>
          <a:xfrm>
            <a:off x="2360428" y="3889666"/>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29" name="Picture Placeholder 6">
            <a:extLst>
              <a:ext uri="{FF2B5EF4-FFF2-40B4-BE49-F238E27FC236}">
                <a16:creationId xmlns:a16="http://schemas.microsoft.com/office/drawing/2014/main" id="{AF044940-EC0B-8A48-AE3B-DBF869AA0BC1}"/>
              </a:ext>
            </a:extLst>
          </p:cNvPr>
          <p:cNvSpPr>
            <a:spLocks noGrp="1"/>
          </p:cNvSpPr>
          <p:nvPr>
            <p:ph type="pic" sz="quarter" idx="28" hasCustomPrompt="1"/>
          </p:nvPr>
        </p:nvSpPr>
        <p:spPr>
          <a:xfrm>
            <a:off x="3948112" y="3889665"/>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30" name="Picture Placeholder 6">
            <a:extLst>
              <a:ext uri="{FF2B5EF4-FFF2-40B4-BE49-F238E27FC236}">
                <a16:creationId xmlns:a16="http://schemas.microsoft.com/office/drawing/2014/main" id="{48A88A3C-AE49-C540-AEED-C7F9210A3A98}"/>
              </a:ext>
            </a:extLst>
          </p:cNvPr>
          <p:cNvSpPr>
            <a:spLocks noGrp="1"/>
          </p:cNvSpPr>
          <p:nvPr>
            <p:ph type="pic" sz="quarter" idx="29" hasCustomPrompt="1"/>
          </p:nvPr>
        </p:nvSpPr>
        <p:spPr>
          <a:xfrm>
            <a:off x="5535796" y="3889664"/>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31" name="Picture Placeholder 6">
            <a:extLst>
              <a:ext uri="{FF2B5EF4-FFF2-40B4-BE49-F238E27FC236}">
                <a16:creationId xmlns:a16="http://schemas.microsoft.com/office/drawing/2014/main" id="{1ECDB7E9-9C74-5C40-8DE6-5FC2F403478F}"/>
              </a:ext>
            </a:extLst>
          </p:cNvPr>
          <p:cNvSpPr>
            <a:spLocks noGrp="1"/>
          </p:cNvSpPr>
          <p:nvPr>
            <p:ph type="pic" sz="quarter" idx="30" hasCustomPrompt="1"/>
          </p:nvPr>
        </p:nvSpPr>
        <p:spPr>
          <a:xfrm>
            <a:off x="7123480" y="3889664"/>
            <a:ext cx="1247775" cy="557507"/>
          </a:xfrm>
          <a:prstGeom prst="rect">
            <a:avLst/>
          </a:prstGeom>
          <a:pattFill prst="divot">
            <a:fgClr>
              <a:schemeClr val="accent1"/>
            </a:fgClr>
            <a:bgClr>
              <a:schemeClr val="bg1"/>
            </a:bgClr>
          </a:pattFill>
          <a:ln w="19050">
            <a:noFill/>
          </a:ln>
        </p:spPr>
        <p:txBody>
          <a:bodyPr/>
          <a:lstStyle>
            <a:lvl1pPr marL="0" indent="0" algn="ctr">
              <a:spcBef>
                <a:spcPts val="600"/>
              </a:spcBef>
              <a:buNone/>
              <a:defRPr sz="1200">
                <a:solidFill>
                  <a:srgbClr val="FF2F92"/>
                </a:solidFill>
              </a:defRPr>
            </a:lvl1pPr>
          </a:lstStyle>
          <a:p>
            <a:r>
              <a:rPr lang="en-US"/>
              <a:t>Insert Picture or logo</a:t>
            </a:r>
          </a:p>
        </p:txBody>
      </p:sp>
      <p:sp>
        <p:nvSpPr>
          <p:cNvPr id="35" name="Text Placeholder 25">
            <a:extLst>
              <a:ext uri="{FF2B5EF4-FFF2-40B4-BE49-F238E27FC236}">
                <a16:creationId xmlns:a16="http://schemas.microsoft.com/office/drawing/2014/main" id="{35A5DE71-5950-8A49-98CF-F98156B76DA7}"/>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6" name="Title 1">
            <a:extLst>
              <a:ext uri="{FF2B5EF4-FFF2-40B4-BE49-F238E27FC236}">
                <a16:creationId xmlns:a16="http://schemas.microsoft.com/office/drawing/2014/main" id="{5A2D623F-F058-9B4F-B115-CD9EC3115536}"/>
              </a:ext>
            </a:extLst>
          </p:cNvPr>
          <p:cNvSpPr>
            <a:spLocks noGrp="1"/>
          </p:cNvSpPr>
          <p:nvPr>
            <p:ph type="title" hasCustomPrompt="1"/>
          </p:nvPr>
        </p:nvSpPr>
        <p:spPr>
          <a:xfrm>
            <a:off x="307091" y="181676"/>
            <a:ext cx="8485213" cy="279148"/>
          </a:xfrm>
          <a:prstGeom prst="rect">
            <a:avLst/>
          </a:prstGeom>
        </p:spPr>
        <p:txBody>
          <a:bodyPr lIns="0" tIns="0" rIns="0" bIns="0"/>
          <a:lstStyle>
            <a:lvl1pPr>
              <a:defRPr sz="2800">
                <a:solidFill>
                  <a:schemeClr val="accent2"/>
                </a:solidFill>
                <a:latin typeface="+mj-lt"/>
              </a:defRPr>
            </a:lvl1pPr>
          </a:lstStyle>
          <a:p>
            <a:r>
              <a:rPr lang="en-US"/>
              <a:t>Click to Add Text / Image or Logo Layout</a:t>
            </a:r>
          </a:p>
        </p:txBody>
      </p:sp>
      <p:cxnSp>
        <p:nvCxnSpPr>
          <p:cNvPr id="37" name="Straight Connector 36">
            <a:extLst>
              <a:ext uri="{FF2B5EF4-FFF2-40B4-BE49-F238E27FC236}">
                <a16:creationId xmlns:a16="http://schemas.microsoft.com/office/drawing/2014/main" id="{70C6F9F2-8E11-DA49-8426-6851410C2F16}"/>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978715"/>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ternate 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D5D731A-5C17-9745-9494-8C335C5674D4}"/>
              </a:ext>
            </a:extLst>
          </p:cNvPr>
          <p:cNvSpPr>
            <a:spLocks noGrp="1"/>
          </p:cNvSpPr>
          <p:nvPr>
            <p:ph type="pic" sz="quarter" idx="10" hasCustomPrompt="1"/>
          </p:nvPr>
        </p:nvSpPr>
        <p:spPr>
          <a:xfrm>
            <a:off x="0" y="0"/>
            <a:ext cx="9144000" cy="5143500"/>
          </a:xfrm>
          <a:prstGeom prst="rect">
            <a:avLst/>
          </a:prstGeom>
        </p:spPr>
        <p:txBody>
          <a:bodyPr/>
          <a:lstStyle>
            <a:lvl1pPr>
              <a:buNone/>
              <a:defRPr>
                <a:solidFill>
                  <a:srgbClr val="FF00FF"/>
                </a:solidFill>
              </a:defRPr>
            </a:lvl1pPr>
          </a:lstStyle>
          <a:p>
            <a:r>
              <a:rPr lang="en-US"/>
              <a:t>Click icon to insert picture.</a:t>
            </a:r>
          </a:p>
        </p:txBody>
      </p:sp>
      <p:sp>
        <p:nvSpPr>
          <p:cNvPr id="2" name="Title 1">
            <a:extLst>
              <a:ext uri="{FF2B5EF4-FFF2-40B4-BE49-F238E27FC236}">
                <a16:creationId xmlns:a16="http://schemas.microsoft.com/office/drawing/2014/main" id="{9AB28FAE-6DF4-C649-B61A-0CB513580DA8}"/>
              </a:ext>
            </a:extLst>
          </p:cNvPr>
          <p:cNvSpPr>
            <a:spLocks noGrp="1"/>
          </p:cNvSpPr>
          <p:nvPr>
            <p:ph type="ctrTitle" hasCustomPrompt="1"/>
          </p:nvPr>
        </p:nvSpPr>
        <p:spPr>
          <a:xfrm>
            <a:off x="1516912" y="1901214"/>
            <a:ext cx="6294475" cy="794170"/>
          </a:xfrm>
          <a:prstGeom prst="rect">
            <a:avLst/>
          </a:prstGeom>
        </p:spPr>
        <p:txBody>
          <a:bodyPr lIns="0" anchor="b"/>
          <a:lstStyle>
            <a:lvl1pPr algn="l">
              <a:defRPr sz="4500">
                <a:solidFill>
                  <a:schemeClr val="accent1"/>
                </a:solidFill>
              </a:defRPr>
            </a:lvl1pPr>
          </a:lstStyle>
          <a:p>
            <a:r>
              <a:rPr lang="en-US"/>
              <a:t>Title of Presentation</a:t>
            </a:r>
          </a:p>
        </p:txBody>
      </p:sp>
      <p:sp>
        <p:nvSpPr>
          <p:cNvPr id="3" name="Subtitle 2">
            <a:extLst>
              <a:ext uri="{FF2B5EF4-FFF2-40B4-BE49-F238E27FC236}">
                <a16:creationId xmlns:a16="http://schemas.microsoft.com/office/drawing/2014/main" id="{118E7790-9874-E348-BB58-0A1CA13FCF31}"/>
              </a:ext>
            </a:extLst>
          </p:cNvPr>
          <p:cNvSpPr>
            <a:spLocks noGrp="1"/>
          </p:cNvSpPr>
          <p:nvPr>
            <p:ph type="subTitle" idx="1" hasCustomPrompt="1"/>
          </p:nvPr>
        </p:nvSpPr>
        <p:spPr>
          <a:xfrm>
            <a:off x="1516912" y="2781154"/>
            <a:ext cx="4821209" cy="514350"/>
          </a:xfrm>
          <a:prstGeom prst="rect">
            <a:avLst/>
          </a:prstGeom>
        </p:spPr>
        <p:txBody>
          <a:bodyPr lIns="0"/>
          <a:lstStyle>
            <a:lvl1pPr marL="0" indent="0" algn="l">
              <a:buNone/>
              <a:defRPr sz="1600">
                <a:solidFill>
                  <a:schemeClr val="accent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Subhead, Byline, Etc.</a:t>
            </a:r>
          </a:p>
        </p:txBody>
      </p:sp>
      <p:pic>
        <p:nvPicPr>
          <p:cNvPr id="10" name="Picture 9">
            <a:extLst>
              <a:ext uri="{FF2B5EF4-FFF2-40B4-BE49-F238E27FC236}">
                <a16:creationId xmlns:a16="http://schemas.microsoft.com/office/drawing/2014/main" id="{F8854EBC-6BDA-9A43-A980-FA32DF4D0855}"/>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15769" y="823532"/>
            <a:ext cx="2683081" cy="497331"/>
          </a:xfrm>
          <a:prstGeom prst="rect">
            <a:avLst/>
          </a:prstGeom>
        </p:spPr>
      </p:pic>
    </p:spTree>
    <p:extLst>
      <p:ext uri="{BB962C8B-B14F-4D97-AF65-F5344CB8AC3E}">
        <p14:creationId xmlns:p14="http://schemas.microsoft.com/office/powerpoint/2010/main" val="2431758095"/>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Main Title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71F74-2798-7A44-BAE5-624ABE311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793"/>
            <a:ext cx="9148970" cy="5140708"/>
          </a:xfrm>
          <a:prstGeom prst="rect">
            <a:avLst/>
          </a:prstGeom>
        </p:spPr>
      </p:pic>
      <p:sp>
        <p:nvSpPr>
          <p:cNvPr id="5" name="Rectangle 4">
            <a:extLst>
              <a:ext uri="{FF2B5EF4-FFF2-40B4-BE49-F238E27FC236}">
                <a16:creationId xmlns:a16="http://schemas.microsoft.com/office/drawing/2014/main" id="{49E10437-E9ED-0440-A708-4055731C1E50}"/>
              </a:ext>
            </a:extLst>
          </p:cNvPr>
          <p:cNvSpPr/>
          <p:nvPr userDrawn="1"/>
        </p:nvSpPr>
        <p:spPr>
          <a:xfrm>
            <a:off x="0" y="4322621"/>
            <a:ext cx="9144000" cy="8208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6" name="Straight Connector 5">
            <a:extLst>
              <a:ext uri="{FF2B5EF4-FFF2-40B4-BE49-F238E27FC236}">
                <a16:creationId xmlns:a16="http://schemas.microsoft.com/office/drawing/2014/main" id="{BC630310-EA35-724D-81B4-E383D2B2CB30}"/>
              </a:ext>
            </a:extLst>
          </p:cNvPr>
          <p:cNvCxnSpPr/>
          <p:nvPr userDrawn="1"/>
        </p:nvCxnSpPr>
        <p:spPr>
          <a:xfrm>
            <a:off x="4114800" y="1836241"/>
            <a:ext cx="914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2D971-C19F-E64E-96ED-4AF050762E09}"/>
              </a:ext>
            </a:extLst>
          </p:cNvPr>
          <p:cNvSpPr txBox="1"/>
          <p:nvPr userDrawn="1"/>
        </p:nvSpPr>
        <p:spPr>
          <a:xfrm>
            <a:off x="1882777" y="4634318"/>
            <a:ext cx="5378450" cy="103875"/>
          </a:xfrm>
          <a:prstGeom prst="rect">
            <a:avLst/>
          </a:prstGeom>
          <a:noFill/>
        </p:spPr>
        <p:txBody>
          <a:bodyPr wrap="square" lIns="0" tIns="0" rIns="0" bIns="0" rtlCol="0">
            <a:spAutoFit/>
          </a:bodyPr>
          <a:lstStyle/>
          <a:p>
            <a:pPr algn="ctr"/>
            <a:r>
              <a:rPr lang="en-US" sz="675" spc="53" dirty="0">
                <a:solidFill>
                  <a:schemeClr val="bg1"/>
                </a:solidFill>
                <a:latin typeface="Lato" panose="020F0502020204030203" pitchFamily="34" charset="0"/>
              </a:rPr>
              <a:t>© Copyright OneStream Software | All Rights Reserved</a:t>
            </a:r>
          </a:p>
        </p:txBody>
      </p:sp>
      <p:pic>
        <p:nvPicPr>
          <p:cNvPr id="8" name="Picture 7">
            <a:extLst>
              <a:ext uri="{FF2B5EF4-FFF2-40B4-BE49-F238E27FC236}">
                <a16:creationId xmlns:a16="http://schemas.microsoft.com/office/drawing/2014/main" id="{6632BD1A-3EB7-B147-B41E-18E0191E9D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0460" y="1187298"/>
            <a:ext cx="1579245" cy="346584"/>
          </a:xfrm>
          <a:prstGeom prst="rect">
            <a:avLst/>
          </a:prstGeom>
        </p:spPr>
      </p:pic>
      <p:sp>
        <p:nvSpPr>
          <p:cNvPr id="9" name="Text Placeholder 9">
            <a:extLst>
              <a:ext uri="{FF2B5EF4-FFF2-40B4-BE49-F238E27FC236}">
                <a16:creationId xmlns:a16="http://schemas.microsoft.com/office/drawing/2014/main" id="{D98D1BEE-A9F3-4C4A-94CC-C958F9EECC8E}"/>
              </a:ext>
            </a:extLst>
          </p:cNvPr>
          <p:cNvSpPr>
            <a:spLocks noGrp="1"/>
          </p:cNvSpPr>
          <p:nvPr>
            <p:ph type="body" sz="quarter" idx="18" hasCustomPrompt="1"/>
          </p:nvPr>
        </p:nvSpPr>
        <p:spPr>
          <a:xfrm>
            <a:off x="595315" y="2041865"/>
            <a:ext cx="7953374" cy="383260"/>
          </a:xfrm>
          <a:prstGeom prst="rect">
            <a:avLst/>
          </a:prstGeom>
        </p:spPr>
        <p:txBody>
          <a:bodyPr lIns="0" tIns="0" rIns="0" bIns="0"/>
          <a:lstStyle>
            <a:lvl1pPr marL="0" indent="0" algn="ctr">
              <a:lnSpc>
                <a:spcPct val="100000"/>
              </a:lnSpc>
              <a:spcBef>
                <a:spcPts val="0"/>
              </a:spcBef>
              <a:buNone/>
              <a:defRPr sz="2700" b="0" i="0" cap="none" spc="38" baseline="0">
                <a:solidFill>
                  <a:schemeClr val="accent1"/>
                </a:solidFill>
                <a:latin typeface="Lato Regular"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0E70EA30-1397-0047-8828-842B4A2F4EB9}"/>
              </a:ext>
            </a:extLst>
          </p:cNvPr>
          <p:cNvSpPr>
            <a:spLocks noGrp="1"/>
          </p:cNvSpPr>
          <p:nvPr>
            <p:ph type="body" sz="quarter" idx="19"/>
          </p:nvPr>
        </p:nvSpPr>
        <p:spPr>
          <a:xfrm>
            <a:off x="493396" y="2787961"/>
            <a:ext cx="7953374" cy="141344"/>
          </a:xfrm>
          <a:prstGeom prst="rect">
            <a:avLst/>
          </a:prstGeom>
        </p:spPr>
        <p:txBody>
          <a:bodyPr lIns="0" tIns="0" rIns="0" bIns="0"/>
          <a:lstStyle>
            <a:lvl1pPr marL="0" indent="0" algn="ctr">
              <a:lnSpc>
                <a:spcPts val="900"/>
              </a:lnSpc>
              <a:spcBef>
                <a:spcPts val="0"/>
              </a:spcBef>
              <a:buNone/>
              <a:defRPr sz="1050" b="0" cap="none" spc="0" baseline="0">
                <a:solidFill>
                  <a:schemeClr val="tx2"/>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3960552379"/>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514350">
              <a:defRPr/>
            </a:pPr>
            <a:fld id="{543DD4DE-18BC-D246-911B-0B74A4EC2124}" type="datetimeFigureOut">
              <a:rPr lang="en-US" smtClean="0">
                <a:solidFill>
                  <a:prstClr val="black">
                    <a:tint val="75000"/>
                  </a:prstClr>
                </a:solidFill>
              </a:rPr>
              <a:pPr defTabSz="514350">
                <a:defRPr/>
              </a:pPr>
              <a:t>5/12/2021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51435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514350">
              <a:defRPr/>
            </a:pPr>
            <a:fld id="{897530BA-23FA-F649-A95F-FFC9F10DFBC9}" type="slidenum">
              <a:rPr lang="en-US" smtClean="0">
                <a:solidFill>
                  <a:prstClr val="black">
                    <a:tint val="75000"/>
                  </a:prstClr>
                </a:solidFill>
              </a:rPr>
              <a:pPr defTabSz="51435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273844"/>
            <a:ext cx="7886700" cy="68004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088427"/>
            <a:ext cx="3847754" cy="3544295"/>
          </a:xfrm>
        </p:spPr>
        <p:txBody>
          <a:bodyPr/>
          <a:lstStyle>
            <a:lvl1pPr marL="180023" marR="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lvl1pPr>
            <a:lvl2pPr marL="360045" marR="0"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lvl2pPr>
            <a:lvl3pPr marL="514350" marR="0"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lvl3pPr>
            <a:lvl4pPr marL="771525" marR="0"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lvl4pPr>
            <a:lvl5pPr marL="1028700" marR="0"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lvl5pPr>
          </a:lstStyle>
          <a:p>
            <a:pPr marL="180023" marR="0" lvl="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pPr>
            <a:r>
              <a:rPr kumimoji="0" lang="en-US" sz="1631"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360045" marR="0" lvl="1"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pPr>
            <a:r>
              <a:rPr kumimoji="0" lang="en-US" sz="1463" b="0" i="0" u="none" strike="noStrike" kern="1200" cap="none" spc="0" normalizeH="0" baseline="0" noProof="0" dirty="0">
                <a:ln>
                  <a:noFill/>
                </a:ln>
                <a:solidFill>
                  <a:srgbClr val="444444"/>
                </a:solidFill>
                <a:effectLst/>
                <a:uLnTx/>
                <a:uFillTx/>
                <a:latin typeface="Tw Cen MT"/>
                <a:ea typeface="+mn-ea"/>
                <a:cs typeface="+mn-cs"/>
              </a:rPr>
              <a:t>Second level</a:t>
            </a:r>
          </a:p>
          <a:p>
            <a:pPr marL="514350" marR="0" lvl="2"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pPr>
            <a:r>
              <a:rPr kumimoji="0" lang="en-US" sz="1294" b="0" i="0" u="none" strike="noStrike" kern="1200" cap="none" spc="0" normalizeH="0" baseline="0" noProof="0" dirty="0">
                <a:ln>
                  <a:noFill/>
                </a:ln>
                <a:solidFill>
                  <a:srgbClr val="444444"/>
                </a:solidFill>
                <a:effectLst/>
                <a:uLnTx/>
                <a:uFillTx/>
                <a:latin typeface="Tw Cen MT"/>
                <a:ea typeface="+mn-ea"/>
                <a:cs typeface="+mn-cs"/>
              </a:rPr>
              <a:t>Third level</a:t>
            </a:r>
          </a:p>
          <a:p>
            <a:pPr marL="771525" marR="0" lvl="3"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Fourth level</a:t>
            </a:r>
          </a:p>
          <a:p>
            <a:pPr marL="1028700" marR="0" lvl="4"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7" y="1088427"/>
            <a:ext cx="3858145" cy="3544295"/>
          </a:xfrm>
        </p:spPr>
        <p:txBody>
          <a:bodyPr/>
          <a:lstStyle>
            <a:lvl1pPr marL="180023" marR="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lvl1pPr>
            <a:lvl2pPr marL="360045" marR="0"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lvl2pPr>
            <a:lvl3pPr marL="514350" marR="0"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lvl3pPr>
            <a:lvl4pPr marL="771525" marR="0"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lvl4pPr>
            <a:lvl5pPr marL="1028700" marR="0"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lvl5pPr>
          </a:lstStyle>
          <a:p>
            <a:pPr marL="180023" marR="0" lvl="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pPr>
            <a:r>
              <a:rPr kumimoji="0" lang="en-US" sz="1631"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360045" marR="0" lvl="1"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pPr>
            <a:r>
              <a:rPr kumimoji="0" lang="en-US" sz="1463" b="0" i="0" u="none" strike="noStrike" kern="1200" cap="none" spc="0" normalizeH="0" baseline="0" noProof="0" dirty="0">
                <a:ln>
                  <a:noFill/>
                </a:ln>
                <a:solidFill>
                  <a:srgbClr val="444444"/>
                </a:solidFill>
                <a:effectLst/>
                <a:uLnTx/>
                <a:uFillTx/>
                <a:latin typeface="Tw Cen MT"/>
                <a:ea typeface="+mn-ea"/>
                <a:cs typeface="+mn-cs"/>
              </a:rPr>
              <a:t>Second level</a:t>
            </a:r>
          </a:p>
          <a:p>
            <a:pPr marL="514350" marR="0" lvl="2"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pPr>
            <a:r>
              <a:rPr kumimoji="0" lang="en-US" sz="1294" b="0" i="0" u="none" strike="noStrike" kern="1200" cap="none" spc="0" normalizeH="0" baseline="0" noProof="0" dirty="0">
                <a:ln>
                  <a:noFill/>
                </a:ln>
                <a:solidFill>
                  <a:srgbClr val="444444"/>
                </a:solidFill>
                <a:effectLst/>
                <a:uLnTx/>
                <a:uFillTx/>
                <a:latin typeface="Tw Cen MT"/>
                <a:ea typeface="+mn-ea"/>
                <a:cs typeface="+mn-cs"/>
              </a:rPr>
              <a:t>Third level</a:t>
            </a:r>
          </a:p>
          <a:p>
            <a:pPr marL="771525" marR="0" lvl="3"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Fourth level</a:t>
            </a:r>
          </a:p>
          <a:p>
            <a:pPr marL="1028700" marR="0" lvl="4"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482557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44"/>
            <a:ext cx="7886700" cy="68004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088427"/>
            <a:ext cx="7886700" cy="3544295"/>
          </a:xfrm>
        </p:spPr>
        <p:txBody>
          <a:bodyPr/>
          <a:lstStyle>
            <a:lvl1pPr marL="180023" marR="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lvl1pPr>
            <a:lvl2pPr marL="360045" marR="0"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lvl2pPr>
            <a:lvl3pPr marL="514350" marR="0"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lvl3pPr>
            <a:lvl4pPr marL="771525" marR="0"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lvl4pPr>
            <a:lvl5pPr marL="1028700" marR="0"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lvl5pPr>
          </a:lstStyle>
          <a:p>
            <a:pPr marL="180023" marR="0" lvl="0" indent="-180023" algn="l" defTabSz="514350" rtl="0" eaLnBrk="1" fontAlgn="auto" latinLnBrk="0" hangingPunct="1">
              <a:lnSpc>
                <a:spcPct val="100000"/>
              </a:lnSpc>
              <a:spcBef>
                <a:spcPts val="394"/>
              </a:spcBef>
              <a:spcAft>
                <a:spcPts val="0"/>
              </a:spcAft>
              <a:buClr>
                <a:srgbClr val="005DAB"/>
              </a:buClr>
              <a:buSzPct val="60000"/>
              <a:buFont typeface="Wingdings"/>
              <a:buChar char=""/>
              <a:tabLst/>
              <a:defRPr/>
            </a:pPr>
            <a:r>
              <a:rPr kumimoji="0" lang="en-US" sz="1631"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360045" marR="0" lvl="1" indent="-154305" algn="l" defTabSz="514350" rtl="0" eaLnBrk="1" fontAlgn="auto" latinLnBrk="0" hangingPunct="1">
              <a:lnSpc>
                <a:spcPct val="100000"/>
              </a:lnSpc>
              <a:spcBef>
                <a:spcPts val="310"/>
              </a:spcBef>
              <a:spcAft>
                <a:spcPts val="0"/>
              </a:spcAft>
              <a:buClr>
                <a:srgbClr val="444444"/>
              </a:buClr>
              <a:buSzPct val="70000"/>
              <a:buFont typeface="Wingdings 2"/>
              <a:buChar char=""/>
              <a:tabLst/>
              <a:defRPr/>
            </a:pPr>
            <a:r>
              <a:rPr kumimoji="0" lang="en-US" sz="1463" b="0" i="0" u="none" strike="noStrike" kern="1200" cap="none" spc="0" normalizeH="0" baseline="0" noProof="0" dirty="0">
                <a:ln>
                  <a:noFill/>
                </a:ln>
                <a:solidFill>
                  <a:srgbClr val="444444"/>
                </a:solidFill>
                <a:effectLst/>
                <a:uLnTx/>
                <a:uFillTx/>
                <a:latin typeface="Tw Cen MT"/>
                <a:ea typeface="+mn-ea"/>
                <a:cs typeface="+mn-cs"/>
              </a:rPr>
              <a:t>Second level</a:t>
            </a:r>
          </a:p>
          <a:p>
            <a:pPr marL="514350" marR="0" lvl="2" indent="-128588" algn="l" defTabSz="514350" rtl="0" eaLnBrk="1" fontAlgn="auto" latinLnBrk="0" hangingPunct="1">
              <a:lnSpc>
                <a:spcPct val="100000"/>
              </a:lnSpc>
              <a:spcBef>
                <a:spcPts val="281"/>
              </a:spcBef>
              <a:spcAft>
                <a:spcPts val="0"/>
              </a:spcAft>
              <a:buClr>
                <a:srgbClr val="005DAB"/>
              </a:buClr>
              <a:buSzPct val="75000"/>
              <a:buFont typeface="Wingdings"/>
              <a:buChar char=""/>
              <a:tabLst/>
              <a:defRPr/>
            </a:pPr>
            <a:r>
              <a:rPr kumimoji="0" lang="en-US" sz="1294" b="0" i="0" u="none" strike="noStrike" kern="1200" cap="none" spc="0" normalizeH="0" baseline="0" noProof="0" dirty="0">
                <a:ln>
                  <a:noFill/>
                </a:ln>
                <a:solidFill>
                  <a:srgbClr val="444444"/>
                </a:solidFill>
                <a:effectLst/>
                <a:uLnTx/>
                <a:uFillTx/>
                <a:latin typeface="Tw Cen MT"/>
                <a:ea typeface="+mn-ea"/>
                <a:cs typeface="+mn-cs"/>
              </a:rPr>
              <a:t>Third level</a:t>
            </a:r>
          </a:p>
          <a:p>
            <a:pPr marL="771525" marR="0" lvl="3" indent="-128588" algn="l" defTabSz="514350" rtl="0" eaLnBrk="1" fontAlgn="auto" latinLnBrk="0" hangingPunct="1">
              <a:lnSpc>
                <a:spcPct val="100000"/>
              </a:lnSpc>
              <a:spcBef>
                <a:spcPts val="225"/>
              </a:spcBef>
              <a:spcAft>
                <a:spcPts val="0"/>
              </a:spcAft>
              <a:buClr>
                <a:srgbClr val="444444"/>
              </a:buClr>
              <a:buSzPct val="75000"/>
              <a:buFont typeface="Wingdings" panose="05000000000000000000" pitchFamily="2" charset="2"/>
              <a:buChar char="q"/>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Fourth level</a:t>
            </a:r>
          </a:p>
          <a:p>
            <a:pPr marL="1028700" marR="0" lvl="4" indent="-128588" algn="l" defTabSz="514350" rtl="0" eaLnBrk="1" fontAlgn="auto" latinLnBrk="0" hangingPunct="1">
              <a:lnSpc>
                <a:spcPct val="100000"/>
              </a:lnSpc>
              <a:spcBef>
                <a:spcPts val="225"/>
              </a:spcBef>
              <a:spcAft>
                <a:spcPts val="0"/>
              </a:spcAft>
              <a:buClr>
                <a:srgbClr val="005DAB"/>
              </a:buClr>
              <a:buSzPct val="65000"/>
              <a:buFont typeface="Wingdings"/>
              <a:buChar char=""/>
              <a:tabLst/>
              <a:defRPr/>
            </a:pPr>
            <a:r>
              <a:rPr kumimoji="0" lang="en-US" sz="1125"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514350">
              <a:defRPr/>
            </a:pPr>
            <a:fld id="{543DD4DE-18BC-D246-911B-0B74A4EC2124}" type="datetimeFigureOut">
              <a:rPr lang="en-US" smtClean="0">
                <a:solidFill>
                  <a:prstClr val="black">
                    <a:tint val="75000"/>
                  </a:prstClr>
                </a:solidFill>
              </a:rPr>
              <a:pPr defTabSz="514350">
                <a:defRPr/>
              </a:pPr>
              <a:t>5/12/2021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51435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514350">
              <a:defRPr/>
            </a:pPr>
            <a:fld id="{897530BA-23FA-F649-A95F-FFC9F10DFBC9}" type="slidenum">
              <a:rPr lang="en-US" smtClean="0">
                <a:solidFill>
                  <a:prstClr val="black">
                    <a:tint val="75000"/>
                  </a:prstClr>
                </a:solidFill>
              </a:rPr>
              <a:pPr defTabSz="514350">
                <a:defRPr/>
              </a:pPr>
              <a:t>‹#›</a:t>
            </a:fld>
            <a:endParaRPr lang="en-US" dirty="0">
              <a:solidFill>
                <a:prstClr val="black">
                  <a:tint val="75000"/>
                </a:prstClr>
              </a:solidFill>
            </a:endParaRPr>
          </a:p>
        </p:txBody>
      </p:sp>
    </p:spTree>
    <p:extLst>
      <p:ext uri="{BB962C8B-B14F-4D97-AF65-F5344CB8AC3E}">
        <p14:creationId xmlns:p14="http://schemas.microsoft.com/office/powerpoint/2010/main" val="25381279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FB6D6-3CD8-4D63-B9DE-5ECF1902D8CE}"/>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0BFFCD-0ACA-429F-9CBC-E0A817E3D9F0}"/>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733732049"/>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olid Navy w/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1DFCEFA4-2D5A-4841-AA0A-52AF5A1D1E4E}"/>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89E0407E-0A3D-5448-8175-6AC0EC536533}"/>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AA8D3734-8270-9F41-8F34-89B6C73B6D58}"/>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21911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olid Navy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9766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olid Teal w/ 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129C448A-80DD-444C-AFC1-06E8BDE5FA05}"/>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5C5A9AA9-64AF-E547-9981-E00615E3B5D8}"/>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727DCE9E-4731-8548-81A4-3E7613625B78}"/>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3193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olid Teal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3734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Image-Teal-White-TextBox">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474F6A1-CEB5-9848-9DF6-704C4DABE05F}"/>
              </a:ext>
            </a:extLst>
          </p:cNvPr>
          <p:cNvSpPr>
            <a:spLocks noGrp="1"/>
          </p:cNvSpPr>
          <p:nvPr>
            <p:ph type="pic" sz="quarter" idx="13" hasCustomPrompt="1"/>
          </p:nvPr>
        </p:nvSpPr>
        <p:spPr>
          <a:xfrm>
            <a:off x="5075667" y="276225"/>
            <a:ext cx="4248213" cy="407987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6" name="Picture Placeholder 5">
            <a:extLst>
              <a:ext uri="{FF2B5EF4-FFF2-40B4-BE49-F238E27FC236}">
                <a16:creationId xmlns:a16="http://schemas.microsoft.com/office/drawing/2014/main" id="{516F5C7F-E490-4441-B470-06D13F69D71A}"/>
              </a:ext>
            </a:extLst>
          </p:cNvPr>
          <p:cNvSpPr>
            <a:spLocks noGrp="1"/>
          </p:cNvSpPr>
          <p:nvPr>
            <p:ph type="pic" sz="quarter" idx="14" hasCustomPrompt="1"/>
          </p:nvPr>
        </p:nvSpPr>
        <p:spPr>
          <a:xfrm>
            <a:off x="-179880" y="276225"/>
            <a:ext cx="4249881" cy="4079875"/>
          </a:xfrm>
          <a:custGeom>
            <a:avLst/>
            <a:gdLst>
              <a:gd name="connsiteX0" fmla="*/ 0 w 4249881"/>
              <a:gd name="connsiteY0" fmla="*/ 0 h 4079875"/>
              <a:gd name="connsiteX1" fmla="*/ 2317285 w 4249881"/>
              <a:gd name="connsiteY1" fmla="*/ 0 h 4079875"/>
              <a:gd name="connsiteX2" fmla="*/ 4249881 w 4249881"/>
              <a:gd name="connsiteY2" fmla="*/ 1932596 h 4079875"/>
              <a:gd name="connsiteX3" fmla="*/ 4249881 w 4249881"/>
              <a:gd name="connsiteY3" fmla="*/ 2147279 h 4079875"/>
              <a:gd name="connsiteX4" fmla="*/ 2317285 w 4249881"/>
              <a:gd name="connsiteY4" fmla="*/ 4079875 h 4079875"/>
              <a:gd name="connsiteX5" fmla="*/ 0 w 4249881"/>
              <a:gd name="connsiteY5" fmla="*/ 4079875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881" h="4079875">
                <a:moveTo>
                  <a:pt x="0" y="0"/>
                </a:moveTo>
                <a:lnTo>
                  <a:pt x="2317285" y="0"/>
                </a:lnTo>
                <a:cubicBezTo>
                  <a:pt x="3384628" y="0"/>
                  <a:pt x="4249881" y="865253"/>
                  <a:pt x="4249881" y="1932596"/>
                </a:cubicBezTo>
                <a:lnTo>
                  <a:pt x="4249881" y="2147279"/>
                </a:lnTo>
                <a:cubicBezTo>
                  <a:pt x="4249881" y="3214622"/>
                  <a:pt x="3384628" y="4079875"/>
                  <a:pt x="2317285" y="4079875"/>
                </a:cubicBezTo>
                <a:lnTo>
                  <a:pt x="0" y="4079875"/>
                </a:ln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40491900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olid Orange /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29A10E35-E66A-A140-BD4E-8174F7939500}"/>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DB7CA5E2-754A-9D42-8650-B851D70B4B6B}"/>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66BC4C7C-1B08-E541-A23E-3E9D930879B0}"/>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0907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esenter Layou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EBB706B5-33EA-D14F-8A0D-33FDEF9051E5}"/>
              </a:ext>
            </a:extLst>
          </p:cNvPr>
          <p:cNvSpPr>
            <a:spLocks noGrp="1"/>
          </p:cNvSpPr>
          <p:nvPr>
            <p:ph type="pic" sz="quarter" idx="11" hasCustomPrompt="1"/>
          </p:nvPr>
        </p:nvSpPr>
        <p:spPr>
          <a:xfrm>
            <a:off x="775937"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9" name="Picture Placeholder 6">
            <a:extLst>
              <a:ext uri="{FF2B5EF4-FFF2-40B4-BE49-F238E27FC236}">
                <a16:creationId xmlns:a16="http://schemas.microsoft.com/office/drawing/2014/main" id="{81F528AD-F709-C64A-A548-675F1471ADA5}"/>
              </a:ext>
            </a:extLst>
          </p:cNvPr>
          <p:cNvSpPr>
            <a:spLocks noGrp="1"/>
          </p:cNvSpPr>
          <p:nvPr>
            <p:ph type="pic" sz="quarter" idx="12" hasCustomPrompt="1"/>
          </p:nvPr>
        </p:nvSpPr>
        <p:spPr>
          <a:xfrm>
            <a:off x="2926012"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0" name="Picture Placeholder 6">
            <a:extLst>
              <a:ext uri="{FF2B5EF4-FFF2-40B4-BE49-F238E27FC236}">
                <a16:creationId xmlns:a16="http://schemas.microsoft.com/office/drawing/2014/main" id="{568D6196-2B1D-5D4C-A84F-94145F644977}"/>
              </a:ext>
            </a:extLst>
          </p:cNvPr>
          <p:cNvSpPr>
            <a:spLocks noGrp="1"/>
          </p:cNvSpPr>
          <p:nvPr>
            <p:ph type="pic" sz="quarter" idx="13" hasCustomPrompt="1"/>
          </p:nvPr>
        </p:nvSpPr>
        <p:spPr>
          <a:xfrm>
            <a:off x="5162585"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11" name="Picture Placeholder 6">
            <a:extLst>
              <a:ext uri="{FF2B5EF4-FFF2-40B4-BE49-F238E27FC236}">
                <a16:creationId xmlns:a16="http://schemas.microsoft.com/office/drawing/2014/main" id="{41818902-8F41-5D43-9FA4-E80DD013AE51}"/>
              </a:ext>
            </a:extLst>
          </p:cNvPr>
          <p:cNvSpPr>
            <a:spLocks noGrp="1"/>
          </p:cNvSpPr>
          <p:nvPr>
            <p:ph type="pic" sz="quarter" idx="14" hasCustomPrompt="1"/>
          </p:nvPr>
        </p:nvSpPr>
        <p:spPr>
          <a:xfrm>
            <a:off x="7343552" y="857250"/>
            <a:ext cx="1247775" cy="1247775"/>
          </a:xfrm>
          <a:prstGeom prst="ellipse">
            <a:avLst/>
          </a:prstGeom>
          <a:pattFill prst="divot">
            <a:fgClr>
              <a:schemeClr val="accent1"/>
            </a:fgClr>
            <a:bgClr>
              <a:schemeClr val="bg1"/>
            </a:bgClr>
          </a:pattFill>
          <a:ln w="19050">
            <a:solidFill>
              <a:srgbClr val="008080"/>
            </a:solidFill>
          </a:ln>
        </p:spPr>
        <p:txBody>
          <a:bodyPr/>
          <a:lstStyle>
            <a:lvl1pPr marL="0" indent="0" algn="ctr">
              <a:spcBef>
                <a:spcPts val="600"/>
              </a:spcBef>
              <a:buNone/>
              <a:defRPr sz="1200">
                <a:solidFill>
                  <a:srgbClr val="FF2F92"/>
                </a:solidFill>
              </a:defRPr>
            </a:lvl1pPr>
          </a:lstStyle>
          <a:p>
            <a:r>
              <a:rPr lang="en-US"/>
              <a:t>Insert Picture</a:t>
            </a:r>
          </a:p>
        </p:txBody>
      </p:sp>
      <p:sp>
        <p:nvSpPr>
          <p:cNvPr id="27" name="Text Placeholder 7">
            <a:extLst>
              <a:ext uri="{FF2B5EF4-FFF2-40B4-BE49-F238E27FC236}">
                <a16:creationId xmlns:a16="http://schemas.microsoft.com/office/drawing/2014/main" id="{A03030FF-D41F-5E45-9CC2-ECFDCD221908}"/>
              </a:ext>
            </a:extLst>
          </p:cNvPr>
          <p:cNvSpPr>
            <a:spLocks noGrp="1"/>
          </p:cNvSpPr>
          <p:nvPr>
            <p:ph type="body" sz="quarter" idx="15" hasCustomPrompt="1"/>
          </p:nvPr>
        </p:nvSpPr>
        <p:spPr>
          <a:xfrm>
            <a:off x="615113"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28" name="Text Placeholder 8">
            <a:extLst>
              <a:ext uri="{FF2B5EF4-FFF2-40B4-BE49-F238E27FC236}">
                <a16:creationId xmlns:a16="http://schemas.microsoft.com/office/drawing/2014/main" id="{F4C1B0DA-C201-094F-B4CF-FE72491AA12C}"/>
              </a:ext>
            </a:extLst>
          </p:cNvPr>
          <p:cNvSpPr>
            <a:spLocks noGrp="1"/>
          </p:cNvSpPr>
          <p:nvPr>
            <p:ph type="body" sz="quarter" idx="16" hasCustomPrompt="1"/>
          </p:nvPr>
        </p:nvSpPr>
        <p:spPr>
          <a:xfrm>
            <a:off x="722756"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sp>
        <p:nvSpPr>
          <p:cNvPr id="29" name="Text Placeholder 7">
            <a:extLst>
              <a:ext uri="{FF2B5EF4-FFF2-40B4-BE49-F238E27FC236}">
                <a16:creationId xmlns:a16="http://schemas.microsoft.com/office/drawing/2014/main" id="{CE476FE2-73A0-3D49-AA9B-C7E55BEE4492}"/>
              </a:ext>
            </a:extLst>
          </p:cNvPr>
          <p:cNvSpPr>
            <a:spLocks noGrp="1"/>
          </p:cNvSpPr>
          <p:nvPr>
            <p:ph type="body" sz="quarter" idx="17" hasCustomPrompt="1"/>
          </p:nvPr>
        </p:nvSpPr>
        <p:spPr>
          <a:xfrm>
            <a:off x="2765188"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30" name="Text Placeholder 8">
            <a:extLst>
              <a:ext uri="{FF2B5EF4-FFF2-40B4-BE49-F238E27FC236}">
                <a16:creationId xmlns:a16="http://schemas.microsoft.com/office/drawing/2014/main" id="{8E10BCD7-5FA4-E84D-B81E-3FD0D8BFF996}"/>
              </a:ext>
            </a:extLst>
          </p:cNvPr>
          <p:cNvSpPr>
            <a:spLocks noGrp="1"/>
          </p:cNvSpPr>
          <p:nvPr>
            <p:ph type="body" sz="quarter" idx="18" hasCustomPrompt="1"/>
          </p:nvPr>
        </p:nvSpPr>
        <p:spPr>
          <a:xfrm>
            <a:off x="2872831"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sp>
        <p:nvSpPr>
          <p:cNvPr id="31" name="Text Placeholder 7">
            <a:extLst>
              <a:ext uri="{FF2B5EF4-FFF2-40B4-BE49-F238E27FC236}">
                <a16:creationId xmlns:a16="http://schemas.microsoft.com/office/drawing/2014/main" id="{C25228CA-1D59-AF48-836F-D8341D5E88BC}"/>
              </a:ext>
            </a:extLst>
          </p:cNvPr>
          <p:cNvSpPr>
            <a:spLocks noGrp="1"/>
          </p:cNvSpPr>
          <p:nvPr>
            <p:ph type="body" sz="quarter" idx="19" hasCustomPrompt="1"/>
          </p:nvPr>
        </p:nvSpPr>
        <p:spPr>
          <a:xfrm>
            <a:off x="5001761"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32" name="Text Placeholder 8">
            <a:extLst>
              <a:ext uri="{FF2B5EF4-FFF2-40B4-BE49-F238E27FC236}">
                <a16:creationId xmlns:a16="http://schemas.microsoft.com/office/drawing/2014/main" id="{3DB15A71-BA0C-AE47-AFB9-32257962A74F}"/>
              </a:ext>
            </a:extLst>
          </p:cNvPr>
          <p:cNvSpPr>
            <a:spLocks noGrp="1"/>
          </p:cNvSpPr>
          <p:nvPr>
            <p:ph type="body" sz="quarter" idx="20" hasCustomPrompt="1"/>
          </p:nvPr>
        </p:nvSpPr>
        <p:spPr>
          <a:xfrm>
            <a:off x="5109404"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sp>
        <p:nvSpPr>
          <p:cNvPr id="33" name="Text Placeholder 7">
            <a:extLst>
              <a:ext uri="{FF2B5EF4-FFF2-40B4-BE49-F238E27FC236}">
                <a16:creationId xmlns:a16="http://schemas.microsoft.com/office/drawing/2014/main" id="{D3381905-65F3-2240-9214-3807B7070389}"/>
              </a:ext>
            </a:extLst>
          </p:cNvPr>
          <p:cNvSpPr>
            <a:spLocks noGrp="1"/>
          </p:cNvSpPr>
          <p:nvPr>
            <p:ph type="body" sz="quarter" idx="21" hasCustomPrompt="1"/>
          </p:nvPr>
        </p:nvSpPr>
        <p:spPr>
          <a:xfrm>
            <a:off x="7182728" y="2254360"/>
            <a:ext cx="1569422" cy="461916"/>
          </a:xfrm>
          <a:prstGeom prst="rect">
            <a:avLst/>
          </a:prstGeom>
        </p:spPr>
        <p:txBody>
          <a:bodyPr/>
          <a:lstStyle>
            <a:lvl1pPr algn="ctr">
              <a:buNone/>
              <a:defRPr sz="1400">
                <a:solidFill>
                  <a:schemeClr val="accent2"/>
                </a:solidFill>
              </a:defRPr>
            </a:lvl1pPr>
          </a:lstStyle>
          <a:p>
            <a:r>
              <a:rPr lang="en-US"/>
              <a:t>First Last</a:t>
            </a:r>
          </a:p>
          <a:p>
            <a:r>
              <a:rPr lang="en-US" sz="1200"/>
              <a:t>Title</a:t>
            </a:r>
          </a:p>
        </p:txBody>
      </p:sp>
      <p:sp>
        <p:nvSpPr>
          <p:cNvPr id="34" name="Text Placeholder 8">
            <a:extLst>
              <a:ext uri="{FF2B5EF4-FFF2-40B4-BE49-F238E27FC236}">
                <a16:creationId xmlns:a16="http://schemas.microsoft.com/office/drawing/2014/main" id="{6C0CD56C-DC47-AD45-A80B-505558250E60}"/>
              </a:ext>
            </a:extLst>
          </p:cNvPr>
          <p:cNvSpPr>
            <a:spLocks noGrp="1"/>
          </p:cNvSpPr>
          <p:nvPr>
            <p:ph type="body" sz="quarter" idx="22" hasCustomPrompt="1"/>
          </p:nvPr>
        </p:nvSpPr>
        <p:spPr>
          <a:xfrm>
            <a:off x="7290371" y="2865611"/>
            <a:ext cx="1354137" cy="1168917"/>
          </a:xfrm>
          <a:prstGeom prst="rect">
            <a:avLst/>
          </a:prstGeom>
        </p:spPr>
        <p:txBody>
          <a:bodyPr/>
          <a:lstStyle>
            <a:lvl1pPr marL="4763" indent="-4763" algn="ctr">
              <a:buNone/>
              <a:tabLst/>
              <a:defRPr sz="1000">
                <a:solidFill>
                  <a:schemeClr val="accent2"/>
                </a:solidFill>
              </a:defRPr>
            </a:lvl1pPr>
          </a:lstStyle>
          <a:p>
            <a:r>
              <a:rPr lang="en-US"/>
              <a:t>Brief description of role, if needed.</a:t>
            </a:r>
          </a:p>
        </p:txBody>
      </p:sp>
      <p:cxnSp>
        <p:nvCxnSpPr>
          <p:cNvPr id="17" name="Straight Connector 16">
            <a:extLst>
              <a:ext uri="{FF2B5EF4-FFF2-40B4-BE49-F238E27FC236}">
                <a16:creationId xmlns:a16="http://schemas.microsoft.com/office/drawing/2014/main" id="{A3F640A1-B410-5242-9CC7-F964D3437EAE}"/>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8" name="Title 1">
            <a:extLst>
              <a:ext uri="{FF2B5EF4-FFF2-40B4-BE49-F238E27FC236}">
                <a16:creationId xmlns:a16="http://schemas.microsoft.com/office/drawing/2014/main" id="{EFE13DB3-5B69-6F4E-BF21-CB53EE01B88C}"/>
              </a:ext>
            </a:extLst>
          </p:cNvPr>
          <p:cNvSpPr>
            <a:spLocks noGrp="1"/>
          </p:cNvSpPr>
          <p:nvPr>
            <p:ph type="title" hasCustomPrompt="1"/>
          </p:nvPr>
        </p:nvSpPr>
        <p:spPr>
          <a:xfrm>
            <a:off x="30728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Presenter Layout</a:t>
            </a:r>
          </a:p>
        </p:txBody>
      </p:sp>
      <p:sp>
        <p:nvSpPr>
          <p:cNvPr id="19" name="Text Placeholder 25">
            <a:extLst>
              <a:ext uri="{FF2B5EF4-FFF2-40B4-BE49-F238E27FC236}">
                <a16:creationId xmlns:a16="http://schemas.microsoft.com/office/drawing/2014/main" id="{9C172BE1-FF6C-D14A-B7C2-4A5717BED70B}"/>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753918641"/>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Solid Orange /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5991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IMG-TextBox-Oran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9D94392-943C-5249-9AC7-B24864DB95ED}"/>
              </a:ext>
            </a:extLst>
          </p:cNvPr>
          <p:cNvSpPr>
            <a:spLocks noGrp="1" noChangeAspect="1"/>
          </p:cNvSpPr>
          <p:nvPr>
            <p:ph type="pic" sz="quarter" idx="10" hasCustomPrompt="1"/>
          </p:nvPr>
        </p:nvSpPr>
        <p:spPr>
          <a:xfrm flipH="1">
            <a:off x="5120640" y="275626"/>
            <a:ext cx="4078224" cy="4080756"/>
          </a:xfrm>
          <a:prstGeom prst="flowChartDelay">
            <a:avLst/>
          </a:prstGeom>
          <a:solidFill>
            <a:schemeClr val="bg2"/>
          </a:solidFill>
        </p:spPr>
        <p:txBody>
          <a:bodyPr lIns="457200" rIns="548640" anchor="ctr" anchorCtr="0"/>
          <a:lstStyle>
            <a:lvl1pPr marL="6350" indent="-6350">
              <a:buNone/>
              <a:tabLst/>
              <a:defRPr sz="1200">
                <a:solidFill>
                  <a:srgbClr val="FF2F92"/>
                </a:solidFill>
              </a:defRPr>
            </a:lvl1pPr>
          </a:lstStyle>
          <a:p>
            <a:r>
              <a:rPr lang="en-US"/>
              <a:t>Insert or drag and drop image. Image will bleed off of the slide to the right. Shape needs to be offset to 5.6”. See Shape Options and open Position Pane to adjust.</a:t>
            </a:r>
          </a:p>
        </p:txBody>
      </p:sp>
      <p:sp>
        <p:nvSpPr>
          <p:cNvPr id="12" name="Picture Placeholder 10">
            <a:extLst>
              <a:ext uri="{FF2B5EF4-FFF2-40B4-BE49-F238E27FC236}">
                <a16:creationId xmlns:a16="http://schemas.microsoft.com/office/drawing/2014/main" id="{20765F06-1E94-A444-BC14-25439C03C7B1}"/>
              </a:ext>
            </a:extLst>
          </p:cNvPr>
          <p:cNvSpPr>
            <a:spLocks noGrp="1" noChangeAspect="1"/>
          </p:cNvSpPr>
          <p:nvPr>
            <p:ph type="pic" sz="quarter" idx="11" hasCustomPrompt="1"/>
          </p:nvPr>
        </p:nvSpPr>
        <p:spPr>
          <a:xfrm>
            <a:off x="-21264" y="275626"/>
            <a:ext cx="4078224" cy="4080756"/>
          </a:xfrm>
          <a:prstGeom prst="flowChartDelay">
            <a:avLst/>
          </a:prstGeom>
          <a:solidFill>
            <a:schemeClr val="bg2"/>
          </a:solidFill>
        </p:spPr>
        <p:txBody>
          <a:bodyPr lIns="548640" rIns="640080" anchor="ctr" anchorCtr="0"/>
          <a:lstStyle>
            <a:lvl1pPr marL="6350" indent="-6350">
              <a:buNone/>
              <a:tabLst/>
              <a:defRPr sz="1200">
                <a:solidFill>
                  <a:srgbClr val="FF2F92"/>
                </a:solidFill>
              </a:defRPr>
            </a:lvl1pPr>
          </a:lstStyle>
          <a:p>
            <a:r>
              <a:rPr lang="en-US"/>
              <a:t>Insert or drag and drop image. Image will bleed off the slide to the left. Shape needs to be offset by -0.02”. See Shape Options and open Position Pane to adjust.</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36787096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olid Orange /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B4704C69-45C8-3E44-BADB-8709FDA41A85}"/>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2E0B1827-04F4-0D4A-BDA6-29830E092080}"/>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2C892D90-C281-6943-A104-B66CB9476A73}"/>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14470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1_Solid Orange /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37588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IMG-TextBox-Orang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E9D94392-943C-5249-9AC7-B24864DB95ED}"/>
              </a:ext>
            </a:extLst>
          </p:cNvPr>
          <p:cNvSpPr>
            <a:spLocks noGrp="1" noChangeAspect="1"/>
          </p:cNvSpPr>
          <p:nvPr>
            <p:ph type="pic" sz="quarter" idx="10" hasCustomPrompt="1"/>
          </p:nvPr>
        </p:nvSpPr>
        <p:spPr>
          <a:xfrm flipH="1">
            <a:off x="5120640" y="275626"/>
            <a:ext cx="4078224" cy="4080756"/>
          </a:xfrm>
          <a:prstGeom prst="flowChartDelay">
            <a:avLst/>
          </a:prstGeom>
          <a:solidFill>
            <a:schemeClr val="bg2"/>
          </a:solidFill>
        </p:spPr>
        <p:txBody>
          <a:bodyPr lIns="457200" rIns="548640" anchor="ctr" anchorCtr="0"/>
          <a:lstStyle>
            <a:lvl1pPr marL="6350" indent="-6350">
              <a:buNone/>
              <a:tabLst/>
              <a:defRPr sz="1200">
                <a:solidFill>
                  <a:srgbClr val="FF2F92"/>
                </a:solidFill>
              </a:defRPr>
            </a:lvl1pPr>
          </a:lstStyle>
          <a:p>
            <a:r>
              <a:rPr lang="en-US"/>
              <a:t>Insert or drag and drop image. Image will bleed off of the slide to the right. Shape needs to be offset to 5.6”. See Shape Options and open Position Pane to adjust.</a:t>
            </a:r>
          </a:p>
        </p:txBody>
      </p:sp>
      <p:sp>
        <p:nvSpPr>
          <p:cNvPr id="12" name="Picture Placeholder 10">
            <a:extLst>
              <a:ext uri="{FF2B5EF4-FFF2-40B4-BE49-F238E27FC236}">
                <a16:creationId xmlns:a16="http://schemas.microsoft.com/office/drawing/2014/main" id="{20765F06-1E94-A444-BC14-25439C03C7B1}"/>
              </a:ext>
            </a:extLst>
          </p:cNvPr>
          <p:cNvSpPr>
            <a:spLocks noGrp="1" noChangeAspect="1"/>
          </p:cNvSpPr>
          <p:nvPr>
            <p:ph type="pic" sz="quarter" idx="11" hasCustomPrompt="1"/>
          </p:nvPr>
        </p:nvSpPr>
        <p:spPr>
          <a:xfrm>
            <a:off x="-21264" y="275626"/>
            <a:ext cx="4078224" cy="4080756"/>
          </a:xfrm>
          <a:prstGeom prst="flowChartDelay">
            <a:avLst/>
          </a:prstGeom>
          <a:solidFill>
            <a:schemeClr val="bg2"/>
          </a:solidFill>
        </p:spPr>
        <p:txBody>
          <a:bodyPr lIns="548640" rIns="640080" anchor="ctr" anchorCtr="0"/>
          <a:lstStyle>
            <a:lvl1pPr marL="6350" indent="-6350">
              <a:buNone/>
              <a:tabLst/>
              <a:defRPr sz="1200">
                <a:solidFill>
                  <a:srgbClr val="FF2F92"/>
                </a:solidFill>
              </a:defRPr>
            </a:lvl1pPr>
          </a:lstStyle>
          <a:p>
            <a:r>
              <a:rPr lang="en-US"/>
              <a:t>Insert or drag and drop image. Image will bleed off the slide to the left. Shape needs to be offset by -0.02”. See Shape Options and open Position Pane to adjust.</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42356204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olid Beige w/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19DDB0EA-691B-E84C-8D8C-7DA7A96DE723}"/>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cxnSp>
        <p:nvCxnSpPr>
          <p:cNvPr id="3" name="Straight Connector 2">
            <a:extLst>
              <a:ext uri="{FF2B5EF4-FFF2-40B4-BE49-F238E27FC236}">
                <a16:creationId xmlns:a16="http://schemas.microsoft.com/office/drawing/2014/main" id="{4E20708C-6E0B-D942-AF11-1C30BB9296C6}"/>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C723854F-0152-C745-88AD-790F91FFFC2E}"/>
              </a:ext>
            </a:extLst>
          </p:cNvPr>
          <p:cNvSpPr>
            <a:spLocks noGrp="1"/>
          </p:cNvSpPr>
          <p:nvPr>
            <p:ph type="title" hasCustomPrompt="1"/>
          </p:nvPr>
        </p:nvSpPr>
        <p:spPr>
          <a:xfrm>
            <a:off x="307280" y="191414"/>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Body Text Only (No Bullets) Layout</a:t>
            </a:r>
          </a:p>
        </p:txBody>
      </p:sp>
    </p:spTree>
    <p:extLst>
      <p:ext uri="{BB962C8B-B14F-4D97-AF65-F5344CB8AC3E}">
        <p14:creationId xmlns:p14="http://schemas.microsoft.com/office/powerpoint/2010/main" val="214225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Solid Beige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0079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Image-Warm-Beige-White-TextBox">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6810D5EE-0947-C141-924B-2DD9B9BDEE70}"/>
              </a:ext>
            </a:extLst>
          </p:cNvPr>
          <p:cNvSpPr>
            <a:spLocks noGrp="1"/>
          </p:cNvSpPr>
          <p:nvPr>
            <p:ph type="pic" sz="quarter" idx="13" hasCustomPrompt="1"/>
          </p:nvPr>
        </p:nvSpPr>
        <p:spPr>
          <a:xfrm>
            <a:off x="5075667" y="276225"/>
            <a:ext cx="4248213" cy="407987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6" name="Picture Placeholder 5">
            <a:extLst>
              <a:ext uri="{FF2B5EF4-FFF2-40B4-BE49-F238E27FC236}">
                <a16:creationId xmlns:a16="http://schemas.microsoft.com/office/drawing/2014/main" id="{DD49CBDD-BCFE-BF46-99A5-54FE97DE41E2}"/>
              </a:ext>
            </a:extLst>
          </p:cNvPr>
          <p:cNvSpPr>
            <a:spLocks noGrp="1"/>
          </p:cNvSpPr>
          <p:nvPr>
            <p:ph type="pic" sz="quarter" idx="14" hasCustomPrompt="1"/>
          </p:nvPr>
        </p:nvSpPr>
        <p:spPr>
          <a:xfrm>
            <a:off x="-179880" y="276225"/>
            <a:ext cx="4249881" cy="4079875"/>
          </a:xfrm>
          <a:custGeom>
            <a:avLst/>
            <a:gdLst>
              <a:gd name="connsiteX0" fmla="*/ 0 w 4249881"/>
              <a:gd name="connsiteY0" fmla="*/ 0 h 4079875"/>
              <a:gd name="connsiteX1" fmla="*/ 2317285 w 4249881"/>
              <a:gd name="connsiteY1" fmla="*/ 0 h 4079875"/>
              <a:gd name="connsiteX2" fmla="*/ 4249881 w 4249881"/>
              <a:gd name="connsiteY2" fmla="*/ 1932596 h 4079875"/>
              <a:gd name="connsiteX3" fmla="*/ 4249881 w 4249881"/>
              <a:gd name="connsiteY3" fmla="*/ 2147279 h 4079875"/>
              <a:gd name="connsiteX4" fmla="*/ 2317285 w 4249881"/>
              <a:gd name="connsiteY4" fmla="*/ 4079875 h 4079875"/>
              <a:gd name="connsiteX5" fmla="*/ 0 w 4249881"/>
              <a:gd name="connsiteY5" fmla="*/ 4079875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881" h="4079875">
                <a:moveTo>
                  <a:pt x="0" y="0"/>
                </a:moveTo>
                <a:lnTo>
                  <a:pt x="2317285" y="0"/>
                </a:lnTo>
                <a:cubicBezTo>
                  <a:pt x="3384628" y="0"/>
                  <a:pt x="4249881" y="865253"/>
                  <a:pt x="4249881" y="1932596"/>
                </a:cubicBezTo>
                <a:lnTo>
                  <a:pt x="4249881" y="2147279"/>
                </a:lnTo>
                <a:cubicBezTo>
                  <a:pt x="4249881" y="3214622"/>
                  <a:pt x="3384628" y="4079875"/>
                  <a:pt x="2317285" y="4079875"/>
                </a:cubicBezTo>
                <a:lnTo>
                  <a:pt x="0" y="4079875"/>
                </a:ln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39336590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olid PrimBlue w/Header &amp; Footer">
    <p:spTree>
      <p:nvGrpSpPr>
        <p:cNvPr id="1" name=""/>
        <p:cNvGrpSpPr/>
        <p:nvPr/>
      </p:nvGrpSpPr>
      <p:grpSpPr>
        <a:xfrm>
          <a:off x="0" y="0"/>
          <a:ext cx="0" cy="0"/>
          <a:chOff x="0" y="0"/>
          <a:chExt cx="0" cy="0"/>
        </a:xfrm>
      </p:grpSpPr>
      <p:sp>
        <p:nvSpPr>
          <p:cNvPr id="2" name="Text Placeholder 25">
            <a:extLst>
              <a:ext uri="{FF2B5EF4-FFF2-40B4-BE49-F238E27FC236}">
                <a16:creationId xmlns:a16="http://schemas.microsoft.com/office/drawing/2014/main" id="{00C0D813-1CBF-B44B-8923-75C432519588}"/>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bg1"/>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3" name="Title 1">
            <a:extLst>
              <a:ext uri="{FF2B5EF4-FFF2-40B4-BE49-F238E27FC236}">
                <a16:creationId xmlns:a16="http://schemas.microsoft.com/office/drawing/2014/main" id="{467BE517-70DB-1347-8467-102FF6B8181D}"/>
              </a:ext>
            </a:extLst>
          </p:cNvPr>
          <p:cNvSpPr>
            <a:spLocks noGrp="1"/>
          </p:cNvSpPr>
          <p:nvPr>
            <p:ph type="title" hasCustomPrompt="1"/>
          </p:nvPr>
        </p:nvSpPr>
        <p:spPr>
          <a:xfrm>
            <a:off x="307281" y="191414"/>
            <a:ext cx="8485213" cy="279148"/>
          </a:xfrm>
          <a:prstGeom prst="rect">
            <a:avLst/>
          </a:prstGeom>
        </p:spPr>
        <p:txBody>
          <a:bodyPr lIns="0" tIns="0" rIns="0" bIns="0"/>
          <a:lstStyle>
            <a:lvl1pPr>
              <a:defRPr sz="2800">
                <a:solidFill>
                  <a:schemeClr val="bg1"/>
                </a:solidFill>
                <a:latin typeface="+mj-lt"/>
              </a:defRPr>
            </a:lvl1pPr>
          </a:lstStyle>
          <a:p>
            <a:r>
              <a:rPr lang="en-US"/>
              <a:t>Click to Add Text</a:t>
            </a:r>
          </a:p>
        </p:txBody>
      </p:sp>
      <p:cxnSp>
        <p:nvCxnSpPr>
          <p:cNvPr id="4" name="Straight Connector 3">
            <a:extLst>
              <a:ext uri="{FF2B5EF4-FFF2-40B4-BE49-F238E27FC236}">
                <a16:creationId xmlns:a16="http://schemas.microsoft.com/office/drawing/2014/main" id="{BB3FC2AC-AEE4-B848-8CA8-44DD0D77F954}"/>
              </a:ext>
            </a:extLst>
          </p:cNvPr>
          <p:cNvCxnSpPr>
            <a:cxnSpLocks/>
          </p:cNvCxnSpPr>
          <p:nvPr userDrawn="1"/>
        </p:nvCxnSpPr>
        <p:spPr>
          <a:xfrm>
            <a:off x="-364976" y="362069"/>
            <a:ext cx="565218" cy="0"/>
          </a:xfrm>
          <a:prstGeom prst="line">
            <a:avLst/>
          </a:prstGeom>
          <a:ln w="28575" cap="rnd">
            <a:solidFill>
              <a:schemeClr val="bg1"/>
            </a:solidFill>
            <a:roun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480596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olid PrimBlue / 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45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White — Header / Footer Only --- USE THIS">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7448ED4-64F6-A641-A6CA-F1B4D476ED66}"/>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25748802-E1AC-5A44-9AF2-5F59F7175DE9}"/>
              </a:ext>
            </a:extLst>
          </p:cNvPr>
          <p:cNvSpPr>
            <a:spLocks noGrp="1"/>
          </p:cNvSpPr>
          <p:nvPr>
            <p:ph type="title" hasCustomPrompt="1"/>
          </p:nvPr>
        </p:nvSpPr>
        <p:spPr>
          <a:xfrm>
            <a:off x="30728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Blank Layout</a:t>
            </a:r>
          </a:p>
        </p:txBody>
      </p:sp>
      <p:sp>
        <p:nvSpPr>
          <p:cNvPr id="10" name="Text Placeholder 25">
            <a:extLst>
              <a:ext uri="{FF2B5EF4-FFF2-40B4-BE49-F238E27FC236}">
                <a16:creationId xmlns:a16="http://schemas.microsoft.com/office/drawing/2014/main" id="{D90B6102-8933-D549-A9CB-C399D662AE99}"/>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3233985377"/>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Image-PrimBlue-White-TextBox">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7FDD95E8-643B-6F4F-8ACC-F0898EAF4E31}"/>
              </a:ext>
            </a:extLst>
          </p:cNvPr>
          <p:cNvSpPr>
            <a:spLocks noGrp="1"/>
          </p:cNvSpPr>
          <p:nvPr>
            <p:ph type="pic" sz="quarter" idx="13" hasCustomPrompt="1"/>
          </p:nvPr>
        </p:nvSpPr>
        <p:spPr>
          <a:xfrm>
            <a:off x="5075667" y="276225"/>
            <a:ext cx="4248213" cy="407987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14" name="Picture Placeholder 13">
            <a:extLst>
              <a:ext uri="{FF2B5EF4-FFF2-40B4-BE49-F238E27FC236}">
                <a16:creationId xmlns:a16="http://schemas.microsoft.com/office/drawing/2014/main" id="{0FA97A07-88C8-3C40-A4C8-D4B52E2A1E7E}"/>
              </a:ext>
            </a:extLst>
          </p:cNvPr>
          <p:cNvSpPr>
            <a:spLocks noGrp="1"/>
          </p:cNvSpPr>
          <p:nvPr>
            <p:ph type="pic" sz="quarter" idx="14" hasCustomPrompt="1"/>
          </p:nvPr>
        </p:nvSpPr>
        <p:spPr>
          <a:xfrm>
            <a:off x="-179880" y="276225"/>
            <a:ext cx="4249881" cy="4079875"/>
          </a:xfrm>
          <a:custGeom>
            <a:avLst/>
            <a:gdLst>
              <a:gd name="connsiteX0" fmla="*/ 0 w 4249881"/>
              <a:gd name="connsiteY0" fmla="*/ 0 h 4079875"/>
              <a:gd name="connsiteX1" fmla="*/ 2317285 w 4249881"/>
              <a:gd name="connsiteY1" fmla="*/ 0 h 4079875"/>
              <a:gd name="connsiteX2" fmla="*/ 4249881 w 4249881"/>
              <a:gd name="connsiteY2" fmla="*/ 1932596 h 4079875"/>
              <a:gd name="connsiteX3" fmla="*/ 4249881 w 4249881"/>
              <a:gd name="connsiteY3" fmla="*/ 2147279 h 4079875"/>
              <a:gd name="connsiteX4" fmla="*/ 2317285 w 4249881"/>
              <a:gd name="connsiteY4" fmla="*/ 4079875 h 4079875"/>
              <a:gd name="connsiteX5" fmla="*/ 0 w 4249881"/>
              <a:gd name="connsiteY5" fmla="*/ 4079875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9881" h="4079875">
                <a:moveTo>
                  <a:pt x="0" y="0"/>
                </a:moveTo>
                <a:lnTo>
                  <a:pt x="2317285" y="0"/>
                </a:lnTo>
                <a:cubicBezTo>
                  <a:pt x="3384628" y="0"/>
                  <a:pt x="4249881" y="865253"/>
                  <a:pt x="4249881" y="1932596"/>
                </a:cubicBezTo>
                <a:lnTo>
                  <a:pt x="4249881" y="2147279"/>
                </a:lnTo>
                <a:cubicBezTo>
                  <a:pt x="4249881" y="3214622"/>
                  <a:pt x="3384628" y="4079875"/>
                  <a:pt x="2317285" y="4079875"/>
                </a:cubicBezTo>
                <a:lnTo>
                  <a:pt x="0" y="4079875"/>
                </a:lnTo>
                <a:close/>
              </a:path>
            </a:pathLst>
          </a:custGeom>
          <a:pattFill prst="wdDnDiag">
            <a:fgClr>
              <a:schemeClr val="accent3"/>
            </a:fgClr>
            <a:bgClr>
              <a:schemeClr val="bg1"/>
            </a:bgClr>
          </a:pattFill>
        </p:spPr>
        <p:txBody>
          <a:bodyPr wrap="square" tIns="822960">
            <a:noAutofit/>
          </a:bodyPr>
          <a:lstStyle>
            <a:lvl1pPr algn="ctr">
              <a:buNone/>
              <a:defRPr sz="1800">
                <a:solidFill>
                  <a:srgbClr val="FF40FF"/>
                </a:solidFill>
              </a:defRPr>
            </a:lvl1pPr>
          </a:lstStyle>
          <a:p>
            <a:r>
              <a:rPr lang="en-US"/>
              <a:t>Click to add image</a:t>
            </a:r>
          </a:p>
        </p:txBody>
      </p:sp>
      <p:sp>
        <p:nvSpPr>
          <p:cNvPr id="25" name="Text Placeholder 24">
            <a:extLst>
              <a:ext uri="{FF2B5EF4-FFF2-40B4-BE49-F238E27FC236}">
                <a16:creationId xmlns:a16="http://schemas.microsoft.com/office/drawing/2014/main" id="{7E4F664C-93E9-C545-B22C-CF6AF6E6D519}"/>
              </a:ext>
            </a:extLst>
          </p:cNvPr>
          <p:cNvSpPr>
            <a:spLocks noGrp="1"/>
          </p:cNvSpPr>
          <p:nvPr>
            <p:ph type="body" sz="quarter" idx="12" hasCustomPrompt="1"/>
          </p:nvPr>
        </p:nvSpPr>
        <p:spPr>
          <a:xfrm>
            <a:off x="3349625" y="981075"/>
            <a:ext cx="2473325" cy="2782888"/>
          </a:xfrm>
          <a:prstGeom prst="roundRect">
            <a:avLst>
              <a:gd name="adj" fmla="val 5381"/>
            </a:avLst>
          </a:prstGeom>
          <a:solidFill>
            <a:schemeClr val="bg1"/>
          </a:solidFill>
        </p:spPr>
        <p:txBody>
          <a:bodyPr tIns="91440" bIns="91440"/>
          <a:lstStyle>
            <a:lvl1pPr marL="9525" indent="0" algn="ctr">
              <a:buNone/>
              <a:tabLst/>
              <a:defRPr sz="1200">
                <a:solidFill>
                  <a:schemeClr val="accent1"/>
                </a:solidFill>
              </a:defRPr>
            </a:lvl1pPr>
            <a:lvl2pPr marL="9525" indent="0">
              <a:buNone/>
              <a:tabLst/>
              <a:defRPr/>
            </a:lvl2pPr>
            <a:lvl3pPr marL="9525" indent="0">
              <a:buNone/>
              <a:tabLst/>
              <a:defRPr/>
            </a:lvl3pPr>
            <a:lvl4pPr marL="9525" indent="0">
              <a:buNone/>
              <a:tabLst/>
              <a:defRPr/>
            </a:lvl4pPr>
            <a:lvl5pPr marL="9525" indent="0">
              <a:buNone/>
              <a:tabLst/>
              <a:defRPr/>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Tree>
    <p:extLst>
      <p:ext uri="{BB962C8B-B14F-4D97-AF65-F5344CB8AC3E}">
        <p14:creationId xmlns:p14="http://schemas.microsoft.com/office/powerpoint/2010/main" val="17913159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rimBlue Image-Left / Text-Right">
    <p:spTree>
      <p:nvGrpSpPr>
        <p:cNvPr id="1" name=""/>
        <p:cNvGrpSpPr/>
        <p:nvPr/>
      </p:nvGrpSpPr>
      <p:grpSpPr>
        <a:xfrm>
          <a:off x="0" y="0"/>
          <a:ext cx="0" cy="0"/>
          <a:chOff x="0" y="0"/>
          <a:chExt cx="0" cy="0"/>
        </a:xfrm>
      </p:grpSpPr>
      <p:sp>
        <p:nvSpPr>
          <p:cNvPr id="12" name="Picture Placeholder 10">
            <a:extLst>
              <a:ext uri="{FF2B5EF4-FFF2-40B4-BE49-F238E27FC236}">
                <a16:creationId xmlns:a16="http://schemas.microsoft.com/office/drawing/2014/main" id="{20765F06-1E94-A444-BC14-25439C03C7B1}"/>
              </a:ext>
            </a:extLst>
          </p:cNvPr>
          <p:cNvSpPr>
            <a:spLocks noGrp="1" noChangeAspect="1"/>
          </p:cNvSpPr>
          <p:nvPr>
            <p:ph type="pic" sz="quarter" idx="11" hasCustomPrompt="1"/>
          </p:nvPr>
        </p:nvSpPr>
        <p:spPr>
          <a:xfrm>
            <a:off x="-21264" y="276933"/>
            <a:ext cx="4078224" cy="4080756"/>
          </a:xfrm>
          <a:prstGeom prst="flowChartDelay">
            <a:avLst/>
          </a:prstGeom>
          <a:pattFill prst="wdDnDiag">
            <a:fgClr>
              <a:schemeClr val="bg2">
                <a:lumMod val="90000"/>
              </a:schemeClr>
            </a:fgClr>
            <a:bgClr>
              <a:schemeClr val="bg1"/>
            </a:bgClr>
          </a:pattFill>
        </p:spPr>
        <p:txBody>
          <a:bodyPr lIns="548640" anchor="t" anchorCtr="0"/>
          <a:lstStyle>
            <a:lvl1pPr marL="6350" indent="-6350">
              <a:buNone/>
              <a:tabLst/>
              <a:defRPr sz="1200">
                <a:solidFill>
                  <a:srgbClr val="FF2F92"/>
                </a:solidFill>
              </a:defRPr>
            </a:lvl1pPr>
          </a:lstStyle>
          <a:p>
            <a:r>
              <a:rPr lang="en-US"/>
              <a:t>Click to add image</a:t>
            </a:r>
          </a:p>
        </p:txBody>
      </p:sp>
      <p:sp>
        <p:nvSpPr>
          <p:cNvPr id="9" name="Text Placeholder 8">
            <a:extLst>
              <a:ext uri="{FF2B5EF4-FFF2-40B4-BE49-F238E27FC236}">
                <a16:creationId xmlns:a16="http://schemas.microsoft.com/office/drawing/2014/main" id="{A5691E2D-9B91-7B41-B167-4CBB4DED8A07}"/>
              </a:ext>
            </a:extLst>
          </p:cNvPr>
          <p:cNvSpPr>
            <a:spLocks noGrp="1"/>
          </p:cNvSpPr>
          <p:nvPr>
            <p:ph type="body" sz="quarter" idx="12" hasCustomPrompt="1"/>
          </p:nvPr>
        </p:nvSpPr>
        <p:spPr>
          <a:xfrm>
            <a:off x="4477275" y="1771851"/>
            <a:ext cx="4177776" cy="1864484"/>
          </a:xfrm>
          <a:prstGeom prst="rect">
            <a:avLst/>
          </a:prstGeom>
        </p:spPr>
        <p:txBody>
          <a:bodyPr/>
          <a:lstStyle>
            <a:lvl1pPr marL="0" indent="0">
              <a:buNone/>
              <a:tabLst/>
              <a:defRPr sz="1200" b="0">
                <a:solidFill>
                  <a:schemeClr val="bg1"/>
                </a:solidFill>
                <a:latin typeface="Arial" panose="020B0604020202020204" pitchFamily="34" charset="0"/>
                <a:cs typeface="Arial" panose="020B0604020202020204" pitchFamily="34" charset="0"/>
              </a:defRPr>
            </a:lvl1pPr>
            <a:lvl2pPr>
              <a:buNone/>
              <a:defRPr sz="1400"/>
            </a:lvl2pPr>
            <a:lvl3pPr>
              <a:buNone/>
              <a:defRPr sz="1400"/>
            </a:lvl3pPr>
            <a:lvl4pPr>
              <a:buNone/>
              <a:defRPr sz="1400"/>
            </a:lvl4pPr>
            <a:lvl5pPr>
              <a:buNone/>
              <a:defRPr sz="14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p>
          <a:p>
            <a:pPr lvl="0"/>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13" name="Text Placeholder 8">
            <a:extLst>
              <a:ext uri="{FF2B5EF4-FFF2-40B4-BE49-F238E27FC236}">
                <a16:creationId xmlns:a16="http://schemas.microsoft.com/office/drawing/2014/main" id="{FD5D9BC4-8B83-0442-884E-4FEC06C31377}"/>
              </a:ext>
            </a:extLst>
          </p:cNvPr>
          <p:cNvSpPr>
            <a:spLocks noGrp="1"/>
          </p:cNvSpPr>
          <p:nvPr>
            <p:ph type="body" sz="quarter" idx="13" hasCustomPrompt="1"/>
          </p:nvPr>
        </p:nvSpPr>
        <p:spPr>
          <a:xfrm>
            <a:off x="4477274" y="992367"/>
            <a:ext cx="4177776" cy="724016"/>
          </a:xfrm>
          <a:prstGeom prst="rect">
            <a:avLst/>
          </a:prstGeom>
        </p:spPr>
        <p:txBody>
          <a:bodyPr anchor="b" anchorCtr="0"/>
          <a:lstStyle>
            <a:lvl1pPr marL="0" indent="0">
              <a:buNone/>
              <a:tabLst/>
              <a:defRPr sz="2000" b="0">
                <a:solidFill>
                  <a:schemeClr val="bg1"/>
                </a:solidFill>
                <a:latin typeface="+mj-lt"/>
              </a:defRPr>
            </a:lvl1pPr>
            <a:lvl2pPr>
              <a:buNone/>
              <a:defRPr sz="1400"/>
            </a:lvl2pPr>
            <a:lvl3pPr>
              <a:buNone/>
              <a:defRPr sz="1400"/>
            </a:lvl3pPr>
            <a:lvl4pPr>
              <a:buNone/>
              <a:defRPr sz="1400"/>
            </a:lvl4pPr>
            <a:lvl5pPr>
              <a:buNone/>
              <a:defRPr sz="1400"/>
            </a:lvl5pPr>
          </a:lstStyle>
          <a:p>
            <a:pPr lvl="0"/>
            <a:r>
              <a:rPr lang="en-US"/>
              <a:t>Paragraph Headline</a:t>
            </a:r>
          </a:p>
        </p:txBody>
      </p:sp>
      <p:sp>
        <p:nvSpPr>
          <p:cNvPr id="20" name="Text Placeholder 4">
            <a:extLst>
              <a:ext uri="{FF2B5EF4-FFF2-40B4-BE49-F238E27FC236}">
                <a16:creationId xmlns:a16="http://schemas.microsoft.com/office/drawing/2014/main" id="{44C488B4-5DB3-AE43-8D43-B4861BD03D50}"/>
              </a:ext>
            </a:extLst>
          </p:cNvPr>
          <p:cNvSpPr>
            <a:spLocks noGrp="1"/>
          </p:cNvSpPr>
          <p:nvPr>
            <p:ph type="body" sz="quarter" idx="14" hasCustomPrompt="1"/>
          </p:nvPr>
        </p:nvSpPr>
        <p:spPr>
          <a:xfrm>
            <a:off x="4388621" y="1282117"/>
            <a:ext cx="5050960" cy="434266"/>
          </a:xfrm>
          <a:prstGeom prst="roundRect">
            <a:avLst>
              <a:gd name="adj" fmla="val 50000"/>
            </a:avLst>
          </a:prstGeom>
          <a:solidFill>
            <a:schemeClr val="bg1"/>
          </a:solidFill>
        </p:spPr>
        <p:txBody>
          <a:bodyPr lIns="91440" rIns="548640" anchor="ctr" anchorCtr="0"/>
          <a:lstStyle>
            <a:lvl1pPr marL="6350" marR="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sz="2000" b="0">
                <a:solidFill>
                  <a:schemeClr val="accent1"/>
                </a:solidFill>
                <a:latin typeface="Times" pitchFamily="2" charset="0"/>
              </a:defRPr>
            </a:lvl1pPr>
            <a:lvl2pPr marL="6350" indent="0">
              <a:buNone/>
              <a:tabLst/>
              <a:defRPr/>
            </a:lvl2pPr>
            <a:lvl3pPr marL="6350" indent="0">
              <a:buNone/>
              <a:tabLst/>
              <a:defRPr/>
            </a:lvl3pPr>
            <a:lvl4pPr marL="6350" indent="0">
              <a:buNone/>
              <a:tabLst/>
              <a:defRPr/>
            </a:lvl4pPr>
            <a:lvl5pPr marL="6350" indent="0">
              <a:buNone/>
              <a:tabLst/>
              <a:defRPr/>
            </a:lvl5pPr>
          </a:lstStyle>
          <a:p>
            <a:pPr marL="635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lang="en-US"/>
              <a:t>Paragraph Headline</a:t>
            </a:r>
          </a:p>
        </p:txBody>
      </p:sp>
    </p:spTree>
    <p:extLst>
      <p:ext uri="{BB962C8B-B14F-4D97-AF65-F5344CB8AC3E}">
        <p14:creationId xmlns:p14="http://schemas.microsoft.com/office/powerpoint/2010/main" val="6776625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rimBlue-Text-Left / Image Right ">
    <p:spTree>
      <p:nvGrpSpPr>
        <p:cNvPr id="1" name=""/>
        <p:cNvGrpSpPr/>
        <p:nvPr/>
      </p:nvGrpSpPr>
      <p:grpSpPr>
        <a:xfrm>
          <a:off x="0" y="0"/>
          <a:ext cx="0" cy="0"/>
          <a:chOff x="0" y="0"/>
          <a:chExt cx="0" cy="0"/>
        </a:xfrm>
      </p:grpSpPr>
      <p:sp>
        <p:nvSpPr>
          <p:cNvPr id="10" name="Text Placeholder 8">
            <a:extLst>
              <a:ext uri="{FF2B5EF4-FFF2-40B4-BE49-F238E27FC236}">
                <a16:creationId xmlns:a16="http://schemas.microsoft.com/office/drawing/2014/main" id="{81F070E9-880C-1E40-960C-CD29FB2E9725}"/>
              </a:ext>
            </a:extLst>
          </p:cNvPr>
          <p:cNvSpPr>
            <a:spLocks noGrp="1"/>
          </p:cNvSpPr>
          <p:nvPr>
            <p:ph type="body" sz="quarter" idx="12" hasCustomPrompt="1"/>
          </p:nvPr>
        </p:nvSpPr>
        <p:spPr>
          <a:xfrm>
            <a:off x="543228" y="1771851"/>
            <a:ext cx="4177776" cy="1864484"/>
          </a:xfrm>
          <a:prstGeom prst="rect">
            <a:avLst/>
          </a:prstGeom>
        </p:spPr>
        <p:txBody>
          <a:bodyPr/>
          <a:lstStyle>
            <a:lvl1pPr marL="0" indent="0">
              <a:buNone/>
              <a:tabLst/>
              <a:defRPr sz="1200" b="0">
                <a:solidFill>
                  <a:schemeClr val="bg1"/>
                </a:solidFill>
                <a:latin typeface="Arial" panose="020B0604020202020204" pitchFamily="34" charset="0"/>
                <a:cs typeface="Arial" panose="020B0604020202020204" pitchFamily="34" charset="0"/>
              </a:defRPr>
            </a:lvl1pPr>
            <a:lvl2pPr>
              <a:buNone/>
              <a:defRPr sz="1400"/>
            </a:lvl2pPr>
            <a:lvl3pPr>
              <a:buNone/>
              <a:defRPr sz="1400"/>
            </a:lvl3pPr>
            <a:lvl4pPr>
              <a:buNone/>
              <a:defRPr sz="1400"/>
            </a:lvl4pPr>
            <a:lvl5pPr>
              <a:buNone/>
              <a:defRPr sz="1400"/>
            </a:lvl5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p>
          <a:p>
            <a:pPr lvl="0"/>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p>
          <a:p>
            <a:pPr lvl="0"/>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p:txBody>
      </p:sp>
      <p:sp>
        <p:nvSpPr>
          <p:cNvPr id="5" name="Text Placeholder 4">
            <a:extLst>
              <a:ext uri="{FF2B5EF4-FFF2-40B4-BE49-F238E27FC236}">
                <a16:creationId xmlns:a16="http://schemas.microsoft.com/office/drawing/2014/main" id="{449C7F5C-4DC1-0840-BEED-5ABB58BB114B}"/>
              </a:ext>
            </a:extLst>
          </p:cNvPr>
          <p:cNvSpPr>
            <a:spLocks noGrp="1"/>
          </p:cNvSpPr>
          <p:nvPr>
            <p:ph type="body" sz="quarter" idx="14" hasCustomPrompt="1"/>
          </p:nvPr>
        </p:nvSpPr>
        <p:spPr>
          <a:xfrm>
            <a:off x="-264642" y="1282117"/>
            <a:ext cx="5050960" cy="434266"/>
          </a:xfrm>
          <a:prstGeom prst="roundRect">
            <a:avLst>
              <a:gd name="adj" fmla="val 50000"/>
            </a:avLst>
          </a:prstGeom>
          <a:solidFill>
            <a:schemeClr val="bg1"/>
          </a:solidFill>
        </p:spPr>
        <p:txBody>
          <a:bodyPr lIns="822960" anchor="ctr" anchorCtr="0"/>
          <a:lstStyle>
            <a:lvl1pPr marL="6350" indent="0">
              <a:buNone/>
              <a:tabLst/>
              <a:defRPr sz="2000">
                <a:solidFill>
                  <a:schemeClr val="accent1"/>
                </a:solidFill>
                <a:latin typeface="Times" pitchFamily="2" charset="0"/>
              </a:defRPr>
            </a:lvl1pPr>
            <a:lvl2pPr marL="6350" indent="0">
              <a:buNone/>
              <a:tabLst/>
              <a:defRPr/>
            </a:lvl2pPr>
            <a:lvl3pPr marL="6350" indent="0">
              <a:buNone/>
              <a:tabLst/>
              <a:defRPr/>
            </a:lvl3pPr>
            <a:lvl4pPr marL="6350" indent="0">
              <a:buNone/>
              <a:tabLst/>
              <a:defRPr/>
            </a:lvl4pPr>
            <a:lvl5pPr marL="6350" indent="0">
              <a:buNone/>
              <a:tabLst/>
              <a:defRPr/>
            </a:lvl5pPr>
          </a:lstStyle>
          <a:p>
            <a:pPr lvl="0"/>
            <a:r>
              <a:rPr lang="en-US"/>
              <a:t>Paragraph Headline</a:t>
            </a:r>
          </a:p>
        </p:txBody>
      </p:sp>
      <p:sp>
        <p:nvSpPr>
          <p:cNvPr id="6" name="Picture Placeholder 5">
            <a:extLst>
              <a:ext uri="{FF2B5EF4-FFF2-40B4-BE49-F238E27FC236}">
                <a16:creationId xmlns:a16="http://schemas.microsoft.com/office/drawing/2014/main" id="{EA31A495-8FB6-3C49-BAD1-1186E6966BD7}"/>
              </a:ext>
            </a:extLst>
          </p:cNvPr>
          <p:cNvSpPr>
            <a:spLocks noGrp="1"/>
          </p:cNvSpPr>
          <p:nvPr>
            <p:ph type="pic" sz="quarter" idx="13" hasCustomPrompt="1"/>
          </p:nvPr>
        </p:nvSpPr>
        <p:spPr>
          <a:xfrm>
            <a:off x="5287522" y="479685"/>
            <a:ext cx="4036358" cy="3876415"/>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a:solidFill>
                  <a:srgbClr val="FF40FF"/>
                </a:solidFill>
              </a:defRPr>
            </a:lvl1pPr>
          </a:lstStyle>
          <a:p>
            <a:r>
              <a:rPr lang="en-US"/>
              <a:t>Click to </a:t>
            </a:r>
          </a:p>
          <a:p>
            <a:r>
              <a:rPr lang="en-US"/>
              <a:t>insert picture</a:t>
            </a:r>
          </a:p>
        </p:txBody>
      </p:sp>
    </p:spTree>
    <p:extLst>
      <p:ext uri="{BB962C8B-B14F-4D97-AF65-F5344CB8AC3E}">
        <p14:creationId xmlns:p14="http://schemas.microsoft.com/office/powerpoint/2010/main" val="16951934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Thank You / End">
    <p:spTree>
      <p:nvGrpSpPr>
        <p:cNvPr id="1" name=""/>
        <p:cNvGrpSpPr/>
        <p:nvPr/>
      </p:nvGrpSpPr>
      <p:grpSpPr>
        <a:xfrm>
          <a:off x="0" y="0"/>
          <a:ext cx="0" cy="0"/>
          <a:chOff x="0" y="0"/>
          <a:chExt cx="0" cy="0"/>
        </a:xfrm>
      </p:grpSpPr>
      <p:sp>
        <p:nvSpPr>
          <p:cNvPr id="2" name="Rectangle 1"/>
          <p:cNvSpPr/>
          <p:nvPr userDrawn="1"/>
        </p:nvSpPr>
        <p:spPr>
          <a:xfrm>
            <a:off x="-1" y="0"/>
            <a:ext cx="914400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0" name="OS-LI">
            <a:extLst>
              <a:ext uri="{FF2B5EF4-FFF2-40B4-BE49-F238E27FC236}">
                <a16:creationId xmlns:a16="http://schemas.microsoft.com/office/drawing/2014/main" id="{7F815324-F57D-D541-9AE8-91E8B402F6C7}"/>
              </a:ext>
            </a:extLst>
          </p:cNvPr>
          <p:cNvGrpSpPr/>
          <p:nvPr userDrawn="1"/>
        </p:nvGrpSpPr>
        <p:grpSpPr>
          <a:xfrm>
            <a:off x="3360752" y="3941793"/>
            <a:ext cx="1934402" cy="215900"/>
            <a:chOff x="3360752" y="3941793"/>
            <a:chExt cx="1934402" cy="215900"/>
          </a:xfrm>
        </p:grpSpPr>
        <p:sp>
          <p:nvSpPr>
            <p:cNvPr id="23" name="TextBox 22">
              <a:extLst>
                <a:ext uri="{FF2B5EF4-FFF2-40B4-BE49-F238E27FC236}">
                  <a16:creationId xmlns:a16="http://schemas.microsoft.com/office/drawing/2014/main" id="{52B289C8-F70D-124E-9CE9-30876A14331A}"/>
                </a:ext>
              </a:extLst>
            </p:cNvPr>
            <p:cNvSpPr txBox="1"/>
            <p:nvPr userDrawn="1"/>
          </p:nvSpPr>
          <p:spPr>
            <a:xfrm>
              <a:off x="3648601" y="3988650"/>
              <a:ext cx="1646553"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-software</a:t>
              </a:r>
            </a:p>
          </p:txBody>
        </p:sp>
        <p:pic>
          <p:nvPicPr>
            <p:cNvPr id="53" name="NEW OS LI">
              <a:extLst>
                <a:ext uri="{FF2B5EF4-FFF2-40B4-BE49-F238E27FC236}">
                  <a16:creationId xmlns:a16="http://schemas.microsoft.com/office/drawing/2014/main" id="{F303247C-BB95-A145-BE74-3301F1CF586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60752" y="3941793"/>
              <a:ext cx="215900" cy="215900"/>
            </a:xfrm>
            <a:prstGeom prst="rect">
              <a:avLst/>
            </a:prstGeom>
          </p:spPr>
        </p:pic>
      </p:grpSp>
      <p:grpSp>
        <p:nvGrpSpPr>
          <p:cNvPr id="59" name="OS-TW">
            <a:extLst>
              <a:ext uri="{FF2B5EF4-FFF2-40B4-BE49-F238E27FC236}">
                <a16:creationId xmlns:a16="http://schemas.microsoft.com/office/drawing/2014/main" id="{CEF19E6E-234E-CF40-A7F9-C00D9F044B30}"/>
              </a:ext>
            </a:extLst>
          </p:cNvPr>
          <p:cNvGrpSpPr/>
          <p:nvPr userDrawn="1"/>
        </p:nvGrpSpPr>
        <p:grpSpPr>
          <a:xfrm>
            <a:off x="3360752" y="3641596"/>
            <a:ext cx="1934402" cy="215900"/>
            <a:chOff x="3360752" y="3641596"/>
            <a:chExt cx="1934402" cy="215900"/>
          </a:xfrm>
        </p:grpSpPr>
        <p:sp>
          <p:nvSpPr>
            <p:cNvPr id="22" name="TextBox 21">
              <a:extLst>
                <a:ext uri="{FF2B5EF4-FFF2-40B4-BE49-F238E27FC236}">
                  <a16:creationId xmlns:a16="http://schemas.microsoft.com/office/drawing/2014/main" id="{ED424719-E801-0843-BB6E-1309C2B55944}"/>
                </a:ext>
              </a:extLst>
            </p:cNvPr>
            <p:cNvSpPr txBox="1"/>
            <p:nvPr userDrawn="1"/>
          </p:nvSpPr>
          <p:spPr>
            <a:xfrm>
              <a:off x="3648601" y="3673773"/>
              <a:ext cx="1646553" cy="123111"/>
            </a:xfrm>
            <a:prstGeom prst="rect">
              <a:avLst/>
            </a:prstGeom>
            <a:noFill/>
          </p:spPr>
          <p:txBody>
            <a:bodyPr wrap="square" lIns="0" tIns="0" rIns="0" bIns="0" rtlCol="0">
              <a:spAutoFit/>
            </a:bodyPr>
            <a:lstStyle/>
            <a:p>
              <a:r>
                <a:rPr lang="en-US" sz="800">
                  <a:solidFill>
                    <a:schemeClr val="bg1"/>
                  </a:solidFill>
                  <a:latin typeface="Arial" panose="020B0604020202020204" pitchFamily="34" charset="0"/>
                  <a:ea typeface="Roboto" panose="02000000000000000000" pitchFamily="2" charset="0"/>
                  <a:cs typeface="Arial" panose="020B0604020202020204" pitchFamily="34" charset="0"/>
                </a:rPr>
                <a:t>@</a:t>
              </a:r>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onestream_soft</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55" name="New OS TW">
              <a:extLst>
                <a:ext uri="{FF2B5EF4-FFF2-40B4-BE49-F238E27FC236}">
                  <a16:creationId xmlns:a16="http://schemas.microsoft.com/office/drawing/2014/main" id="{8C6E6494-CB5A-B042-844F-685A1351A1EE}"/>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60752" y="3641596"/>
              <a:ext cx="215900" cy="215900"/>
            </a:xfrm>
            <a:prstGeom prst="rect">
              <a:avLst/>
            </a:prstGeom>
          </p:spPr>
        </p:pic>
      </p:grpSp>
      <p:grpSp>
        <p:nvGrpSpPr>
          <p:cNvPr id="58" name="OS-FB">
            <a:extLst>
              <a:ext uri="{FF2B5EF4-FFF2-40B4-BE49-F238E27FC236}">
                <a16:creationId xmlns:a16="http://schemas.microsoft.com/office/drawing/2014/main" id="{9CBBF8C5-8B17-EA4A-878A-8C738F8170FF}"/>
              </a:ext>
            </a:extLst>
          </p:cNvPr>
          <p:cNvGrpSpPr/>
          <p:nvPr userDrawn="1"/>
        </p:nvGrpSpPr>
        <p:grpSpPr>
          <a:xfrm>
            <a:off x="3367102" y="3341399"/>
            <a:ext cx="1928052" cy="215900"/>
            <a:chOff x="3367102" y="3341399"/>
            <a:chExt cx="1928052" cy="215900"/>
          </a:xfrm>
        </p:grpSpPr>
        <p:sp>
          <p:nvSpPr>
            <p:cNvPr id="21" name="TextBox 20">
              <a:extLst>
                <a:ext uri="{FF2B5EF4-FFF2-40B4-BE49-F238E27FC236}">
                  <a16:creationId xmlns:a16="http://schemas.microsoft.com/office/drawing/2014/main" id="{737FDE6E-E6E5-774B-B675-41C7E64E0A43}"/>
                </a:ext>
              </a:extLst>
            </p:cNvPr>
            <p:cNvSpPr txBox="1"/>
            <p:nvPr userDrawn="1"/>
          </p:nvSpPr>
          <p:spPr>
            <a:xfrm>
              <a:off x="3648601" y="3383613"/>
              <a:ext cx="1646553"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facebook.com</a:t>
              </a:r>
              <a:r>
                <a:rPr lang="en-US" sz="800">
                  <a:solidFill>
                    <a:schemeClr val="bg1"/>
                  </a:solidFill>
                  <a:latin typeface="Arial" panose="020B0604020202020204" pitchFamily="34" charset="0"/>
                  <a:ea typeface="Roboto" panose="02000000000000000000" pitchFamily="2" charset="0"/>
                  <a:cs typeface="Arial" panose="020B0604020202020204" pitchFamily="34" charset="0"/>
                </a:rPr>
                <a:t>/</a:t>
              </a:r>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OneStreamSoftware</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51" name="New OS FB">
              <a:extLst>
                <a:ext uri="{FF2B5EF4-FFF2-40B4-BE49-F238E27FC236}">
                  <a16:creationId xmlns:a16="http://schemas.microsoft.com/office/drawing/2014/main" id="{DA7150E5-48B6-C349-9B7C-7A7468899FDE}"/>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67102" y="3341399"/>
              <a:ext cx="215900" cy="215900"/>
            </a:xfrm>
            <a:prstGeom prst="rect">
              <a:avLst/>
            </a:prstGeom>
          </p:spPr>
        </p:pic>
      </p:grpSp>
      <p:grpSp>
        <p:nvGrpSpPr>
          <p:cNvPr id="57" name="OS-Email">
            <a:extLst>
              <a:ext uri="{FF2B5EF4-FFF2-40B4-BE49-F238E27FC236}">
                <a16:creationId xmlns:a16="http://schemas.microsoft.com/office/drawing/2014/main" id="{25ED2A0E-8943-9445-8D9D-312C6BFBA096}"/>
              </a:ext>
            </a:extLst>
          </p:cNvPr>
          <p:cNvGrpSpPr/>
          <p:nvPr userDrawn="1"/>
        </p:nvGrpSpPr>
        <p:grpSpPr>
          <a:xfrm>
            <a:off x="1182437" y="3641596"/>
            <a:ext cx="1767382" cy="215900"/>
            <a:chOff x="1182437" y="3641596"/>
            <a:chExt cx="1767382" cy="215900"/>
          </a:xfrm>
        </p:grpSpPr>
        <p:sp>
          <p:nvSpPr>
            <p:cNvPr id="13" name="TextBox 12">
              <a:extLst>
                <a:ext uri="{FF2B5EF4-FFF2-40B4-BE49-F238E27FC236}">
                  <a16:creationId xmlns:a16="http://schemas.microsoft.com/office/drawing/2014/main" id="{1AA881AC-1C92-0048-AF5E-3114DF234C4B}"/>
                </a:ext>
              </a:extLst>
            </p:cNvPr>
            <p:cNvSpPr txBox="1"/>
            <p:nvPr userDrawn="1"/>
          </p:nvSpPr>
          <p:spPr>
            <a:xfrm>
              <a:off x="1471212" y="3673773"/>
              <a:ext cx="1478607"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sales@onestreamsoftware.com</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49" name="New OS email">
              <a:extLst>
                <a:ext uri="{FF2B5EF4-FFF2-40B4-BE49-F238E27FC236}">
                  <a16:creationId xmlns:a16="http://schemas.microsoft.com/office/drawing/2014/main" id="{23F0B487-473C-8F41-8D66-5D68AF0CC000}"/>
                </a:ext>
              </a:extLst>
            </p:cNvPr>
            <p:cNvPicPr>
              <a:picLocks noChangeAspect="1"/>
            </p:cNvPicPr>
            <p:nvPr userDrawn="1"/>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82437" y="3641596"/>
              <a:ext cx="215900" cy="215900"/>
            </a:xfrm>
            <a:prstGeom prst="rect">
              <a:avLst/>
            </a:prstGeom>
          </p:spPr>
        </p:pic>
      </p:grpSp>
      <p:grpSp>
        <p:nvGrpSpPr>
          <p:cNvPr id="56" name="OS-Map-Website">
            <a:extLst>
              <a:ext uri="{FF2B5EF4-FFF2-40B4-BE49-F238E27FC236}">
                <a16:creationId xmlns:a16="http://schemas.microsoft.com/office/drawing/2014/main" id="{C1F64307-8D49-D54B-8238-3CE81280B274}"/>
              </a:ext>
            </a:extLst>
          </p:cNvPr>
          <p:cNvGrpSpPr/>
          <p:nvPr userDrawn="1"/>
        </p:nvGrpSpPr>
        <p:grpSpPr>
          <a:xfrm>
            <a:off x="1182437" y="3349395"/>
            <a:ext cx="1565002" cy="215900"/>
            <a:chOff x="1182437" y="3341399"/>
            <a:chExt cx="1565002" cy="215900"/>
          </a:xfrm>
        </p:grpSpPr>
        <p:sp>
          <p:nvSpPr>
            <p:cNvPr id="12" name="TextBox 11">
              <a:extLst>
                <a:ext uri="{FF2B5EF4-FFF2-40B4-BE49-F238E27FC236}">
                  <a16:creationId xmlns:a16="http://schemas.microsoft.com/office/drawing/2014/main" id="{7C6D59FC-AF8C-8E43-9176-73001593C70A}"/>
                </a:ext>
              </a:extLst>
            </p:cNvPr>
            <p:cNvSpPr txBox="1"/>
            <p:nvPr userDrawn="1"/>
          </p:nvSpPr>
          <p:spPr>
            <a:xfrm>
              <a:off x="1471212" y="3383613"/>
              <a:ext cx="1276227" cy="123111"/>
            </a:xfrm>
            <a:prstGeom prst="rect">
              <a:avLst/>
            </a:prstGeom>
            <a:noFill/>
          </p:spPr>
          <p:txBody>
            <a:bodyPr wrap="square" lIns="0" tIns="0" rIns="0" bIns="0" rtlCol="0">
              <a:spAutoFit/>
            </a:bodyPr>
            <a:lstStyle/>
            <a:p>
              <a:r>
                <a:rPr lang="en-US" sz="800" err="1">
                  <a:solidFill>
                    <a:schemeClr val="bg1"/>
                  </a:solidFill>
                  <a:latin typeface="Arial" panose="020B0604020202020204" pitchFamily="34" charset="0"/>
                  <a:ea typeface="Roboto" panose="02000000000000000000" pitchFamily="2" charset="0"/>
                  <a:cs typeface="Arial" panose="020B0604020202020204" pitchFamily="34" charset="0"/>
                </a:rPr>
                <a:t>OneStreamSoftware.com</a:t>
              </a:r>
              <a:endParaRPr lang="en-US" sz="800">
                <a:solidFill>
                  <a:schemeClr val="bg1"/>
                </a:solidFill>
                <a:latin typeface="Arial" panose="020B0604020202020204" pitchFamily="34" charset="0"/>
                <a:ea typeface="Roboto" panose="02000000000000000000" pitchFamily="2" charset="0"/>
                <a:cs typeface="Arial" panose="020B0604020202020204" pitchFamily="34" charset="0"/>
              </a:endParaRPr>
            </a:p>
          </p:txBody>
        </p:sp>
        <p:pic>
          <p:nvPicPr>
            <p:cNvPr id="47" name="New OS Map">
              <a:extLst>
                <a:ext uri="{FF2B5EF4-FFF2-40B4-BE49-F238E27FC236}">
                  <a16:creationId xmlns:a16="http://schemas.microsoft.com/office/drawing/2014/main" id="{68C1678C-35DC-0C4B-8003-DB9A0F4EF087}"/>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182437" y="3341399"/>
              <a:ext cx="215900" cy="215900"/>
            </a:xfrm>
            <a:prstGeom prst="rect">
              <a:avLst/>
            </a:prstGeom>
          </p:spPr>
        </p:pic>
      </p:grpSp>
      <p:pic>
        <p:nvPicPr>
          <p:cNvPr id="32" name="OS Logo">
            <a:extLst>
              <a:ext uri="{FF2B5EF4-FFF2-40B4-BE49-F238E27FC236}">
                <a16:creationId xmlns:a16="http://schemas.microsoft.com/office/drawing/2014/main" id="{45AE2058-83EC-A04B-A21D-7BBBF45A05FF}"/>
              </a:ext>
            </a:extLst>
          </p:cNvPr>
          <p:cNvPicPr>
            <a:picLocks noChangeAspect="1"/>
          </p:cNvPicPr>
          <p:nvPr userDrawn="1"/>
        </p:nvPicPr>
        <p:blipFill>
          <a:blip r:embed="rId12" cstate="print">
            <a:extLst>
              <a:ext uri="{28A0092B-C50C-407E-A947-70E740481C1C}">
                <a14:useLocalDpi xmlns:a14="http://schemas.microsoft.com/office/drawing/2010/main" val="0"/>
              </a:ext>
            </a:extLst>
          </a:blip>
          <a:srcRect/>
          <a:stretch/>
        </p:blipFill>
        <p:spPr>
          <a:xfrm>
            <a:off x="594360" y="1479184"/>
            <a:ext cx="2110478" cy="393562"/>
          </a:xfrm>
          <a:prstGeom prst="rect">
            <a:avLst/>
          </a:prstGeom>
        </p:spPr>
      </p:pic>
      <p:sp>
        <p:nvSpPr>
          <p:cNvPr id="4" name="Rounded Rectangle 3">
            <a:extLst>
              <a:ext uri="{FF2B5EF4-FFF2-40B4-BE49-F238E27FC236}">
                <a16:creationId xmlns:a16="http://schemas.microsoft.com/office/drawing/2014/main" id="{773ED928-A4E6-A04C-902D-FE27E5DB0903}"/>
              </a:ext>
            </a:extLst>
          </p:cNvPr>
          <p:cNvSpPr/>
          <p:nvPr userDrawn="1"/>
        </p:nvSpPr>
        <p:spPr>
          <a:xfrm>
            <a:off x="-326600" y="2013424"/>
            <a:ext cx="3627207" cy="551145"/>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lease reach out">
            <a:extLst>
              <a:ext uri="{FF2B5EF4-FFF2-40B4-BE49-F238E27FC236}">
                <a16:creationId xmlns:a16="http://schemas.microsoft.com/office/drawing/2014/main" id="{38F5917E-DAE6-A249-A9B1-FC22D30B42C5}"/>
              </a:ext>
            </a:extLst>
          </p:cNvPr>
          <p:cNvSpPr txBox="1"/>
          <p:nvPr userDrawn="1"/>
        </p:nvSpPr>
        <p:spPr>
          <a:xfrm>
            <a:off x="1171436" y="2748663"/>
            <a:ext cx="5795484" cy="184666"/>
          </a:xfrm>
          <a:prstGeom prst="rect">
            <a:avLst/>
          </a:prstGeom>
          <a:noFill/>
        </p:spPr>
        <p:txBody>
          <a:bodyPr wrap="square" lIns="0" tIns="0" rIns="0" bIns="0" rtlCol="0">
            <a:spAutoFit/>
          </a:bodyPr>
          <a:lstStyle/>
          <a:p>
            <a:r>
              <a:rPr lang="en-US" sz="1200" b="1">
                <a:solidFill>
                  <a:schemeClr val="bg1"/>
                </a:solidFill>
                <a:latin typeface="Arial" panose="020B0604020202020204" pitchFamily="34" charset="0"/>
                <a:cs typeface="Arial" panose="020B0604020202020204" pitchFamily="34" charset="0"/>
              </a:rPr>
              <a:t>Please reach out to us with any questions or for more information.</a:t>
            </a:r>
          </a:p>
        </p:txBody>
      </p:sp>
      <p:sp>
        <p:nvSpPr>
          <p:cNvPr id="14" name="Contact Us:">
            <a:extLst>
              <a:ext uri="{FF2B5EF4-FFF2-40B4-BE49-F238E27FC236}">
                <a16:creationId xmlns:a16="http://schemas.microsoft.com/office/drawing/2014/main" id="{5B3A1C74-EE39-EA44-922A-1BCA0A6CC0D5}"/>
              </a:ext>
            </a:extLst>
          </p:cNvPr>
          <p:cNvSpPr txBox="1"/>
          <p:nvPr userDrawn="1"/>
        </p:nvSpPr>
        <p:spPr>
          <a:xfrm>
            <a:off x="1171436" y="3103059"/>
            <a:ext cx="1903728" cy="153888"/>
          </a:xfrm>
          <a:prstGeom prst="rect">
            <a:avLst/>
          </a:prstGeom>
          <a:noFill/>
        </p:spPr>
        <p:txBody>
          <a:bodyPr wrap="square" lIns="0" tIns="0" rIns="0" bIns="0" rtlCol="0">
            <a:spAutoFit/>
          </a:bodyPr>
          <a:lstStyle/>
          <a:p>
            <a:r>
              <a:rPr lang="en-US" sz="1000" b="1">
                <a:solidFill>
                  <a:schemeClr val="bg1"/>
                </a:solidFill>
                <a:latin typeface="Arial" panose="020B0604020202020204" pitchFamily="34" charset="0"/>
                <a:ea typeface="Roboto" panose="02000000000000000000" pitchFamily="2" charset="0"/>
                <a:cs typeface="Arial" panose="020B0604020202020204" pitchFamily="34" charset="0"/>
              </a:rPr>
              <a:t>Contact us:</a:t>
            </a:r>
          </a:p>
        </p:txBody>
      </p:sp>
      <p:sp>
        <p:nvSpPr>
          <p:cNvPr id="24" name="Follow Us:">
            <a:extLst>
              <a:ext uri="{FF2B5EF4-FFF2-40B4-BE49-F238E27FC236}">
                <a16:creationId xmlns:a16="http://schemas.microsoft.com/office/drawing/2014/main" id="{C1526037-4648-DC46-B631-358F7C920253}"/>
              </a:ext>
            </a:extLst>
          </p:cNvPr>
          <p:cNvSpPr txBox="1"/>
          <p:nvPr userDrawn="1"/>
        </p:nvSpPr>
        <p:spPr>
          <a:xfrm>
            <a:off x="3378603" y="3105019"/>
            <a:ext cx="1903728" cy="153888"/>
          </a:xfrm>
          <a:prstGeom prst="rect">
            <a:avLst/>
          </a:prstGeom>
          <a:noFill/>
        </p:spPr>
        <p:txBody>
          <a:bodyPr wrap="square" lIns="0" tIns="0" rIns="0" bIns="0" rtlCol="0">
            <a:spAutoFit/>
          </a:bodyPr>
          <a:lstStyle/>
          <a:p>
            <a:r>
              <a:rPr lang="en-US" sz="1000" b="1">
                <a:solidFill>
                  <a:schemeClr val="bg1"/>
                </a:solidFill>
                <a:latin typeface="Arial" panose="020B0604020202020204" pitchFamily="34" charset="0"/>
                <a:ea typeface="Roboto" panose="02000000000000000000" pitchFamily="2" charset="0"/>
                <a:cs typeface="Arial" panose="020B0604020202020204" pitchFamily="34" charset="0"/>
              </a:rPr>
              <a:t>Follow us on:</a:t>
            </a:r>
          </a:p>
        </p:txBody>
      </p:sp>
      <p:sp>
        <p:nvSpPr>
          <p:cNvPr id="3" name="Thank You">
            <a:extLst>
              <a:ext uri="{FF2B5EF4-FFF2-40B4-BE49-F238E27FC236}">
                <a16:creationId xmlns:a16="http://schemas.microsoft.com/office/drawing/2014/main" id="{52E6B24A-77A0-074F-A287-8507FEC9AE21}"/>
              </a:ext>
            </a:extLst>
          </p:cNvPr>
          <p:cNvSpPr txBox="1"/>
          <p:nvPr userDrawn="1"/>
        </p:nvSpPr>
        <p:spPr>
          <a:xfrm>
            <a:off x="1134038" y="2007622"/>
            <a:ext cx="1978523" cy="551146"/>
          </a:xfrm>
          <a:prstGeom prst="rect">
            <a:avLst/>
          </a:prstGeom>
          <a:noFill/>
        </p:spPr>
        <p:txBody>
          <a:bodyPr wrap="square" lIns="0" tIns="0" rIns="0" bIns="0" rtlCol="0" anchor="ctr" anchorCtr="0">
            <a:noAutofit/>
          </a:bodyPr>
          <a:lstStyle/>
          <a:p>
            <a:r>
              <a:rPr lang="en-US" sz="3000">
                <a:solidFill>
                  <a:schemeClr val="accent1"/>
                </a:solidFill>
                <a:latin typeface="+mn-lt"/>
                <a:cs typeface="Times New Roman" panose="02020603050405020304" pitchFamily="18" charset="0"/>
              </a:rPr>
              <a:t>Thank You!</a:t>
            </a:r>
          </a:p>
        </p:txBody>
      </p:sp>
    </p:spTree>
    <p:extLst>
      <p:ext uri="{BB962C8B-B14F-4D97-AF65-F5344CB8AC3E}">
        <p14:creationId xmlns:p14="http://schemas.microsoft.com/office/powerpoint/2010/main" val="11884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p:tgtEl>
                                          <p:spTgt spid="4"/>
                                        </p:tgtEl>
                                        <p:attrNameLst>
                                          <p:attrName>ppt_x</p:attrName>
                                        </p:attrNameLst>
                                      </p:cBhvr>
                                      <p:tavLst>
                                        <p:tav tm="0">
                                          <p:val>
                                            <p:strVal val="#ppt_x-#ppt_w*1.125000"/>
                                          </p:val>
                                        </p:tav>
                                        <p:tav tm="100000">
                                          <p:val>
                                            <p:strVal val="#ppt_x"/>
                                          </p:val>
                                        </p:tav>
                                      </p:tavLst>
                                    </p:anim>
                                    <p:animEffect transition="in" filter="wipe(right)">
                                      <p:cBhvr>
                                        <p:cTn id="8" dur="1000"/>
                                        <p:tgtEl>
                                          <p:spTgt spid="4"/>
                                        </p:tgtEl>
                                      </p:cBhvr>
                                    </p:animEffect>
                                  </p:childTnLst>
                                </p:cTn>
                              </p:par>
                            </p:childTnLst>
                          </p:cTn>
                        </p:par>
                        <p:par>
                          <p:cTn id="9" fill="hold">
                            <p:stCondLst>
                              <p:cond delay="1000"/>
                            </p:stCondLst>
                            <p:childTnLst>
                              <p:par>
                                <p:cTn id="10" presetID="2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par>
                          <p:cTn id="17" fill="hold">
                            <p:stCondLst>
                              <p:cond delay="2500"/>
                            </p:stCondLst>
                            <p:childTnLst>
                              <p:par>
                                <p:cTn id="18" presetID="22" presetClass="entr" presetSubtype="8" fill="hold" nodeType="after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ipe(left)">
                                      <p:cBhvr>
                                        <p:cTn id="20" dur="500"/>
                                        <p:tgtEl>
                                          <p:spTgt spid="56"/>
                                        </p:tgtEl>
                                      </p:cBhvr>
                                    </p:animEffect>
                                  </p:childTnLst>
                                </p:cTn>
                              </p:par>
                            </p:childTnLst>
                          </p:cTn>
                        </p:par>
                        <p:par>
                          <p:cTn id="21" fill="hold">
                            <p:stCondLst>
                              <p:cond delay="3000"/>
                            </p:stCondLst>
                            <p:childTnLst>
                              <p:par>
                                <p:cTn id="22" presetID="22" presetClass="entr" presetSubtype="8" fill="hold" nodeType="after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wipe(left)">
                                      <p:cBhvr>
                                        <p:cTn id="24" dur="500"/>
                                        <p:tgtEl>
                                          <p:spTgt spid="57"/>
                                        </p:tgtEl>
                                      </p:cBhvr>
                                    </p:animEffect>
                                  </p:childTnLst>
                                </p:cTn>
                              </p:par>
                            </p:childTnLst>
                          </p:cTn>
                        </p:par>
                        <p:par>
                          <p:cTn id="25" fill="hold">
                            <p:stCondLst>
                              <p:cond delay="3500"/>
                            </p:stCondLst>
                            <p:childTnLst>
                              <p:par>
                                <p:cTn id="26" presetID="10"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wipe(left)">
                                      <p:cBhvr>
                                        <p:cTn id="32" dur="500"/>
                                        <p:tgtEl>
                                          <p:spTgt spid="58"/>
                                        </p:tgtEl>
                                      </p:cBhvr>
                                    </p:animEffect>
                                  </p:childTnLst>
                                </p:cTn>
                              </p:par>
                            </p:childTnLst>
                          </p:cTn>
                        </p:par>
                        <p:par>
                          <p:cTn id="33" fill="hold">
                            <p:stCondLst>
                              <p:cond delay="4500"/>
                            </p:stCondLst>
                            <p:childTnLst>
                              <p:par>
                                <p:cTn id="34" presetID="22" presetClass="entr" presetSubtype="8" fill="hold" nodeType="afterEffect">
                                  <p:stCondLst>
                                    <p:cond delay="0"/>
                                  </p:stCondLst>
                                  <p:childTnLst>
                                    <p:set>
                                      <p:cBhvr>
                                        <p:cTn id="35" dur="1" fill="hold">
                                          <p:stCondLst>
                                            <p:cond delay="0"/>
                                          </p:stCondLst>
                                        </p:cTn>
                                        <p:tgtEl>
                                          <p:spTgt spid="59"/>
                                        </p:tgtEl>
                                        <p:attrNameLst>
                                          <p:attrName>style.visibility</p:attrName>
                                        </p:attrNameLst>
                                      </p:cBhvr>
                                      <p:to>
                                        <p:strVal val="visible"/>
                                      </p:to>
                                    </p:set>
                                    <p:animEffect transition="in" filter="wipe(left)">
                                      <p:cBhvr>
                                        <p:cTn id="36" dur="500"/>
                                        <p:tgtEl>
                                          <p:spTgt spid="59"/>
                                        </p:tgtEl>
                                      </p:cBhvr>
                                    </p:animEffect>
                                  </p:childTnLst>
                                </p:cTn>
                              </p:par>
                            </p:childTnLst>
                          </p:cTn>
                        </p:par>
                        <p:par>
                          <p:cTn id="37" fill="hold">
                            <p:stCondLst>
                              <p:cond delay="5000"/>
                            </p:stCondLst>
                            <p:childTnLst>
                              <p:par>
                                <p:cTn id="38" presetID="22" presetClass="entr" presetSubtype="8" fill="hold"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wipe(left)">
                                      <p:cBhvr>
                                        <p:cTn id="40"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4" grpId="0"/>
      <p:bldP spid="24"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Break — White Bkg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F1D004-1069-1C48-9618-29699A62C332}"/>
              </a:ext>
            </a:extLst>
          </p:cNvPr>
          <p:cNvSpPr/>
          <p:nvPr userDrawn="1"/>
        </p:nvSpPr>
        <p:spPr>
          <a:xfrm>
            <a:off x="-2" y="0"/>
            <a:ext cx="9144002"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7B019AA-6FE5-004B-82C7-49EE422F7498}"/>
              </a:ext>
            </a:extLst>
          </p:cNvPr>
          <p:cNvGrpSpPr/>
          <p:nvPr userDrawn="1"/>
        </p:nvGrpSpPr>
        <p:grpSpPr>
          <a:xfrm>
            <a:off x="-2" y="2263918"/>
            <a:ext cx="8332013" cy="1125140"/>
            <a:chOff x="-2" y="2263918"/>
            <a:chExt cx="8332013" cy="1125140"/>
          </a:xfrm>
        </p:grpSpPr>
        <p:sp>
          <p:nvSpPr>
            <p:cNvPr id="4" name="Freeform 3">
              <a:extLst>
                <a:ext uri="{FF2B5EF4-FFF2-40B4-BE49-F238E27FC236}">
                  <a16:creationId xmlns:a16="http://schemas.microsoft.com/office/drawing/2014/main" id="{323EF858-D7CE-7047-BC98-3AE687F4AEA3}"/>
                </a:ext>
              </a:extLst>
            </p:cNvPr>
            <p:cNvSpPr>
              <a:spLocks/>
            </p:cNvSpPr>
            <p:nvPr userDrawn="1"/>
          </p:nvSpPr>
          <p:spPr>
            <a:xfrm>
              <a:off x="-2" y="2263918"/>
              <a:ext cx="8332013" cy="1125140"/>
            </a:xfrm>
            <a:custGeom>
              <a:avLst/>
              <a:gdLst>
                <a:gd name="connsiteX0" fmla="*/ 4259110 w 4549449"/>
                <a:gd name="connsiteY0" fmla="*/ 0 h 580678"/>
                <a:gd name="connsiteX1" fmla="*/ 4549449 w 4549449"/>
                <a:gd name="connsiteY1" fmla="*/ 290339 h 580678"/>
                <a:gd name="connsiteX2" fmla="*/ 4259110 w 4549449"/>
                <a:gd name="connsiteY2" fmla="*/ 580678 h 580678"/>
                <a:gd name="connsiteX3" fmla="*/ 4258301 w 4549449"/>
                <a:gd name="connsiteY3" fmla="*/ 580597 h 580678"/>
                <a:gd name="connsiteX4" fmla="*/ 4258301 w 4549449"/>
                <a:gd name="connsiteY4" fmla="*/ 580678 h 580678"/>
                <a:gd name="connsiteX5" fmla="*/ 0 w 4549449"/>
                <a:gd name="connsiteY5" fmla="*/ 580678 h 580678"/>
                <a:gd name="connsiteX6" fmla="*/ 0 w 4549449"/>
                <a:gd name="connsiteY6" fmla="*/ 1 h 580678"/>
                <a:gd name="connsiteX7" fmla="*/ 4258301 w 4549449"/>
                <a:gd name="connsiteY7" fmla="*/ 1 h 580678"/>
                <a:gd name="connsiteX8" fmla="*/ 4258301 w 4549449"/>
                <a:gd name="connsiteY8" fmla="*/ 82 h 58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9449" h="580678">
                  <a:moveTo>
                    <a:pt x="4259110" y="0"/>
                  </a:moveTo>
                  <a:cubicBezTo>
                    <a:pt x="4419460" y="0"/>
                    <a:pt x="4549449" y="129989"/>
                    <a:pt x="4549449" y="290339"/>
                  </a:cubicBezTo>
                  <a:cubicBezTo>
                    <a:pt x="4549449" y="450689"/>
                    <a:pt x="4419460" y="580678"/>
                    <a:pt x="4259110" y="580678"/>
                  </a:cubicBezTo>
                  <a:lnTo>
                    <a:pt x="4258301" y="580597"/>
                  </a:lnTo>
                  <a:lnTo>
                    <a:pt x="4258301" y="580678"/>
                  </a:lnTo>
                  <a:lnTo>
                    <a:pt x="0" y="580678"/>
                  </a:lnTo>
                  <a:lnTo>
                    <a:pt x="0" y="1"/>
                  </a:lnTo>
                  <a:lnTo>
                    <a:pt x="4258301" y="1"/>
                  </a:lnTo>
                  <a:lnTo>
                    <a:pt x="4258301" y="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A6B5F9A-C62F-0642-8C97-25EA84ED91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97468" y="2412722"/>
              <a:ext cx="1003694" cy="827532"/>
            </a:xfrm>
            <a:prstGeom prst="rect">
              <a:avLst/>
            </a:prstGeom>
          </p:spPr>
        </p:pic>
      </p:grpSp>
      <p:sp>
        <p:nvSpPr>
          <p:cNvPr id="2" name="Title 1">
            <a:extLst>
              <a:ext uri="{FF2B5EF4-FFF2-40B4-BE49-F238E27FC236}">
                <a16:creationId xmlns:a16="http://schemas.microsoft.com/office/drawing/2014/main" id="{4046C3AE-625C-C543-B544-4503630050E3}"/>
              </a:ext>
            </a:extLst>
          </p:cNvPr>
          <p:cNvSpPr>
            <a:spLocks noGrp="1"/>
          </p:cNvSpPr>
          <p:nvPr userDrawn="1">
            <p:ph type="title" hasCustomPrompt="1"/>
          </p:nvPr>
        </p:nvSpPr>
        <p:spPr>
          <a:xfrm>
            <a:off x="623888" y="2263918"/>
            <a:ext cx="6042731" cy="1125140"/>
          </a:xfrm>
          <a:prstGeom prst="rect">
            <a:avLst/>
          </a:prstGeom>
        </p:spPr>
        <p:txBody>
          <a:bodyPr lIns="0" anchor="ctr" anchorCtr="0"/>
          <a:lstStyle>
            <a:lvl1pPr>
              <a:defRPr sz="3000">
                <a:solidFill>
                  <a:schemeClr val="bg1"/>
                </a:solidFill>
                <a:latin typeface="Times" pitchFamily="2" charset="0"/>
              </a:defRPr>
            </a:lvl1pPr>
          </a:lstStyle>
          <a:p>
            <a:r>
              <a:rPr lang="en-US"/>
              <a:t>Section Break Header</a:t>
            </a:r>
          </a:p>
        </p:txBody>
      </p:sp>
      <p:sp>
        <p:nvSpPr>
          <p:cNvPr id="3" name="Text Placeholder 2">
            <a:extLst>
              <a:ext uri="{FF2B5EF4-FFF2-40B4-BE49-F238E27FC236}">
                <a16:creationId xmlns:a16="http://schemas.microsoft.com/office/drawing/2014/main" id="{714B944C-60DC-484E-8947-2573779A4041}"/>
              </a:ext>
            </a:extLst>
          </p:cNvPr>
          <p:cNvSpPr>
            <a:spLocks noGrp="1"/>
          </p:cNvSpPr>
          <p:nvPr userDrawn="1">
            <p:ph type="body" idx="1" hasCustomPrompt="1"/>
          </p:nvPr>
        </p:nvSpPr>
        <p:spPr>
          <a:xfrm>
            <a:off x="623887" y="3389057"/>
            <a:ext cx="6042731" cy="707455"/>
          </a:xfrm>
          <a:prstGeom prst="rect">
            <a:avLst/>
          </a:prstGeom>
          <a:noFill/>
        </p:spPr>
        <p:txBody>
          <a:bodyPr lIns="0" tIns="182880" bIns="0"/>
          <a:lstStyle>
            <a:lvl1pPr marL="0" indent="0">
              <a:buNone/>
              <a:defRPr sz="1600">
                <a:solidFill>
                  <a:schemeClr val="accent1"/>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Section Subhead</a:t>
            </a:r>
          </a:p>
        </p:txBody>
      </p:sp>
    </p:spTree>
    <p:extLst>
      <p:ext uri="{BB962C8B-B14F-4D97-AF65-F5344CB8AC3E}">
        <p14:creationId xmlns:p14="http://schemas.microsoft.com/office/powerpoint/2010/main" val="90239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ppt_w*1.125000"/>
                                          </p:val>
                                        </p:tav>
                                        <p:tav tm="100000">
                                          <p:val>
                                            <p:strVal val="#ppt_x"/>
                                          </p:val>
                                        </p:tav>
                                      </p:tavLst>
                                    </p:anim>
                                    <p:animEffect transition="in" filter="wipe(right)">
                                      <p:cBhvr>
                                        <p:cTn id="8" dur="1000"/>
                                        <p:tgtEl>
                                          <p:spTgt spid="8"/>
                                        </p:tgtEl>
                                      </p:cBhvr>
                                    </p:animEffect>
                                  </p:childTnLst>
                                </p:cTn>
                              </p:par>
                              <p:par>
                                <p:cTn id="9" presetID="10" presetClass="entr" presetSubtype="0"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p:tgtEl>
                          <p:spTgt spid="3"/>
                        </p:tgtEl>
                        <p:attrNameLst>
                          <p:attrName>ppt_y</p:attrName>
                        </p:attrNameLst>
                      </p:cBhvr>
                      <p:tavLst>
                        <p:tav tm="0">
                          <p:val>
                            <p:strVal val="#ppt_y-#ppt_h*1.125000"/>
                          </p:val>
                        </p:tav>
                        <p:tav tm="100000">
                          <p:val>
                            <p:strVal val="#ppt_y"/>
                          </p:val>
                        </p:tav>
                      </p:tavLst>
                    </p:anim>
                    <p:animEffect transition="in" filter="wipe(down)">
                      <p:cBhvr>
                        <p:cTn dur="1000"/>
                        <p:tgtEl>
                          <p:spTgt spid="3"/>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Break — Navy Bkg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9F1D004-1069-1C48-9618-29699A62C332}"/>
              </a:ext>
            </a:extLst>
          </p:cNvPr>
          <p:cNvSpPr/>
          <p:nvPr userDrawn="1"/>
        </p:nvSpPr>
        <p:spPr>
          <a:xfrm>
            <a:off x="-2" y="0"/>
            <a:ext cx="9144002"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7B019AA-6FE5-004B-82C7-49EE422F7498}"/>
              </a:ext>
            </a:extLst>
          </p:cNvPr>
          <p:cNvGrpSpPr/>
          <p:nvPr userDrawn="1"/>
        </p:nvGrpSpPr>
        <p:grpSpPr>
          <a:xfrm>
            <a:off x="-2" y="2263918"/>
            <a:ext cx="8332013" cy="1125140"/>
            <a:chOff x="-2" y="2263918"/>
            <a:chExt cx="8332013" cy="1125140"/>
          </a:xfrm>
        </p:grpSpPr>
        <p:sp>
          <p:nvSpPr>
            <p:cNvPr id="4" name="Freeform 3">
              <a:extLst>
                <a:ext uri="{FF2B5EF4-FFF2-40B4-BE49-F238E27FC236}">
                  <a16:creationId xmlns:a16="http://schemas.microsoft.com/office/drawing/2014/main" id="{323EF858-D7CE-7047-BC98-3AE687F4AEA3}"/>
                </a:ext>
              </a:extLst>
            </p:cNvPr>
            <p:cNvSpPr>
              <a:spLocks/>
            </p:cNvSpPr>
            <p:nvPr userDrawn="1"/>
          </p:nvSpPr>
          <p:spPr>
            <a:xfrm>
              <a:off x="-2" y="2263918"/>
              <a:ext cx="8332013" cy="1125140"/>
            </a:xfrm>
            <a:custGeom>
              <a:avLst/>
              <a:gdLst>
                <a:gd name="connsiteX0" fmla="*/ 4259110 w 4549449"/>
                <a:gd name="connsiteY0" fmla="*/ 0 h 580678"/>
                <a:gd name="connsiteX1" fmla="*/ 4549449 w 4549449"/>
                <a:gd name="connsiteY1" fmla="*/ 290339 h 580678"/>
                <a:gd name="connsiteX2" fmla="*/ 4259110 w 4549449"/>
                <a:gd name="connsiteY2" fmla="*/ 580678 h 580678"/>
                <a:gd name="connsiteX3" fmla="*/ 4258301 w 4549449"/>
                <a:gd name="connsiteY3" fmla="*/ 580597 h 580678"/>
                <a:gd name="connsiteX4" fmla="*/ 4258301 w 4549449"/>
                <a:gd name="connsiteY4" fmla="*/ 580678 h 580678"/>
                <a:gd name="connsiteX5" fmla="*/ 0 w 4549449"/>
                <a:gd name="connsiteY5" fmla="*/ 580678 h 580678"/>
                <a:gd name="connsiteX6" fmla="*/ 0 w 4549449"/>
                <a:gd name="connsiteY6" fmla="*/ 1 h 580678"/>
                <a:gd name="connsiteX7" fmla="*/ 4258301 w 4549449"/>
                <a:gd name="connsiteY7" fmla="*/ 1 h 580678"/>
                <a:gd name="connsiteX8" fmla="*/ 4258301 w 4549449"/>
                <a:gd name="connsiteY8" fmla="*/ 82 h 58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9449" h="580678">
                  <a:moveTo>
                    <a:pt x="4259110" y="0"/>
                  </a:moveTo>
                  <a:cubicBezTo>
                    <a:pt x="4419460" y="0"/>
                    <a:pt x="4549449" y="129989"/>
                    <a:pt x="4549449" y="290339"/>
                  </a:cubicBezTo>
                  <a:cubicBezTo>
                    <a:pt x="4549449" y="450689"/>
                    <a:pt x="4419460" y="580678"/>
                    <a:pt x="4259110" y="580678"/>
                  </a:cubicBezTo>
                  <a:lnTo>
                    <a:pt x="4258301" y="580597"/>
                  </a:lnTo>
                  <a:lnTo>
                    <a:pt x="4258301" y="580678"/>
                  </a:lnTo>
                  <a:lnTo>
                    <a:pt x="0" y="580678"/>
                  </a:lnTo>
                  <a:lnTo>
                    <a:pt x="0" y="1"/>
                  </a:lnTo>
                  <a:lnTo>
                    <a:pt x="4258301" y="1"/>
                  </a:lnTo>
                  <a:lnTo>
                    <a:pt x="4258301" y="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4A6B5F9A-C62F-0642-8C97-25EA84ED918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6997468" y="2412722"/>
              <a:ext cx="1003694" cy="827532"/>
            </a:xfrm>
            <a:prstGeom prst="rect">
              <a:avLst/>
            </a:prstGeom>
          </p:spPr>
        </p:pic>
      </p:grpSp>
      <p:sp>
        <p:nvSpPr>
          <p:cNvPr id="2" name="Title 1">
            <a:extLst>
              <a:ext uri="{FF2B5EF4-FFF2-40B4-BE49-F238E27FC236}">
                <a16:creationId xmlns:a16="http://schemas.microsoft.com/office/drawing/2014/main" id="{4046C3AE-625C-C543-B544-4503630050E3}"/>
              </a:ext>
            </a:extLst>
          </p:cNvPr>
          <p:cNvSpPr>
            <a:spLocks noGrp="1"/>
          </p:cNvSpPr>
          <p:nvPr userDrawn="1">
            <p:ph type="title" hasCustomPrompt="1"/>
          </p:nvPr>
        </p:nvSpPr>
        <p:spPr>
          <a:xfrm>
            <a:off x="623888" y="2263918"/>
            <a:ext cx="6042731" cy="1125140"/>
          </a:xfrm>
          <a:prstGeom prst="rect">
            <a:avLst/>
          </a:prstGeom>
        </p:spPr>
        <p:txBody>
          <a:bodyPr lIns="0" anchor="ctr" anchorCtr="0"/>
          <a:lstStyle>
            <a:lvl1pPr>
              <a:defRPr sz="3000">
                <a:solidFill>
                  <a:schemeClr val="bg1"/>
                </a:solidFill>
                <a:latin typeface="Times" pitchFamily="2" charset="0"/>
              </a:defRPr>
            </a:lvl1pPr>
          </a:lstStyle>
          <a:p>
            <a:r>
              <a:rPr lang="en-US"/>
              <a:t>Section Break Header</a:t>
            </a:r>
          </a:p>
        </p:txBody>
      </p:sp>
      <p:sp>
        <p:nvSpPr>
          <p:cNvPr id="3" name="Text Placeholder 2">
            <a:extLst>
              <a:ext uri="{FF2B5EF4-FFF2-40B4-BE49-F238E27FC236}">
                <a16:creationId xmlns:a16="http://schemas.microsoft.com/office/drawing/2014/main" id="{714B944C-60DC-484E-8947-2573779A4041}"/>
              </a:ext>
            </a:extLst>
          </p:cNvPr>
          <p:cNvSpPr>
            <a:spLocks noGrp="1"/>
          </p:cNvSpPr>
          <p:nvPr userDrawn="1">
            <p:ph type="body" idx="1" hasCustomPrompt="1"/>
          </p:nvPr>
        </p:nvSpPr>
        <p:spPr>
          <a:xfrm>
            <a:off x="623887" y="3389057"/>
            <a:ext cx="6042731" cy="707455"/>
          </a:xfrm>
          <a:prstGeom prst="rect">
            <a:avLst/>
          </a:prstGeom>
          <a:noFill/>
        </p:spPr>
        <p:txBody>
          <a:bodyPr lIns="0" tIns="182880" bIns="0"/>
          <a:lstStyle>
            <a:lvl1pPr marL="0" indent="0">
              <a:buNone/>
              <a:defRPr sz="1600">
                <a:solidFill>
                  <a:schemeClr val="bg1"/>
                </a:solidFill>
                <a:latin typeface="Arial" panose="020B0604020202020204" pitchFamily="34" charset="0"/>
                <a:cs typeface="Arial" panose="020B0604020202020204" pitchFamily="34" charset="0"/>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Section Subhead</a:t>
            </a:r>
          </a:p>
        </p:txBody>
      </p:sp>
    </p:spTree>
    <p:extLst>
      <p:ext uri="{BB962C8B-B14F-4D97-AF65-F5344CB8AC3E}">
        <p14:creationId xmlns:p14="http://schemas.microsoft.com/office/powerpoint/2010/main" val="35712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p:tgtEl>
                                          <p:spTgt spid="8"/>
                                        </p:tgtEl>
                                        <p:attrNameLst>
                                          <p:attrName>ppt_x</p:attrName>
                                        </p:attrNameLst>
                                      </p:cBhvr>
                                      <p:tavLst>
                                        <p:tav tm="0">
                                          <p:val>
                                            <p:strVal val="#ppt_x-#ppt_w*1.125000"/>
                                          </p:val>
                                        </p:tav>
                                        <p:tav tm="100000">
                                          <p:val>
                                            <p:strVal val="#ppt_x"/>
                                          </p:val>
                                        </p:tav>
                                      </p:tavLst>
                                    </p:anim>
                                    <p:animEffect transition="in" filter="wipe(right)">
                                      <p:cBhvr>
                                        <p:cTn id="8" dur="1000"/>
                                        <p:tgtEl>
                                          <p:spTgt spid="8"/>
                                        </p:tgtEl>
                                      </p:cBhvr>
                                    </p:animEffect>
                                  </p:childTnLst>
                                </p:cTn>
                              </p:par>
                              <p:par>
                                <p:cTn id="9" presetID="10" presetClass="entr" presetSubtype="0" fill="hold" grpId="0" nodeType="withEffect">
                                  <p:stCondLst>
                                    <p:cond delay="100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2" presetClass="entr" presetSubtype="1" fill="hold" grpId="0" nodeType="after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1000"/>
                                        <p:tgtEl>
                                          <p:spTgt spid="3">
                                            <p:txEl>
                                              <p:pRg st="0" end="0"/>
                                            </p:txEl>
                                          </p:spTgt>
                                        </p:tgtEl>
                                        <p:attrNameLst>
                                          <p:attrName>ppt_y</p:attrName>
                                        </p:attrNameLst>
                                      </p:cBhvr>
                                      <p:tavLst>
                                        <p:tav tm="0">
                                          <p:val>
                                            <p:strVal val="#ppt_y-#ppt_h*1.125000"/>
                                          </p:val>
                                        </p:tav>
                                        <p:tav tm="100000">
                                          <p:val>
                                            <p:strVal val="#ppt_y"/>
                                          </p:val>
                                        </p:tav>
                                      </p:tavLst>
                                    </p:anim>
                                    <p:animEffect transition="in" filter="wipe(down)">
                                      <p:cBhvr>
                                        <p:cTn id="16"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1"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p:tgtEl>
                          <p:spTgt spid="3"/>
                        </p:tgtEl>
                        <p:attrNameLst>
                          <p:attrName>ppt_y</p:attrName>
                        </p:attrNameLst>
                      </p:cBhvr>
                      <p:tavLst>
                        <p:tav tm="0">
                          <p:val>
                            <p:strVal val="#ppt_y-#ppt_h*1.125000"/>
                          </p:val>
                        </p:tav>
                        <p:tav tm="100000">
                          <p:val>
                            <p:strVal val="#ppt_y"/>
                          </p:val>
                        </p:tav>
                      </p:tavLst>
                    </p:anim>
                    <p:animEffect transition="in" filter="wipe(down)">
                      <p:cBhvr>
                        <p:cTn dur="1000"/>
                        <p:tgtEl>
                          <p:spTgt spid="3"/>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ustomer Challenge / Benefits">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DCEE79F-39FD-7D45-95A4-54228A7B40AA}"/>
              </a:ext>
            </a:extLst>
          </p:cNvPr>
          <p:cNvSpPr>
            <a:spLocks noGrp="1"/>
          </p:cNvSpPr>
          <p:nvPr>
            <p:ph type="pic" sz="quarter" idx="13" hasCustomPrompt="1"/>
          </p:nvPr>
        </p:nvSpPr>
        <p:spPr>
          <a:xfrm>
            <a:off x="5532535" y="942723"/>
            <a:ext cx="3761365" cy="3612319"/>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a:solidFill>
                  <a:srgbClr val="FF40FF"/>
                </a:solidFill>
              </a:defRPr>
            </a:lvl1pPr>
          </a:lstStyle>
          <a:p>
            <a:r>
              <a:rPr lang="en-US"/>
              <a:t>Click to add image</a:t>
            </a:r>
          </a:p>
        </p:txBody>
      </p:sp>
      <p:sp>
        <p:nvSpPr>
          <p:cNvPr id="4" name="Text Placeholder 3">
            <a:extLst>
              <a:ext uri="{FF2B5EF4-FFF2-40B4-BE49-F238E27FC236}">
                <a16:creationId xmlns:a16="http://schemas.microsoft.com/office/drawing/2014/main" id="{BD39E3BC-6828-9B4E-938C-4951A320BF60}"/>
              </a:ext>
            </a:extLst>
          </p:cNvPr>
          <p:cNvSpPr>
            <a:spLocks noGrp="1"/>
          </p:cNvSpPr>
          <p:nvPr>
            <p:ph type="body" sz="quarter" idx="15" hasCustomPrompt="1"/>
          </p:nvPr>
        </p:nvSpPr>
        <p:spPr>
          <a:xfrm>
            <a:off x="266700" y="219389"/>
            <a:ext cx="5380474" cy="923611"/>
          </a:xfrm>
          <a:prstGeom prst="rect">
            <a:avLst/>
          </a:prstGeom>
        </p:spPr>
        <p:txBody>
          <a:bodyPr/>
          <a:lstStyle>
            <a:lvl1pPr marL="9525" indent="0">
              <a:buFontTx/>
              <a:buNone/>
              <a:tabLst/>
              <a:defRPr sz="3000">
                <a:solidFill>
                  <a:schemeClr val="accent2"/>
                </a:solidFill>
                <a:latin typeface="Times" pitchFamily="2" charset="0"/>
              </a:defRPr>
            </a:lvl1pPr>
            <a:lvl2pPr marL="9525" indent="0">
              <a:buFontTx/>
              <a:buNone/>
              <a:tabLst/>
              <a:defRPr sz="1800">
                <a:latin typeface="Times" pitchFamily="2" charset="0"/>
              </a:defRPr>
            </a:lvl2pPr>
            <a:lvl3pPr marL="9525" indent="0">
              <a:buFontTx/>
              <a:buNone/>
              <a:tabLst/>
              <a:defRPr sz="1800">
                <a:latin typeface="Times" pitchFamily="2" charset="0"/>
              </a:defRPr>
            </a:lvl3pPr>
            <a:lvl4pPr marL="9525" indent="0">
              <a:buFontTx/>
              <a:buNone/>
              <a:tabLst/>
              <a:defRPr sz="1800">
                <a:latin typeface="Times" pitchFamily="2" charset="0"/>
              </a:defRPr>
            </a:lvl4pPr>
            <a:lvl5pPr marL="9525" indent="0">
              <a:buFontTx/>
              <a:buNone/>
              <a:tabLst/>
              <a:defRPr sz="1800">
                <a:latin typeface="Times" pitchFamily="2" charset="0"/>
              </a:defRPr>
            </a:lvl5pPr>
          </a:lstStyle>
          <a:p>
            <a:pPr lvl="0"/>
            <a:r>
              <a:rPr lang="en-US"/>
              <a:t>Name of Customer Goes Here. Adjust font point size as needed.</a:t>
            </a:r>
          </a:p>
        </p:txBody>
      </p:sp>
      <p:sp>
        <p:nvSpPr>
          <p:cNvPr id="16" name="Picture Placeholder 15">
            <a:extLst>
              <a:ext uri="{FF2B5EF4-FFF2-40B4-BE49-F238E27FC236}">
                <a16:creationId xmlns:a16="http://schemas.microsoft.com/office/drawing/2014/main" id="{369DB91A-2981-EA41-B9E0-256573E8EAFC}"/>
              </a:ext>
            </a:extLst>
          </p:cNvPr>
          <p:cNvSpPr>
            <a:spLocks noGrp="1"/>
          </p:cNvSpPr>
          <p:nvPr>
            <p:ph type="pic" sz="quarter" idx="17" hasCustomPrompt="1"/>
          </p:nvPr>
        </p:nvSpPr>
        <p:spPr>
          <a:xfrm>
            <a:off x="5753100" y="243996"/>
            <a:ext cx="3124200" cy="744537"/>
          </a:xfrm>
          <a:prstGeom prst="rect">
            <a:avLst/>
          </a:prstGeom>
        </p:spPr>
        <p:txBody>
          <a:bodyPr/>
          <a:lstStyle>
            <a:lvl1pPr algn="ctr">
              <a:buFontTx/>
              <a:buNone/>
              <a:defRPr>
                <a:solidFill>
                  <a:srgbClr val="FF40FF"/>
                </a:solidFill>
              </a:defRPr>
            </a:lvl1pPr>
          </a:lstStyle>
          <a:p>
            <a:r>
              <a:rPr lang="en-US"/>
              <a:t>Click to insert logo</a:t>
            </a:r>
          </a:p>
        </p:txBody>
      </p:sp>
      <p:sp>
        <p:nvSpPr>
          <p:cNvPr id="5" name="TextBox 4">
            <a:extLst>
              <a:ext uri="{FF2B5EF4-FFF2-40B4-BE49-F238E27FC236}">
                <a16:creationId xmlns:a16="http://schemas.microsoft.com/office/drawing/2014/main" id="{3193C3E6-C8B1-EE41-9099-C659F86950ED}"/>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tx2"/>
                </a:solidFill>
                <a:latin typeface="Arial" panose="020B0604020202020204" pitchFamily="34" charset="0"/>
                <a:cs typeface="Arial" panose="020B0604020202020204" pitchFamily="34" charset="0"/>
              </a:rPr>
              <a:pPr algn="r"/>
              <a:t>‹#›</a:t>
            </a:fld>
            <a:endParaRPr lang="en-US" sz="700" b="0" spc="30" baseline="0">
              <a:solidFill>
                <a:schemeClr val="tx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28A40FB-2D30-4E43-A34D-1F057B05D5E2}"/>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63990" y="4764209"/>
            <a:ext cx="1241797" cy="230177"/>
          </a:xfrm>
          <a:prstGeom prst="rect">
            <a:avLst/>
          </a:prstGeom>
        </p:spPr>
      </p:pic>
      <p:sp>
        <p:nvSpPr>
          <p:cNvPr id="7" name="TextBox 6">
            <a:extLst>
              <a:ext uri="{FF2B5EF4-FFF2-40B4-BE49-F238E27FC236}">
                <a16:creationId xmlns:a16="http://schemas.microsoft.com/office/drawing/2014/main" id="{40B9D1DB-58DF-F74A-8FEC-718D6D0FFE1B}"/>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tx2"/>
                </a:solidFill>
                <a:latin typeface="Arial" panose="020B0604020202020204" pitchFamily="34" charset="0"/>
                <a:cs typeface="Arial" panose="020B0604020202020204" pitchFamily="34" charset="0"/>
              </a:rPr>
              <a:t>OneStream Software  |  All Rights Reserved.</a:t>
            </a:r>
          </a:p>
        </p:txBody>
      </p:sp>
      <p:sp>
        <p:nvSpPr>
          <p:cNvPr id="3" name="Text Placeholder 2">
            <a:extLst>
              <a:ext uri="{FF2B5EF4-FFF2-40B4-BE49-F238E27FC236}">
                <a16:creationId xmlns:a16="http://schemas.microsoft.com/office/drawing/2014/main" id="{6B5EAB29-CD95-F745-BDB1-80D95D5F2B6A}"/>
              </a:ext>
            </a:extLst>
          </p:cNvPr>
          <p:cNvSpPr>
            <a:spLocks noGrp="1"/>
          </p:cNvSpPr>
          <p:nvPr>
            <p:ph type="body" sz="quarter" idx="18" hasCustomPrompt="1"/>
          </p:nvPr>
        </p:nvSpPr>
        <p:spPr>
          <a:xfrm>
            <a:off x="263525" y="1263650"/>
            <a:ext cx="5383213" cy="584200"/>
          </a:xfrm>
          <a:prstGeom prst="rect">
            <a:avLst/>
          </a:prstGeom>
        </p:spPr>
        <p:txBody>
          <a:bodyPr/>
          <a:lstStyle>
            <a:lvl1pPr marL="0" indent="0">
              <a:buNone/>
              <a:defRPr sz="1000"/>
            </a:lvl1pPr>
            <a:lvl2pPr marL="457200" indent="0">
              <a:buNone/>
              <a:defRPr/>
            </a:lvl2pPr>
            <a:lvl3pPr marL="914400" indent="0">
              <a:buNone/>
              <a:defRPr/>
            </a:lvl3pPr>
            <a:lvl4pPr marL="1371600" indent="0">
              <a:buNone/>
              <a:defRPr/>
            </a:lvl4pPr>
            <a:lvl5pPr marL="1828800" indent="0">
              <a:buNone/>
              <a:defRPr/>
            </a:lvl5pPr>
          </a:lstStyle>
          <a:p>
            <a:pPr lvl="0"/>
            <a:r>
              <a:rPr lang="en-US"/>
              <a:t>A very brief (2-3 lines of text) description of the type of business the Customer is in.</a:t>
            </a:r>
          </a:p>
        </p:txBody>
      </p:sp>
    </p:spTree>
    <p:extLst>
      <p:ext uri="{BB962C8B-B14F-4D97-AF65-F5344CB8AC3E}">
        <p14:creationId xmlns:p14="http://schemas.microsoft.com/office/powerpoint/2010/main" val="3265779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rimBlue / No Header &amp;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114472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Navy / No Header &amp;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120336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Teal / No Header &amp; Foot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4081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White w/ Footer - No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927899"/>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ienna / No Header &amp; Footer">
    <p:bg>
      <p:bgPr>
        <a:solidFill>
          <a:srgbClr val="D97F00"/>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D3D908-9DDF-C542-9241-90C05780A4E5}"/>
              </a:ext>
            </a:extLst>
          </p:cNvPr>
          <p:cNvSpPr/>
          <p:nvPr userDrawn="1"/>
        </p:nvSpPr>
        <p:spPr>
          <a:xfrm>
            <a:off x="0" y="0"/>
            <a:ext cx="9144000" cy="5143500"/>
          </a:xfrm>
          <a:prstGeom prst="rect">
            <a:avLst/>
          </a:prstGeom>
          <a:solidFill>
            <a:srgbClr val="EC7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175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 Column Bulleted Lis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8B75D94-C720-2544-B5F6-92B509B3934D}"/>
              </a:ext>
            </a:extLst>
          </p:cNvPr>
          <p:cNvSpPr>
            <a:spLocks noGrp="1"/>
          </p:cNvSpPr>
          <p:nvPr>
            <p:ph type="title" hasCustomPrompt="1"/>
          </p:nvPr>
        </p:nvSpPr>
        <p:spPr>
          <a:xfrm>
            <a:off x="31154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1 Column Bulleted List Layout</a:t>
            </a:r>
          </a:p>
        </p:txBody>
      </p:sp>
      <p:sp>
        <p:nvSpPr>
          <p:cNvPr id="3" name="Content Placeholder 2">
            <a:extLst>
              <a:ext uri="{FF2B5EF4-FFF2-40B4-BE49-F238E27FC236}">
                <a16:creationId xmlns:a16="http://schemas.microsoft.com/office/drawing/2014/main" id="{E230DA7A-3A64-BB46-A9FE-DDF0853B56B2}"/>
              </a:ext>
            </a:extLst>
          </p:cNvPr>
          <p:cNvSpPr>
            <a:spLocks noGrp="1"/>
          </p:cNvSpPr>
          <p:nvPr>
            <p:ph idx="1"/>
          </p:nvPr>
        </p:nvSpPr>
        <p:spPr>
          <a:xfrm>
            <a:off x="274371" y="857250"/>
            <a:ext cx="8485213" cy="3654273"/>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7B49B605-2037-CA44-878D-1E76E749F56B}"/>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1" name="Text Placeholder 25">
            <a:extLst>
              <a:ext uri="{FF2B5EF4-FFF2-40B4-BE49-F238E27FC236}">
                <a16:creationId xmlns:a16="http://schemas.microsoft.com/office/drawing/2014/main" id="{B494E133-CA71-9A41-A587-C5E3CDE380E0}"/>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35778664"/>
      </p:ext>
    </p:extLst>
  </p:cSld>
  <p:clrMapOvr>
    <a:masterClrMapping/>
  </p:clrMapOvr>
  <p:transition spd="slow">
    <p:fade/>
  </p:transition>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orient="horz" pos="540" userDrawn="1">
          <p15:clr>
            <a:srgbClr val="FBAE40"/>
          </p15:clr>
        </p15:guide>
        <p15:guide id="4" orient="horz" pos="132" userDrawn="1">
          <p15:clr>
            <a:srgbClr val="FBAE40"/>
          </p15:clr>
        </p15:guide>
        <p15:guide id="5" orient="horz" pos="3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Column Bulleted List Layou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40CD7B-2D6E-6447-BEDA-928FC0465530}"/>
              </a:ext>
            </a:extLst>
          </p:cNvPr>
          <p:cNvSpPr>
            <a:spLocks noGrp="1"/>
          </p:cNvSpPr>
          <p:nvPr>
            <p:ph type="title" hasCustomPrompt="1"/>
          </p:nvPr>
        </p:nvSpPr>
        <p:spPr>
          <a:xfrm>
            <a:off x="30728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2 Column Bulleted List Layout</a:t>
            </a:r>
          </a:p>
        </p:txBody>
      </p:sp>
      <p:sp>
        <p:nvSpPr>
          <p:cNvPr id="12" name="Content Placeholder 2">
            <a:extLst>
              <a:ext uri="{FF2B5EF4-FFF2-40B4-BE49-F238E27FC236}">
                <a16:creationId xmlns:a16="http://schemas.microsoft.com/office/drawing/2014/main" id="{9FDB1D88-DD06-DA40-AC89-364C5EC0F828}"/>
              </a:ext>
            </a:extLst>
          </p:cNvPr>
          <p:cNvSpPr>
            <a:spLocks noGrp="1"/>
          </p:cNvSpPr>
          <p:nvPr>
            <p:ph idx="1"/>
          </p:nvPr>
        </p:nvSpPr>
        <p:spPr>
          <a:xfrm>
            <a:off x="311541" y="857250"/>
            <a:ext cx="4077883" cy="3654273"/>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BA02E775-5D38-2B4C-AB0D-17A149AF865A}"/>
              </a:ext>
            </a:extLst>
          </p:cNvPr>
          <p:cNvSpPr>
            <a:spLocks noGrp="1"/>
          </p:cNvSpPr>
          <p:nvPr>
            <p:ph idx="11"/>
          </p:nvPr>
        </p:nvSpPr>
        <p:spPr>
          <a:xfrm>
            <a:off x="4696949" y="857250"/>
            <a:ext cx="4077883" cy="3654273"/>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902E929A-4A74-1449-8CA7-EF6419CF9A02}"/>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4" name="Text Placeholder 25">
            <a:extLst>
              <a:ext uri="{FF2B5EF4-FFF2-40B4-BE49-F238E27FC236}">
                <a16:creationId xmlns:a16="http://schemas.microsoft.com/office/drawing/2014/main" id="{12C32A24-F119-5C4D-9F48-B5DCD699240E}"/>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4215074574"/>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Columns with Header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975A6A-A302-5049-AFFD-E0829F86A384}"/>
              </a:ext>
            </a:extLst>
          </p:cNvPr>
          <p:cNvSpPr>
            <a:spLocks noGrp="1"/>
          </p:cNvSpPr>
          <p:nvPr>
            <p:ph type="body" idx="1"/>
          </p:nvPr>
        </p:nvSpPr>
        <p:spPr>
          <a:xfrm>
            <a:off x="278061" y="869153"/>
            <a:ext cx="4176851" cy="406430"/>
          </a:xfrm>
          <a:prstGeom prst="roundRect">
            <a:avLst>
              <a:gd name="adj" fmla="val 50000"/>
            </a:avLst>
          </a:prstGeom>
          <a:solidFill>
            <a:srgbClr val="008080"/>
          </a:solidFill>
        </p:spPr>
        <p:txBody>
          <a:bodyPr anchor="ctr" anchorCtr="0"/>
          <a:lstStyle>
            <a:lvl1pPr marL="0" indent="0" algn="ctr">
              <a:buNone/>
              <a:defRPr sz="16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24564-7997-274C-BE2F-5C6B44234116}"/>
              </a:ext>
            </a:extLst>
          </p:cNvPr>
          <p:cNvSpPr>
            <a:spLocks noGrp="1"/>
          </p:cNvSpPr>
          <p:nvPr>
            <p:ph sz="half" idx="2"/>
          </p:nvPr>
        </p:nvSpPr>
        <p:spPr>
          <a:xfrm>
            <a:off x="266700" y="1360611"/>
            <a:ext cx="4188210" cy="2942737"/>
          </a:xfrm>
          <a:prstGeom prst="rect">
            <a:avLst/>
          </a:prstGeom>
        </p:spPr>
        <p:txBody>
          <a:bodyPr/>
          <a:lstStyle>
            <a:lvl1pPr marL="228600" indent="-228600">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73FE08-80B1-F742-902C-EA2B2FD8AF45}"/>
              </a:ext>
            </a:extLst>
          </p:cNvPr>
          <p:cNvSpPr>
            <a:spLocks noGrp="1"/>
          </p:cNvSpPr>
          <p:nvPr>
            <p:ph type="body" sz="quarter" idx="3"/>
          </p:nvPr>
        </p:nvSpPr>
        <p:spPr>
          <a:xfrm>
            <a:off x="4689091" y="857250"/>
            <a:ext cx="4176848" cy="406431"/>
          </a:xfrm>
          <a:prstGeom prst="roundRect">
            <a:avLst>
              <a:gd name="adj" fmla="val 50000"/>
            </a:avLst>
          </a:prstGeom>
          <a:solidFill>
            <a:srgbClr val="008080"/>
          </a:solidFill>
        </p:spPr>
        <p:txBody>
          <a:bodyPr anchor="ctr" anchorCtr="0"/>
          <a:lstStyle>
            <a:lvl1pPr marL="0" indent="0" algn="ctr">
              <a:buNone/>
              <a:defRPr sz="16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3">
            <a:extLst>
              <a:ext uri="{FF2B5EF4-FFF2-40B4-BE49-F238E27FC236}">
                <a16:creationId xmlns:a16="http://schemas.microsoft.com/office/drawing/2014/main" id="{AD241C8C-8809-B543-913D-1491AE7BAD08}"/>
              </a:ext>
            </a:extLst>
          </p:cNvPr>
          <p:cNvSpPr>
            <a:spLocks noGrp="1"/>
          </p:cNvSpPr>
          <p:nvPr>
            <p:ph sz="half" idx="11"/>
          </p:nvPr>
        </p:nvSpPr>
        <p:spPr>
          <a:xfrm>
            <a:off x="4689091" y="1360611"/>
            <a:ext cx="4176848" cy="2942737"/>
          </a:xfrm>
          <a:prstGeom prst="rect">
            <a:avLst/>
          </a:prstGeom>
        </p:spPr>
        <p:txBody>
          <a:bodyPr/>
          <a:lstStyle>
            <a:lvl1pPr marL="228600" indent="-228600">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37000EBD-1EFD-ED4F-9E3C-F6A83ED7ABBE}"/>
              </a:ext>
            </a:extLst>
          </p:cNvPr>
          <p:cNvSpPr>
            <a:spLocks noGrp="1"/>
          </p:cNvSpPr>
          <p:nvPr>
            <p:ph type="title" hasCustomPrompt="1"/>
          </p:nvPr>
        </p:nvSpPr>
        <p:spPr>
          <a:xfrm>
            <a:off x="311541" y="181200"/>
            <a:ext cx="8485213" cy="279148"/>
          </a:xfrm>
          <a:prstGeom prst="rect">
            <a:avLst/>
          </a:prstGeom>
        </p:spPr>
        <p:txBody>
          <a:bodyPr lIns="0" tIns="0" rIns="0" bIns="0"/>
          <a:lstStyle>
            <a:lvl1pPr>
              <a:defRPr sz="2800">
                <a:solidFill>
                  <a:schemeClr val="accent2"/>
                </a:solidFill>
                <a:latin typeface="+mj-lt"/>
              </a:defRPr>
            </a:lvl1pPr>
          </a:lstStyle>
          <a:p>
            <a:r>
              <a:rPr lang="en-US"/>
              <a:t>Click to Add Text / Headline</a:t>
            </a:r>
          </a:p>
        </p:txBody>
      </p:sp>
      <p:cxnSp>
        <p:nvCxnSpPr>
          <p:cNvPr id="14" name="Straight Connector 13">
            <a:extLst>
              <a:ext uri="{FF2B5EF4-FFF2-40B4-BE49-F238E27FC236}">
                <a16:creationId xmlns:a16="http://schemas.microsoft.com/office/drawing/2014/main" id="{E819782E-9E34-4E46-A4B2-1D57811D8094}"/>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5" name="Text Placeholder 25">
            <a:extLst>
              <a:ext uri="{FF2B5EF4-FFF2-40B4-BE49-F238E27FC236}">
                <a16:creationId xmlns:a16="http://schemas.microsoft.com/office/drawing/2014/main" id="{EB0E055D-CCB0-0143-A51C-53D59A5193AB}"/>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Tree>
    <p:extLst>
      <p:ext uri="{BB962C8B-B14F-4D97-AF65-F5344CB8AC3E}">
        <p14:creationId xmlns:p14="http://schemas.microsoft.com/office/powerpoint/2010/main" val="1760730892"/>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ed List Left /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7C5C047-E479-7B43-8D5D-12DBA6F6A3E5}"/>
              </a:ext>
            </a:extLst>
          </p:cNvPr>
          <p:cNvSpPr>
            <a:spLocks noGrp="1"/>
          </p:cNvSpPr>
          <p:nvPr>
            <p:ph type="title" hasCustomPrompt="1"/>
          </p:nvPr>
        </p:nvSpPr>
        <p:spPr>
          <a:xfrm>
            <a:off x="307280" y="193085"/>
            <a:ext cx="8485213" cy="279148"/>
          </a:xfrm>
          <a:prstGeom prst="rect">
            <a:avLst/>
          </a:prstGeom>
        </p:spPr>
        <p:txBody>
          <a:bodyPr lIns="0" tIns="0" rIns="0" bIns="0"/>
          <a:lstStyle>
            <a:lvl1pPr>
              <a:defRPr sz="2800">
                <a:solidFill>
                  <a:schemeClr val="accent2"/>
                </a:solidFill>
                <a:latin typeface="+mj-lt"/>
              </a:defRPr>
            </a:lvl1pPr>
          </a:lstStyle>
          <a:p>
            <a:r>
              <a:rPr lang="en-US"/>
              <a:t>Click to Add Text / Bulleted List Left &amp; Image Right</a:t>
            </a:r>
          </a:p>
        </p:txBody>
      </p:sp>
      <p:sp>
        <p:nvSpPr>
          <p:cNvPr id="12" name="Content Placeholder 2">
            <a:extLst>
              <a:ext uri="{FF2B5EF4-FFF2-40B4-BE49-F238E27FC236}">
                <a16:creationId xmlns:a16="http://schemas.microsoft.com/office/drawing/2014/main" id="{54414339-639E-F047-A7B3-6D818B99DB2A}"/>
              </a:ext>
            </a:extLst>
          </p:cNvPr>
          <p:cNvSpPr>
            <a:spLocks noGrp="1"/>
          </p:cNvSpPr>
          <p:nvPr>
            <p:ph idx="1"/>
          </p:nvPr>
        </p:nvSpPr>
        <p:spPr>
          <a:xfrm>
            <a:off x="311541" y="857251"/>
            <a:ext cx="4634474" cy="3657600"/>
          </a:xfrm>
          <a:prstGeom prst="rect">
            <a:avLst/>
          </a:prstGeom>
        </p:spPr>
        <p:txBody>
          <a:bodyPr/>
          <a:lstStyle>
            <a:lvl1pPr marL="231775" indent="-231775">
              <a:buFontTx/>
              <a:buBlip>
                <a:blip r:embed="rId2">
                  <a:extLst>
                    <a:ext uri="{96DAC541-7B7A-43D3-8B79-37D633B846F1}">
                      <asvg:svgBlip xmlns:asvg="http://schemas.microsoft.com/office/drawing/2016/SVG/main" r:embed="rId3"/>
                    </a:ext>
                  </a:extLst>
                </a:blip>
              </a:buBlip>
              <a:tabLst/>
              <a:defRPr sz="1600">
                <a:solidFill>
                  <a:srgbClr val="3D65C9"/>
                </a:solidFill>
              </a:defRPr>
            </a:lvl1pPr>
            <a:lvl2pPr marL="514350" indent="-171450">
              <a:buFontTx/>
              <a:buBlip>
                <a:blip r:embed="rId2">
                  <a:extLst>
                    <a:ext uri="{96DAC541-7B7A-43D3-8B79-37D633B846F1}">
                      <asvg:svgBlip xmlns:asvg="http://schemas.microsoft.com/office/drawing/2016/SVG/main" r:embed="rId3"/>
                    </a:ext>
                  </a:extLst>
                </a:blip>
              </a:buBlip>
              <a:tabLst/>
              <a:defRPr sz="1400">
                <a:solidFill>
                  <a:schemeClr val="accent2"/>
                </a:solidFill>
              </a:defRPr>
            </a:lvl2pPr>
            <a:lvl3pPr marL="860425" indent="-174625">
              <a:buFontTx/>
              <a:buBlip>
                <a:blip r:embed="rId2">
                  <a:extLst>
                    <a:ext uri="{96DAC541-7B7A-43D3-8B79-37D633B846F1}">
                      <asvg:svgBlip xmlns:asvg="http://schemas.microsoft.com/office/drawing/2016/SVG/main" r:embed="rId3"/>
                    </a:ext>
                  </a:extLst>
                </a:blip>
              </a:buBlip>
              <a:tabLst/>
              <a:defRPr sz="1200">
                <a:solidFill>
                  <a:schemeClr val="accent2"/>
                </a:solidFill>
              </a:defRPr>
            </a:lvl3pPr>
            <a:lvl4pPr marL="1201738" indent="-173038">
              <a:buFontTx/>
              <a:buBlip>
                <a:blip r:embed="rId2">
                  <a:extLst>
                    <a:ext uri="{96DAC541-7B7A-43D3-8B79-37D633B846F1}">
                      <asvg:svgBlip xmlns:asvg="http://schemas.microsoft.com/office/drawing/2016/SVG/main" r:embed="rId3"/>
                    </a:ext>
                  </a:extLst>
                </a:blip>
              </a:buBlip>
              <a:tabLst/>
              <a:defRPr sz="1000">
                <a:solidFill>
                  <a:schemeClr val="accent2"/>
                </a:solidFill>
              </a:defRPr>
            </a:lvl4pPr>
            <a:lvl5pPr marL="1546225" indent="-174625">
              <a:buFontTx/>
              <a:buBlip>
                <a:blip r:embed="rId2">
                  <a:extLst>
                    <a:ext uri="{96DAC541-7B7A-43D3-8B79-37D633B846F1}">
                      <asvg:svgBlip xmlns:asvg="http://schemas.microsoft.com/office/drawing/2016/SVG/main" r:embed="rId3"/>
                    </a:ext>
                  </a:extLst>
                </a:blip>
              </a:buBlip>
              <a:tabLst/>
              <a:defRPr sz="10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03B27FC4-7E4D-4A4E-93CE-228D82A83DE2}"/>
              </a:ext>
            </a:extLst>
          </p:cNvPr>
          <p:cNvCxnSpPr>
            <a:cxnSpLocks/>
          </p:cNvCxnSpPr>
          <p:nvPr userDrawn="1"/>
        </p:nvCxnSpPr>
        <p:spPr>
          <a:xfrm>
            <a:off x="-364976" y="362069"/>
            <a:ext cx="565218" cy="0"/>
          </a:xfrm>
          <a:prstGeom prst="line">
            <a:avLst/>
          </a:prstGeom>
          <a:ln w="28575" cap="rnd">
            <a:solidFill>
              <a:schemeClr val="accent2"/>
            </a:solidFill>
            <a:round/>
            <a:tailEnd type="oval" w="med" len="med"/>
          </a:ln>
        </p:spPr>
        <p:style>
          <a:lnRef idx="1">
            <a:schemeClr val="accent1"/>
          </a:lnRef>
          <a:fillRef idx="0">
            <a:schemeClr val="accent1"/>
          </a:fillRef>
          <a:effectRef idx="0">
            <a:schemeClr val="accent1"/>
          </a:effectRef>
          <a:fontRef idx="minor">
            <a:schemeClr val="tx1"/>
          </a:fontRef>
        </p:style>
      </p:cxnSp>
      <p:sp>
        <p:nvSpPr>
          <p:cNvPr id="14" name="Text Placeholder 25">
            <a:extLst>
              <a:ext uri="{FF2B5EF4-FFF2-40B4-BE49-F238E27FC236}">
                <a16:creationId xmlns:a16="http://schemas.microsoft.com/office/drawing/2014/main" id="{909C3952-7603-3748-B800-5097FCEA0689}"/>
              </a:ext>
            </a:extLst>
          </p:cNvPr>
          <p:cNvSpPr>
            <a:spLocks noGrp="1"/>
          </p:cNvSpPr>
          <p:nvPr>
            <p:ph type="body" sz="quarter" idx="10" hasCustomPrompt="1"/>
          </p:nvPr>
        </p:nvSpPr>
        <p:spPr>
          <a:xfrm>
            <a:off x="307281" y="608167"/>
            <a:ext cx="8485213" cy="149335"/>
          </a:xfrm>
          <a:prstGeom prst="rect">
            <a:avLst/>
          </a:prstGeom>
        </p:spPr>
        <p:txBody>
          <a:bodyPr lIns="0" tIns="0" rIns="0" bIns="0"/>
          <a:lstStyle>
            <a:lvl1pPr>
              <a:buNone/>
              <a:defRPr sz="1400">
                <a:solidFill>
                  <a:schemeClr val="accent2"/>
                </a:solidFill>
              </a:defRPr>
            </a:lvl1pPr>
            <a:lvl2pPr>
              <a:buNone/>
              <a:defRPr sz="1200"/>
            </a:lvl2pPr>
            <a:lvl3pPr>
              <a:buNone/>
              <a:defRPr sz="1200"/>
            </a:lvl3pPr>
            <a:lvl4pPr>
              <a:buNone/>
              <a:defRPr sz="1200"/>
            </a:lvl4pPr>
            <a:lvl5pPr>
              <a:buNone/>
              <a:defRPr sz="1200"/>
            </a:lvl5pPr>
          </a:lstStyle>
          <a:p>
            <a:pPr lvl="0"/>
            <a:r>
              <a:rPr lang="en-US"/>
              <a:t>Click to Add Text</a:t>
            </a:r>
          </a:p>
        </p:txBody>
      </p:sp>
      <p:sp>
        <p:nvSpPr>
          <p:cNvPr id="7" name="Picture Placeholder 8">
            <a:extLst>
              <a:ext uri="{FF2B5EF4-FFF2-40B4-BE49-F238E27FC236}">
                <a16:creationId xmlns:a16="http://schemas.microsoft.com/office/drawing/2014/main" id="{05CD5BCE-8D85-4245-9915-7AC512142BF7}"/>
              </a:ext>
            </a:extLst>
          </p:cNvPr>
          <p:cNvSpPr>
            <a:spLocks noGrp="1"/>
          </p:cNvSpPr>
          <p:nvPr>
            <p:ph type="pic" sz="quarter" idx="13" hasCustomPrompt="1"/>
          </p:nvPr>
        </p:nvSpPr>
        <p:spPr>
          <a:xfrm>
            <a:off x="5532535" y="902531"/>
            <a:ext cx="3761365" cy="3612319"/>
          </a:xfrm>
          <a:custGeom>
            <a:avLst/>
            <a:gdLst>
              <a:gd name="connsiteX0" fmla="*/ 1932596 w 4248213"/>
              <a:gd name="connsiteY0" fmla="*/ 0 h 4079875"/>
              <a:gd name="connsiteX1" fmla="*/ 4248213 w 4248213"/>
              <a:gd name="connsiteY1" fmla="*/ 0 h 4079875"/>
              <a:gd name="connsiteX2" fmla="*/ 4248213 w 4248213"/>
              <a:gd name="connsiteY2" fmla="*/ 4079875 h 4079875"/>
              <a:gd name="connsiteX3" fmla="*/ 1932596 w 4248213"/>
              <a:gd name="connsiteY3" fmla="*/ 4079875 h 4079875"/>
              <a:gd name="connsiteX4" fmla="*/ 0 w 4248213"/>
              <a:gd name="connsiteY4" fmla="*/ 2147279 h 4079875"/>
              <a:gd name="connsiteX5" fmla="*/ 0 w 4248213"/>
              <a:gd name="connsiteY5" fmla="*/ 1932596 h 4079875"/>
              <a:gd name="connsiteX6" fmla="*/ 1932596 w 4248213"/>
              <a:gd name="connsiteY6" fmla="*/ 0 h 407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8213" h="4079875">
                <a:moveTo>
                  <a:pt x="1932596" y="0"/>
                </a:moveTo>
                <a:lnTo>
                  <a:pt x="4248213" y="0"/>
                </a:lnTo>
                <a:lnTo>
                  <a:pt x="4248213" y="4079875"/>
                </a:lnTo>
                <a:lnTo>
                  <a:pt x="1932596" y="4079875"/>
                </a:lnTo>
                <a:cubicBezTo>
                  <a:pt x="865253" y="4079875"/>
                  <a:pt x="0" y="3214622"/>
                  <a:pt x="0" y="2147279"/>
                </a:cubicBezTo>
                <a:lnTo>
                  <a:pt x="0" y="1932596"/>
                </a:lnTo>
                <a:cubicBezTo>
                  <a:pt x="0" y="865253"/>
                  <a:pt x="865253" y="0"/>
                  <a:pt x="1932596" y="0"/>
                </a:cubicBezTo>
                <a:close/>
              </a:path>
            </a:pathLst>
          </a:custGeom>
          <a:pattFill prst="wdDnDiag">
            <a:fgClr>
              <a:schemeClr val="accent3"/>
            </a:fgClr>
            <a:bgClr>
              <a:schemeClr val="bg1"/>
            </a:bgClr>
          </a:pattFill>
        </p:spPr>
        <p:txBody>
          <a:bodyPr wrap="square" tIns="822960">
            <a:noAutofit/>
          </a:bodyPr>
          <a:lstStyle>
            <a:lvl1pPr algn="ctr">
              <a:buNone/>
              <a:defRPr>
                <a:solidFill>
                  <a:srgbClr val="FF40FF"/>
                </a:solidFill>
              </a:defRPr>
            </a:lvl1pPr>
          </a:lstStyle>
          <a:p>
            <a:r>
              <a:rPr lang="en-US"/>
              <a:t>Click to add image</a:t>
            </a:r>
          </a:p>
        </p:txBody>
      </p:sp>
    </p:spTree>
    <p:extLst>
      <p:ext uri="{BB962C8B-B14F-4D97-AF65-F5344CB8AC3E}">
        <p14:creationId xmlns:p14="http://schemas.microsoft.com/office/powerpoint/2010/main" val="279289983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microsoft.com/office/2007/relationships/hdphoto" Target="../media/hdphoto2.wdp"/><Relationship Id="rId4" Type="http://schemas.openxmlformats.org/officeDocument/2006/relationships/image" Target="../media/image9.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5" Type="http://schemas.openxmlformats.org/officeDocument/2006/relationships/image" Target="../media/image12.png"/><Relationship Id="rId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40.xml"/><Relationship Id="rId7" Type="http://schemas.openxmlformats.org/officeDocument/2006/relationships/theme" Target="../theme/theme8.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9" Type="http://schemas.microsoft.com/office/2007/relationships/hdphoto" Target="../media/hdphoto2.wdp"/></Relationships>
</file>

<file path=ppt/slideMasters/_rels/slideMaster9.xml.rels><?xml version="1.0" encoding="UTF-8" standalone="yes"?>
<Relationships xmlns="http://schemas.openxmlformats.org/package/2006/relationships"><Relationship Id="rId8" Type="http://schemas.openxmlformats.org/officeDocument/2006/relationships/theme" Target="../theme/theme9.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47EDCD-45BE-844B-AF50-7279941F0CE6}"/>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tx2"/>
                </a:solidFill>
                <a:latin typeface="Arial" panose="020B0604020202020204" pitchFamily="34" charset="0"/>
                <a:cs typeface="Arial" panose="020B0604020202020204" pitchFamily="34" charset="0"/>
              </a:rPr>
              <a:t>OneStream Software  |  All Rights Reserved.</a:t>
            </a:r>
          </a:p>
        </p:txBody>
      </p:sp>
      <p:sp>
        <p:nvSpPr>
          <p:cNvPr id="3" name="TextBox 2">
            <a:extLst>
              <a:ext uri="{FF2B5EF4-FFF2-40B4-BE49-F238E27FC236}">
                <a16:creationId xmlns:a16="http://schemas.microsoft.com/office/drawing/2014/main" id="{CD0961B7-0403-A341-AADB-BF4EA26143FE}"/>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tx2"/>
                </a:solidFill>
                <a:latin typeface="Arial" panose="020B0604020202020204" pitchFamily="34" charset="0"/>
                <a:cs typeface="Arial" panose="020B0604020202020204" pitchFamily="34" charset="0"/>
              </a:rPr>
              <a:pPr algn="r"/>
              <a:t>‹#›</a:t>
            </a:fld>
            <a:endParaRPr lang="en-US" sz="700" b="0" spc="30" baseline="0">
              <a:solidFill>
                <a:schemeClr val="tx2"/>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73CC59F-73D8-7140-BBEA-8B1769AE8F90}"/>
              </a:ext>
            </a:extLst>
          </p:cNvPr>
          <p:cNvPicPr>
            <a:picLocks noChangeAspect="1"/>
          </p:cNvPicPr>
          <p:nvPr userDrawn="1"/>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rcRect/>
          <a:stretch/>
        </p:blipFill>
        <p:spPr>
          <a:xfrm>
            <a:off x="263990" y="4764209"/>
            <a:ext cx="1241797" cy="230177"/>
          </a:xfrm>
          <a:prstGeom prst="rect">
            <a:avLst/>
          </a:prstGeom>
        </p:spPr>
      </p:pic>
    </p:spTree>
    <p:extLst>
      <p:ext uri="{BB962C8B-B14F-4D97-AF65-F5344CB8AC3E}">
        <p14:creationId xmlns:p14="http://schemas.microsoft.com/office/powerpoint/2010/main" val="2260285882"/>
      </p:ext>
    </p:extLst>
  </p:cSld>
  <p:clrMap bg1="lt1" tx1="dk1" bg2="lt2" tx2="dk2" accent1="accent1" accent2="accent2" accent3="accent3" accent4="accent4" accent5="accent5" accent6="accent6" hlink="hlink" folHlink="folHlink"/>
  <p:sldLayoutIdLst>
    <p:sldLayoutId id="2147483796" r:id="rId1"/>
    <p:sldLayoutId id="2147483798" r:id="rId2"/>
    <p:sldLayoutId id="2147483741" r:id="rId3"/>
    <p:sldLayoutId id="2147483742" r:id="rId4"/>
    <p:sldLayoutId id="2147483735" r:id="rId5"/>
    <p:sldLayoutId id="2147483717" r:id="rId6"/>
    <p:sldLayoutId id="2147483719" r:id="rId7"/>
    <p:sldLayoutId id="2147483720" r:id="rId8"/>
    <p:sldLayoutId id="2147483745" r:id="rId9"/>
    <p:sldLayoutId id="2147483746" r:id="rId10"/>
    <p:sldLayoutId id="2147483721" r:id="rId11"/>
    <p:sldLayoutId id="2147483757" r:id="rId12"/>
    <p:sldLayoutId id="2147483766" r:id="rId13"/>
    <p:sldLayoutId id="2147483797" r:id="rId14"/>
    <p:sldLayoutId id="2147483761" r:id="rId15"/>
    <p:sldLayoutId id="2147483743" r:id="rId16"/>
    <p:sldLayoutId id="2147483744" r:id="rId17"/>
    <p:sldLayoutId id="2147483748" r:id="rId18"/>
    <p:sldLayoutId id="2147483747" r:id="rId19"/>
    <p:sldLayoutId id="2147483805" r:id="rId20"/>
    <p:sldLayoutId id="2147483806" r:id="rId21"/>
    <p:sldLayoutId id="2147483807" r:id="rId22"/>
  </p:sldLayoutIdLst>
  <p:transition spd="slow">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orient="horz" pos="1620" userDrawn="1">
          <p15:clr>
            <a:srgbClr val="F26B43"/>
          </p15:clr>
        </p15:guide>
        <p15:guide id="3" orient="horz" pos="132" userDrawn="1">
          <p15:clr>
            <a:srgbClr val="F26B43"/>
          </p15:clr>
        </p15:guide>
        <p15:guide id="4" orient="horz" pos="348" userDrawn="1">
          <p15:clr>
            <a:srgbClr val="F26B43"/>
          </p15:clr>
        </p15:guide>
        <p15:guide id="5" pos="168" userDrawn="1">
          <p15:clr>
            <a:srgbClr val="F26B43"/>
          </p15:clr>
        </p15:guide>
        <p15:guide id="6" pos="5592" userDrawn="1">
          <p15:clr>
            <a:srgbClr val="F26B43"/>
          </p15:clr>
        </p15:guide>
        <p15:guide id="7" orient="horz" pos="2844" userDrawn="1">
          <p15:clr>
            <a:srgbClr val="F26B43"/>
          </p15:clr>
        </p15:guide>
        <p15:guide id="8" orient="horz" pos="5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D80BC1-4800-7E44-A55D-C59394504F8C}"/>
              </a:ext>
            </a:extLst>
          </p:cNvPr>
          <p:cNvSpPr txBox="1"/>
          <p:nvPr userDrawn="1"/>
        </p:nvSpPr>
        <p:spPr>
          <a:xfrm>
            <a:off x="5104737" y="4850720"/>
            <a:ext cx="3845181" cy="107722"/>
          </a:xfrm>
          <a:prstGeom prst="rect">
            <a:avLst/>
          </a:prstGeom>
          <a:noFill/>
        </p:spPr>
        <p:txBody>
          <a:bodyPr wrap="square" lIns="0" tIns="0" rIns="0" bIns="0" rtlCol="0">
            <a:spAutoFit/>
          </a:bodyPr>
          <a:lstStyle/>
          <a:p>
            <a:pPr algn="r"/>
            <a:r>
              <a:rPr lang="en-US" sz="700" b="0" cap="none" spc="30" baseline="0">
                <a:solidFill>
                  <a:schemeClr val="accent2"/>
                </a:solidFill>
                <a:latin typeface="+mn-lt"/>
                <a:cs typeface="Arial" panose="020B0604020202020204" pitchFamily="34" charset="0"/>
              </a:rPr>
              <a:t>© Copyright OneStream Software  |  All Rights Reserved.</a:t>
            </a:r>
          </a:p>
        </p:txBody>
      </p:sp>
    </p:spTree>
    <p:extLst>
      <p:ext uri="{BB962C8B-B14F-4D97-AF65-F5344CB8AC3E}">
        <p14:creationId xmlns:p14="http://schemas.microsoft.com/office/powerpoint/2010/main" val="1760015150"/>
      </p:ext>
    </p:extLst>
  </p:cSld>
  <p:clrMap bg1="lt1" tx1="dk1" bg2="lt2" tx2="dk2" accent1="accent1" accent2="accent2" accent3="accent3" accent4="accent4" accent5="accent5" accent6="accent6" hlink="hlink" folHlink="folHlink"/>
  <p:sldLayoutIdLst>
    <p:sldLayoutId id="2147483804" r:id="rId1"/>
  </p:sldLayoutIdLst>
  <p:transition spd="slow">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1213200978"/>
      </p:ext>
    </p:extLst>
  </p:cSld>
  <p:clrMap bg1="lt1" tx1="dk1" bg2="lt2" tx2="dk2" accent1="accent1" accent2="accent2" accent3="accent3" accent4="accent4" accent5="accent5" accent6="accent6" hlink="hlink" folHlink="folHlink"/>
  <p:sldLayoutIdLst>
    <p:sldLayoutId id="2147483750" r:id="rId1"/>
    <p:sldLayoutId id="214748378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47A3A3"/>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rgbClr val="47A3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1182400504"/>
      </p:ext>
    </p:extLst>
  </p:cSld>
  <p:clrMap bg1="lt1" tx1="dk1" bg2="lt2" tx2="dk2" accent1="accent1" accent2="accent2" accent3="accent3" accent4="accent4" accent5="accent5" accent6="accent6" hlink="hlink" folHlink="folHlink"/>
  <p:sldLayoutIdLst>
    <p:sldLayoutId id="2147483763" r:id="rId1"/>
    <p:sldLayoutId id="2147483787" r:id="rId2"/>
    <p:sldLayoutId id="214748379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3779699506"/>
      </p:ext>
    </p:extLst>
  </p:cSld>
  <p:clrMap bg1="lt1" tx1="dk1" bg2="lt2" tx2="dk2" accent1="accent1" accent2="accent2" accent3="accent3" accent4="accent4" accent5="accent5" accent6="accent6" hlink="hlink" folHlink="folHlink"/>
  <p:sldLayoutIdLst>
    <p:sldLayoutId id="2147483765" r:id="rId1"/>
    <p:sldLayoutId id="2147483788" r:id="rId2"/>
    <p:sldLayoutId id="2147483754"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D97F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rgbClr val="EC76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566302483"/>
      </p:ext>
    </p:extLst>
  </p:cSld>
  <p:clrMap bg1="lt1" tx1="dk1" bg2="lt2" tx2="dk2" accent1="accent1" accent2="accent2" accent3="accent3" accent4="accent4" accent5="accent5" accent6="accent6" hlink="hlink" folHlink="folHlink"/>
  <p:sldLayoutIdLst>
    <p:sldLayoutId id="2147483772" r:id="rId1"/>
    <p:sldLayoutId id="2147483789" r:id="rId2"/>
    <p:sldLayoutId id="214748377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D97F00"/>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rgbClr val="EEEB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B101118-99B0-324E-A3A7-4CB3A1632D7C}"/>
              </a:ext>
            </a:extLst>
          </p:cNvPr>
          <p:cNvSpPr txBox="1"/>
          <p:nvPr userDrawn="1"/>
        </p:nvSpPr>
        <p:spPr>
          <a:xfrm>
            <a:off x="4670169" y="4864739"/>
            <a:ext cx="3845181" cy="107722"/>
          </a:xfrm>
          <a:prstGeom prst="rect">
            <a:avLst/>
          </a:prstGeom>
          <a:noFill/>
        </p:spPr>
        <p:txBody>
          <a:bodyPr wrap="square" lIns="0" tIns="0" rIns="0" bIns="0" rtlCol="0">
            <a:spAutoFit/>
          </a:bodyPr>
          <a:lstStyle/>
          <a:p>
            <a:pPr algn="r"/>
            <a:r>
              <a:rPr lang="en-US" sz="700" b="0" cap="none" spc="30" baseline="0">
                <a:solidFill>
                  <a:schemeClr val="tx2"/>
                </a:solidFill>
                <a:latin typeface="Arial" panose="020B0604020202020204" pitchFamily="34" charset="0"/>
                <a:cs typeface="Arial" panose="020B0604020202020204" pitchFamily="34" charset="0"/>
              </a:rPr>
              <a:t>OneStream Software  |  All Rights Reserved.</a:t>
            </a:r>
          </a:p>
        </p:txBody>
      </p:sp>
      <p:sp>
        <p:nvSpPr>
          <p:cNvPr id="8" name="TextBox 7">
            <a:extLst>
              <a:ext uri="{FF2B5EF4-FFF2-40B4-BE49-F238E27FC236}">
                <a16:creationId xmlns:a16="http://schemas.microsoft.com/office/drawing/2014/main" id="{18CFA28A-A3B2-7042-B497-17AE73A191D3}"/>
              </a:ext>
            </a:extLst>
          </p:cNvPr>
          <p:cNvSpPr txBox="1"/>
          <p:nvPr userDrawn="1"/>
        </p:nvSpPr>
        <p:spPr>
          <a:xfrm>
            <a:off x="8613032" y="486473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tx2"/>
                </a:solidFill>
                <a:latin typeface="Arial" panose="020B0604020202020204" pitchFamily="34" charset="0"/>
                <a:cs typeface="Arial" panose="020B0604020202020204" pitchFamily="34" charset="0"/>
              </a:rPr>
              <a:pPr algn="r"/>
              <a:t>‹#›</a:t>
            </a:fld>
            <a:endParaRPr lang="en-US" sz="700" b="0" spc="30" baseline="0">
              <a:solidFill>
                <a:schemeClr val="tx2"/>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B831C09-AC9E-D24B-90FC-D2B10BC4B37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90" y="4759172"/>
            <a:ext cx="1241797" cy="240251"/>
          </a:xfrm>
          <a:prstGeom prst="rect">
            <a:avLst/>
          </a:prstGeom>
        </p:spPr>
      </p:pic>
    </p:spTree>
    <p:extLst>
      <p:ext uri="{BB962C8B-B14F-4D97-AF65-F5344CB8AC3E}">
        <p14:creationId xmlns:p14="http://schemas.microsoft.com/office/powerpoint/2010/main" val="441786204"/>
      </p:ext>
    </p:extLst>
  </p:cSld>
  <p:clrMap bg1="lt1" tx1="dk1" bg2="lt2" tx2="dk2" accent1="accent1" accent2="accent2" accent3="accent3" accent4="accent4" accent5="accent5" accent6="accent6" hlink="hlink" folHlink="folHlink"/>
  <p:sldLayoutIdLst>
    <p:sldLayoutId id="2147483775" r:id="rId1"/>
    <p:sldLayoutId id="2147483790" r:id="rId2"/>
    <p:sldLayoutId id="2147483800"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CA344-D763-9146-95E3-62EF05356CA0}"/>
              </a:ext>
            </a:extLst>
          </p:cNvPr>
          <p:cNvSpPr/>
          <p:nvPr userDrawn="1"/>
        </p:nvSpPr>
        <p:spPr>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C295128-EDB8-3949-860F-B21E99598BA0}"/>
              </a:ext>
            </a:extLst>
          </p:cNvPr>
          <p:cNvSpPr txBox="1"/>
          <p:nvPr userDrawn="1"/>
        </p:nvSpPr>
        <p:spPr>
          <a:xfrm>
            <a:off x="4730154" y="4867689"/>
            <a:ext cx="3845181" cy="107722"/>
          </a:xfrm>
          <a:prstGeom prst="rect">
            <a:avLst/>
          </a:prstGeom>
          <a:noFill/>
        </p:spPr>
        <p:txBody>
          <a:bodyPr wrap="square" lIns="0" tIns="0" rIns="0" bIns="0" rtlCol="0">
            <a:spAutoFit/>
          </a:bodyPr>
          <a:lstStyle/>
          <a:p>
            <a:pPr algn="r"/>
            <a:r>
              <a:rPr lang="en-US" sz="700" b="0" cap="none" spc="30" baseline="0">
                <a:solidFill>
                  <a:schemeClr val="bg1"/>
                </a:solidFill>
                <a:latin typeface="Arial" panose="020B0604020202020204" pitchFamily="34" charset="0"/>
                <a:cs typeface="Arial" panose="020B0604020202020204" pitchFamily="34" charset="0"/>
              </a:rPr>
              <a:t>OneStream Software  |  All Rights Reserved.</a:t>
            </a:r>
          </a:p>
        </p:txBody>
      </p:sp>
      <p:sp>
        <p:nvSpPr>
          <p:cNvPr id="10" name="TextBox 9">
            <a:extLst>
              <a:ext uri="{FF2B5EF4-FFF2-40B4-BE49-F238E27FC236}">
                <a16:creationId xmlns:a16="http://schemas.microsoft.com/office/drawing/2014/main" id="{6B133D0B-BDBD-2D45-8E77-8B5F3AE4DD36}"/>
              </a:ext>
            </a:extLst>
          </p:cNvPr>
          <p:cNvSpPr txBox="1"/>
          <p:nvPr userDrawn="1"/>
        </p:nvSpPr>
        <p:spPr>
          <a:xfrm>
            <a:off x="8673017" y="4867689"/>
            <a:ext cx="206993" cy="107722"/>
          </a:xfrm>
          <a:prstGeom prst="rect">
            <a:avLst/>
          </a:prstGeom>
          <a:noFill/>
        </p:spPr>
        <p:txBody>
          <a:bodyPr wrap="square" lIns="0" tIns="0" rIns="0" bIns="0" rtlCol="0">
            <a:spAutoFit/>
          </a:bodyPr>
          <a:lstStyle/>
          <a:p>
            <a:pPr algn="r"/>
            <a:fld id="{27692F5A-FC14-4E83-B4CC-18F6C2D780A4}" type="slidenum">
              <a:rPr lang="en-US" sz="700" b="0" spc="30" baseline="0" smtClean="0">
                <a:solidFill>
                  <a:schemeClr val="bg1"/>
                </a:solidFill>
                <a:latin typeface="Arial" panose="020B0604020202020204" pitchFamily="34" charset="0"/>
                <a:cs typeface="Arial" panose="020B0604020202020204" pitchFamily="34" charset="0"/>
              </a:rPr>
              <a:pPr algn="r"/>
              <a:t>‹#›</a:t>
            </a:fld>
            <a:endParaRPr lang="en-US" sz="700" b="0" spc="30" baseline="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FF3948D-1C2A-CC47-B4F8-23B40F22980D}"/>
              </a:ext>
            </a:extLst>
          </p:cNvPr>
          <p:cNvPicPr>
            <a:picLocks noChangeAspect="1"/>
          </p:cNvPicPr>
          <p:nvPr userDrawn="1"/>
        </p:nvPicPr>
        <p:blipFill>
          <a:blip r:embed="rId8" cstate="print">
            <a:extLst>
              <a:ext uri="{BEBA8EAE-BF5A-486C-A8C5-ECC9F3942E4B}">
                <a14:imgProps xmlns:a14="http://schemas.microsoft.com/office/drawing/2010/main">
                  <a14:imgLayer r:embed="rId9">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263990" y="4762122"/>
            <a:ext cx="1241797" cy="240251"/>
          </a:xfrm>
          <a:prstGeom prst="rect">
            <a:avLst/>
          </a:prstGeom>
        </p:spPr>
      </p:pic>
    </p:spTree>
    <p:extLst>
      <p:ext uri="{BB962C8B-B14F-4D97-AF65-F5344CB8AC3E}">
        <p14:creationId xmlns:p14="http://schemas.microsoft.com/office/powerpoint/2010/main" val="3209532381"/>
      </p:ext>
    </p:extLst>
  </p:cSld>
  <p:clrMap bg1="lt1" tx1="dk1" bg2="lt2" tx2="dk2" accent1="accent1" accent2="accent2" accent3="accent3" accent4="accent4" accent5="accent5" accent6="accent6" hlink="hlink" folHlink="folHlink"/>
  <p:sldLayoutIdLst>
    <p:sldLayoutId id="2147483753" r:id="rId1"/>
    <p:sldLayoutId id="2147483791" r:id="rId2"/>
    <p:sldLayoutId id="2147483801" r:id="rId3"/>
    <p:sldLayoutId id="2147483794" r:id="rId4"/>
    <p:sldLayoutId id="2147483795" r:id="rId5"/>
    <p:sldLayoutId id="214748373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6631924"/>
      </p:ext>
    </p:extLst>
  </p:cSld>
  <p:clrMap bg1="lt1" tx1="dk1" bg2="lt2" tx2="dk2" accent1="accent1" accent2="accent2" accent3="accent3" accent4="accent4" accent5="accent5" accent6="accent6" hlink="hlink" folHlink="folHlink"/>
  <p:sldLayoutIdLst>
    <p:sldLayoutId id="2147483718" r:id="rId1"/>
    <p:sldLayoutId id="2147483779" r:id="rId2"/>
    <p:sldLayoutId id="2147483802" r:id="rId3"/>
    <p:sldLayoutId id="2147483760" r:id="rId4"/>
    <p:sldLayoutId id="2147483778" r:id="rId5"/>
    <p:sldLayoutId id="2147483767" r:id="rId6"/>
    <p:sldLayoutId id="2147483768"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hyperlink" Target="https://git-scm.com/book/en/v2" TargetMode="External"/><Relationship Id="rId7" Type="http://schemas.openxmlformats.org/officeDocument/2006/relationships/hyperlink" Target="https://onestreamsoftware.atlassian.net/wiki/spaces/DEV/pages/2199191716/Platform+Branching+Strategies" TargetMode="External"/><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hyperlink" Target="https://onestreamsoftware.atlassian.net/wiki/spaces/DEV/pages/2201059397/Platform+Merging+Strategies" TargetMode="External"/><Relationship Id="rId5" Type="http://schemas.openxmlformats.org/officeDocument/2006/relationships/hyperlink" Target="https://hackernoon.com/git-merge-vs-rebase-whats-the-diff-76413c117333" TargetMode="External"/><Relationship Id="rId4" Type="http://schemas.openxmlformats.org/officeDocument/2006/relationships/hyperlink" Target="https://www.atlassian.com/git/tutorials/merging-vs-rebasin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9.gif"/><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image" Target="../media/image30.gif"/><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C21B5-AA03-47AF-BBFE-CACD21C379CB}"/>
              </a:ext>
            </a:extLst>
          </p:cNvPr>
          <p:cNvSpPr>
            <a:spLocks noGrp="1"/>
          </p:cNvSpPr>
          <p:nvPr>
            <p:ph type="ctrTitle"/>
          </p:nvPr>
        </p:nvSpPr>
        <p:spPr/>
        <p:txBody>
          <a:bodyPr/>
          <a:lstStyle/>
          <a:p>
            <a:r>
              <a:rPr lang="en-US" dirty="0">
                <a:solidFill>
                  <a:schemeClr val="bg1"/>
                </a:solidFill>
              </a:rPr>
              <a:t>Merging Strategies</a:t>
            </a:r>
          </a:p>
        </p:txBody>
      </p:sp>
      <p:sp>
        <p:nvSpPr>
          <p:cNvPr id="6" name="Title 1">
            <a:extLst>
              <a:ext uri="{FF2B5EF4-FFF2-40B4-BE49-F238E27FC236}">
                <a16:creationId xmlns:a16="http://schemas.microsoft.com/office/drawing/2014/main" id="{FE21D3DC-FC03-44BD-B207-14C29D0DFCB1}"/>
              </a:ext>
            </a:extLst>
          </p:cNvPr>
          <p:cNvSpPr txBox="1">
            <a:spLocks/>
          </p:cNvSpPr>
          <p:nvPr/>
        </p:nvSpPr>
        <p:spPr>
          <a:xfrm>
            <a:off x="2735655" y="1800154"/>
            <a:ext cx="3893746" cy="835890"/>
          </a:xfrm>
          <a:prstGeom prst="rect">
            <a:avLst/>
          </a:prstGeom>
        </p:spPr>
        <p:txBody>
          <a:bodyPr vert="horz" lIns="68580" tIns="34290" rIns="68580" bIns="3429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225" dirty="0">
              <a:solidFill>
                <a:schemeClr val="bg1">
                  <a:lumMod val="50000"/>
                </a:schemeClr>
              </a:solidFill>
              <a:latin typeface="Lato Regular" panose="020F0502020204030203" pitchFamily="34" charset="0"/>
            </a:endParaRPr>
          </a:p>
        </p:txBody>
      </p:sp>
      <p:sp>
        <p:nvSpPr>
          <p:cNvPr id="8" name="Subtitle 7">
            <a:extLst>
              <a:ext uri="{FF2B5EF4-FFF2-40B4-BE49-F238E27FC236}">
                <a16:creationId xmlns:a16="http://schemas.microsoft.com/office/drawing/2014/main" id="{E55E7281-0153-4656-8847-C2286BC91722}"/>
              </a:ext>
            </a:extLst>
          </p:cNvPr>
          <p:cNvSpPr>
            <a:spLocks noGrp="1"/>
          </p:cNvSpPr>
          <p:nvPr>
            <p:ph type="subTitle" idx="1"/>
          </p:nvPr>
        </p:nvSpPr>
        <p:spPr/>
        <p:txBody>
          <a:bodyPr/>
          <a:lstStyle/>
          <a:p>
            <a:r>
              <a:rPr lang="en-US" dirty="0">
                <a:solidFill>
                  <a:schemeClr val="bg1"/>
                </a:solidFill>
              </a:rPr>
              <a:t>Introduction to Merging Strategies</a:t>
            </a:r>
          </a:p>
        </p:txBody>
      </p:sp>
    </p:spTree>
    <p:extLst>
      <p:ext uri="{BB962C8B-B14F-4D97-AF65-F5344CB8AC3E}">
        <p14:creationId xmlns:p14="http://schemas.microsoft.com/office/powerpoint/2010/main" val="409094838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Merge Strategy</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953887"/>
            <a:ext cx="7886700" cy="3678836"/>
          </a:xfrm>
        </p:spPr>
        <p:txBody>
          <a:bodyPr>
            <a:normAutofit/>
          </a:bodyPr>
          <a:lstStyle/>
          <a:p>
            <a:pPr marL="0" indent="0">
              <a:buNone/>
            </a:pPr>
            <a:r>
              <a:rPr lang="en-US" sz="1500" dirty="0"/>
              <a:t>Its always good to have a standard so we all work the same way and don’t create unnecessary headaches!</a:t>
            </a:r>
          </a:p>
          <a:p>
            <a:pPr marL="0" indent="0">
              <a:buNone/>
            </a:pPr>
            <a:endParaRPr lang="en-US" sz="1950" dirty="0"/>
          </a:p>
          <a:p>
            <a:pPr marL="0" indent="0">
              <a:buNone/>
            </a:pPr>
            <a:r>
              <a:rPr lang="en-US" sz="1950" dirty="0"/>
              <a:t>OneStream Platform Merge Strategy (tentatively)</a:t>
            </a:r>
          </a:p>
          <a:p>
            <a:pPr>
              <a:buFont typeface="Arial" panose="020B0604020202020204" pitchFamily="34" charset="0"/>
              <a:buChar char="•"/>
            </a:pPr>
            <a:r>
              <a:rPr lang="en-US" sz="1500" dirty="0"/>
              <a:t>Standard non-fast forward merges into Feature Branches</a:t>
            </a:r>
          </a:p>
          <a:p>
            <a:pPr>
              <a:buFont typeface="Arial" panose="020B0604020202020204" pitchFamily="34" charset="0"/>
              <a:buChar char="•"/>
            </a:pPr>
            <a:r>
              <a:rPr lang="en-US" sz="1500" dirty="0"/>
              <a:t>Merges of Feature branches into Develop should use Squash merges to have a clean Develop branch</a:t>
            </a:r>
          </a:p>
          <a:p>
            <a:pPr>
              <a:buFont typeface="Arial" panose="020B0604020202020204" pitchFamily="34" charset="0"/>
              <a:buChar char="•"/>
            </a:pPr>
            <a:r>
              <a:rPr lang="en-US" sz="1500" dirty="0"/>
              <a:t>Merging from Develop to Main should use non-fast forward merges</a:t>
            </a:r>
          </a:p>
          <a:p>
            <a:pPr>
              <a:buFont typeface="Arial" panose="020B0604020202020204" pitchFamily="34" charset="0"/>
              <a:buChar char="•"/>
            </a:pPr>
            <a:r>
              <a:rPr lang="en-US" sz="1500" dirty="0"/>
              <a:t>Rebasing is ok when rebasing upstream changes onto your downstream local branch but never rebase upstream unless you know no one else is working on that feature branch</a:t>
            </a:r>
          </a:p>
          <a:p>
            <a:pPr>
              <a:buFont typeface="Arial" panose="020B0604020202020204" pitchFamily="34" charset="0"/>
              <a:buChar char="•"/>
            </a:pPr>
            <a:r>
              <a:rPr lang="en-US" sz="1500" dirty="0"/>
              <a:t>Never rebase onto Develop or Main</a:t>
            </a:r>
          </a:p>
          <a:p>
            <a:pPr marL="0" indent="0">
              <a:buNone/>
            </a:pPr>
            <a:endParaRPr lang="en-US" dirty="0"/>
          </a:p>
        </p:txBody>
      </p:sp>
    </p:spTree>
    <p:extLst>
      <p:ext uri="{BB962C8B-B14F-4D97-AF65-F5344CB8AC3E}">
        <p14:creationId xmlns:p14="http://schemas.microsoft.com/office/powerpoint/2010/main" val="1006692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FB0-4D42-49E6-BCD2-549A355D6DDC}"/>
              </a:ext>
            </a:extLst>
          </p:cNvPr>
          <p:cNvSpPr>
            <a:spLocks noGrp="1"/>
          </p:cNvSpPr>
          <p:nvPr>
            <p:ph type="title"/>
          </p:nvPr>
        </p:nvSpPr>
        <p:spPr/>
        <p:txBody>
          <a:bodyPr/>
          <a:lstStyle/>
          <a:p>
            <a:r>
              <a:rPr lang="en-US" dirty="0"/>
              <a:t>Links of interest</a:t>
            </a:r>
          </a:p>
        </p:txBody>
      </p:sp>
      <p:sp>
        <p:nvSpPr>
          <p:cNvPr id="3" name="Content Placeholder 2">
            <a:extLst>
              <a:ext uri="{FF2B5EF4-FFF2-40B4-BE49-F238E27FC236}">
                <a16:creationId xmlns:a16="http://schemas.microsoft.com/office/drawing/2014/main" id="{B01604C5-4719-4B4A-A476-EE215D7B3B0A}"/>
              </a:ext>
            </a:extLst>
          </p:cNvPr>
          <p:cNvSpPr>
            <a:spLocks noGrp="1"/>
          </p:cNvSpPr>
          <p:nvPr>
            <p:ph idx="1"/>
          </p:nvPr>
        </p:nvSpPr>
        <p:spPr/>
        <p:txBody>
          <a:bodyPr/>
          <a:lstStyle/>
          <a:p>
            <a:pPr marL="0" indent="0">
              <a:buNone/>
            </a:pPr>
            <a:r>
              <a:rPr lang="en-US" b="1" dirty="0"/>
              <a:t>Public Links</a:t>
            </a:r>
          </a:p>
          <a:p>
            <a:r>
              <a:rPr lang="en-US" dirty="0">
                <a:hlinkClick r:id="rId3"/>
              </a:rPr>
              <a:t>Pro Git - Book</a:t>
            </a:r>
            <a:endParaRPr lang="en-US" dirty="0"/>
          </a:p>
          <a:p>
            <a:r>
              <a:rPr lang="en-US" dirty="0">
                <a:hlinkClick r:id="rId4"/>
              </a:rPr>
              <a:t>Atlassian - Merging vs Rebasing</a:t>
            </a:r>
            <a:endParaRPr lang="en-US" dirty="0"/>
          </a:p>
          <a:p>
            <a:r>
              <a:rPr lang="en-US" dirty="0" err="1">
                <a:hlinkClick r:id="rId5"/>
              </a:rPr>
              <a:t>Hackernoon</a:t>
            </a:r>
            <a:r>
              <a:rPr lang="en-US" dirty="0">
                <a:hlinkClick r:id="rId5"/>
              </a:rPr>
              <a:t> - Merge vs Rebase, </a:t>
            </a:r>
            <a:r>
              <a:rPr lang="en-US" dirty="0" err="1">
                <a:hlinkClick r:id="rId5"/>
              </a:rPr>
              <a:t>Whats</a:t>
            </a:r>
            <a:r>
              <a:rPr lang="en-US" dirty="0">
                <a:hlinkClick r:id="rId5"/>
              </a:rPr>
              <a:t> the Diff?</a:t>
            </a:r>
            <a:endParaRPr lang="en-US" dirty="0"/>
          </a:p>
          <a:p>
            <a:endParaRPr lang="en-US" dirty="0"/>
          </a:p>
          <a:p>
            <a:pPr marL="0" indent="0">
              <a:buNone/>
            </a:pPr>
            <a:r>
              <a:rPr lang="en-US" b="1" dirty="0"/>
              <a:t>OneStream DevOps Team Pages! (Under Construction)</a:t>
            </a:r>
          </a:p>
          <a:p>
            <a:r>
              <a:rPr lang="en-US" dirty="0">
                <a:hlinkClick r:id="rId6"/>
              </a:rPr>
              <a:t>Platform Merging Strategies</a:t>
            </a:r>
            <a:endParaRPr lang="en-US" dirty="0"/>
          </a:p>
          <a:p>
            <a:r>
              <a:rPr lang="en-US" dirty="0">
                <a:hlinkClick r:id="rId7"/>
              </a:rPr>
              <a:t>Platform Branching Strategies</a:t>
            </a:r>
            <a:endParaRPr lang="en-US" dirty="0"/>
          </a:p>
          <a:p>
            <a:pPr marL="0" indent="0">
              <a:buNone/>
            </a:pPr>
            <a:endParaRPr lang="en-US" dirty="0"/>
          </a:p>
        </p:txBody>
      </p:sp>
    </p:spTree>
    <p:extLst>
      <p:ext uri="{BB962C8B-B14F-4D97-AF65-F5344CB8AC3E}">
        <p14:creationId xmlns:p14="http://schemas.microsoft.com/office/powerpoint/2010/main" val="347170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F429C-5842-4BA8-9E47-909E0955E211}"/>
              </a:ext>
            </a:extLst>
          </p:cNvPr>
          <p:cNvSpPr>
            <a:spLocks noGrp="1"/>
          </p:cNvSpPr>
          <p:nvPr>
            <p:ph type="title"/>
          </p:nvPr>
        </p:nvSpPr>
        <p:spPr/>
        <p:txBody>
          <a:bodyPr/>
          <a:lstStyle/>
          <a:p>
            <a:r>
              <a:rPr lang="en-US" dirty="0"/>
              <a:t>What is Merging?</a:t>
            </a:r>
          </a:p>
        </p:txBody>
      </p:sp>
      <p:sp>
        <p:nvSpPr>
          <p:cNvPr id="4" name="Content Placeholder 3">
            <a:extLst>
              <a:ext uri="{FF2B5EF4-FFF2-40B4-BE49-F238E27FC236}">
                <a16:creationId xmlns:a16="http://schemas.microsoft.com/office/drawing/2014/main" id="{EFEE440F-505E-4B02-B990-38479E152A08}"/>
              </a:ext>
            </a:extLst>
          </p:cNvPr>
          <p:cNvSpPr>
            <a:spLocks noGrp="1"/>
          </p:cNvSpPr>
          <p:nvPr>
            <p:ph idx="13"/>
          </p:nvPr>
        </p:nvSpPr>
        <p:spPr>
          <a:xfrm>
            <a:off x="3852583" y="953886"/>
            <a:ext cx="4787152" cy="3781229"/>
          </a:xfrm>
        </p:spPr>
        <p:txBody>
          <a:bodyPr>
            <a:normAutofit fontScale="62500" lnSpcReduction="20000"/>
          </a:bodyPr>
          <a:lstStyle/>
          <a:p>
            <a:pPr marL="0" indent="0">
              <a:buNone/>
            </a:pPr>
            <a:r>
              <a:rPr lang="en-US" b="1" dirty="0"/>
              <a:t>Merging</a:t>
            </a:r>
            <a:r>
              <a:rPr lang="en-US" dirty="0"/>
              <a:t> is the action of integrating the work you’ve done on a new branch back into the main code base. It’s a way to make changes without impacting the releasable main source code and add changes to your application(s).</a:t>
            </a:r>
          </a:p>
          <a:p>
            <a:pPr marL="0" indent="0">
              <a:buNone/>
            </a:pPr>
            <a:endParaRPr lang="en-US" b="1" dirty="0"/>
          </a:p>
          <a:p>
            <a:pPr marL="0" indent="0">
              <a:buNone/>
            </a:pPr>
            <a:r>
              <a:rPr lang="en-US" dirty="0"/>
              <a:t>Once a feature has been completed, it is important to get it back into the main codebase. </a:t>
            </a:r>
          </a:p>
          <a:p>
            <a:pPr marL="0" indent="0">
              <a:buNone/>
            </a:pPr>
            <a:r>
              <a:rPr lang="en-US" dirty="0"/>
              <a:t>Whenever you create a branch, the implied and expected intent is to merge back to the original branch.</a:t>
            </a:r>
          </a:p>
          <a:p>
            <a:pPr marL="0" indent="0">
              <a:buNone/>
            </a:pPr>
            <a:endParaRPr lang="en-US" b="1" dirty="0"/>
          </a:p>
          <a:p>
            <a:pPr marL="0" indent="0">
              <a:buNone/>
            </a:pPr>
            <a:r>
              <a:rPr lang="en-US" dirty="0"/>
              <a:t>Two fundamental methods of Merging: Explicit and Implicit.</a:t>
            </a:r>
          </a:p>
          <a:p>
            <a:r>
              <a:rPr lang="en-US" b="1" dirty="0"/>
              <a:t>Explicit Merges</a:t>
            </a:r>
            <a:r>
              <a:rPr lang="en-US" dirty="0"/>
              <a:t>: Show the entire history of a project including merges (in the form of Merge Commits)</a:t>
            </a:r>
          </a:p>
          <a:p>
            <a:r>
              <a:rPr lang="en-US" b="1" dirty="0"/>
              <a:t>Implicit Merges</a:t>
            </a:r>
            <a:r>
              <a:rPr lang="en-US" dirty="0"/>
              <a:t>: Shows a linear history of commits but omits changes integrated from other branches.</a:t>
            </a:r>
          </a:p>
          <a:p>
            <a:pPr marL="0" indent="0">
              <a:buNone/>
            </a:pPr>
            <a:endParaRPr lang="en-US" dirty="0"/>
          </a:p>
          <a:p>
            <a:pPr marL="0" indent="0">
              <a:buNone/>
            </a:pPr>
            <a:r>
              <a:rPr lang="en-US" dirty="0"/>
              <a:t>To quote the “Zen of Python”: </a:t>
            </a:r>
            <a:r>
              <a:rPr lang="en-US" i="1" dirty="0"/>
              <a:t>Explicit is better than Implicit</a:t>
            </a:r>
          </a:p>
          <a:p>
            <a:pPr marL="0" indent="0">
              <a:buNone/>
            </a:pPr>
            <a:r>
              <a:rPr lang="en-US" dirty="0"/>
              <a:t>The most common methods are </a:t>
            </a:r>
            <a:r>
              <a:rPr lang="en-US" b="1" dirty="0"/>
              <a:t>Merge</a:t>
            </a:r>
            <a:r>
              <a:rPr lang="en-US" dirty="0"/>
              <a:t> and </a:t>
            </a:r>
            <a:r>
              <a:rPr lang="en-US" b="1" dirty="0"/>
              <a:t>Rebase</a:t>
            </a:r>
          </a:p>
          <a:p>
            <a:pPr marL="0" indent="0">
              <a:buNone/>
            </a:pPr>
            <a:endParaRPr lang="en-US" i="1" dirty="0"/>
          </a:p>
          <a:p>
            <a:pPr marL="0" indent="0">
              <a:buNone/>
            </a:pPr>
            <a:endParaRPr lang="en-US" b="1"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E91022BA-288E-4C8E-8DDB-81F4FA412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7" y="1162765"/>
            <a:ext cx="1927370" cy="1927370"/>
          </a:xfrm>
          <a:prstGeom prst="rect">
            <a:avLst/>
          </a:prstGeom>
        </p:spPr>
      </p:pic>
    </p:spTree>
    <p:extLst>
      <p:ext uri="{BB962C8B-B14F-4D97-AF65-F5344CB8AC3E}">
        <p14:creationId xmlns:p14="http://schemas.microsoft.com/office/powerpoint/2010/main" val="212025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B64D9B-D1EB-45B0-87E4-DDE52BDCB78B}"/>
              </a:ext>
            </a:extLst>
          </p:cNvPr>
          <p:cNvSpPr>
            <a:spLocks noGrp="1"/>
          </p:cNvSpPr>
          <p:nvPr>
            <p:ph type="title"/>
          </p:nvPr>
        </p:nvSpPr>
        <p:spPr/>
        <p:txBody>
          <a:bodyPr/>
          <a:lstStyle/>
          <a:p>
            <a:r>
              <a:rPr lang="en-US" dirty="0"/>
              <a:t>Merge Types (Azure DevOps)</a:t>
            </a:r>
          </a:p>
        </p:txBody>
      </p:sp>
      <p:sp>
        <p:nvSpPr>
          <p:cNvPr id="7" name="Content Placeholder 6">
            <a:extLst>
              <a:ext uri="{FF2B5EF4-FFF2-40B4-BE49-F238E27FC236}">
                <a16:creationId xmlns:a16="http://schemas.microsoft.com/office/drawing/2014/main" id="{2710C928-D809-4EE2-858C-83B30BA48D9B}"/>
              </a:ext>
            </a:extLst>
          </p:cNvPr>
          <p:cNvSpPr>
            <a:spLocks noGrp="1"/>
          </p:cNvSpPr>
          <p:nvPr>
            <p:ph idx="13"/>
          </p:nvPr>
        </p:nvSpPr>
        <p:spPr>
          <a:xfrm>
            <a:off x="4293836" y="1125595"/>
            <a:ext cx="4221514" cy="2892309"/>
          </a:xfrm>
        </p:spPr>
        <p:txBody>
          <a:bodyPr>
            <a:normAutofit fontScale="92500" lnSpcReduction="20000"/>
          </a:bodyPr>
          <a:lstStyle/>
          <a:p>
            <a:pPr marL="0" indent="0">
              <a:buNone/>
            </a:pPr>
            <a:r>
              <a:rPr lang="en-US" dirty="0"/>
              <a:t>Azure DevOps Repos offer the following Merge Types:</a:t>
            </a:r>
          </a:p>
          <a:p>
            <a:pPr marL="0" indent="0">
              <a:buNone/>
            </a:pPr>
            <a:endParaRPr lang="en-US" dirty="0"/>
          </a:p>
          <a:p>
            <a:pPr marL="0" indent="0">
              <a:buNone/>
            </a:pPr>
            <a:r>
              <a:rPr lang="en-US" dirty="0"/>
              <a:t>Explicit Types</a:t>
            </a:r>
          </a:p>
          <a:p>
            <a:pPr>
              <a:buFont typeface="Arial" panose="020B0604020202020204" pitchFamily="34" charset="0"/>
              <a:buChar char="•"/>
            </a:pPr>
            <a:r>
              <a:rPr lang="en-US" dirty="0"/>
              <a:t>Merge (No Fast-Forward)</a:t>
            </a:r>
          </a:p>
          <a:p>
            <a:pPr>
              <a:buFont typeface="Arial" panose="020B0604020202020204" pitchFamily="34" charset="0"/>
              <a:buChar char="•"/>
            </a:pPr>
            <a:r>
              <a:rPr lang="en-US" dirty="0"/>
              <a:t>Squash merge</a:t>
            </a:r>
          </a:p>
          <a:p>
            <a:pPr marL="0" indent="0">
              <a:buNone/>
            </a:pPr>
            <a:endParaRPr lang="en-US" dirty="0"/>
          </a:p>
          <a:p>
            <a:pPr marL="0" indent="0">
              <a:buNone/>
            </a:pPr>
            <a:r>
              <a:rPr lang="en-US" dirty="0"/>
              <a:t>Implicit Types</a:t>
            </a:r>
          </a:p>
          <a:p>
            <a:pPr>
              <a:buFont typeface="Arial" panose="020B0604020202020204" pitchFamily="34" charset="0"/>
              <a:buChar char="•"/>
            </a:pPr>
            <a:r>
              <a:rPr lang="en-US" dirty="0"/>
              <a:t>Rebase and Fast-Forward</a:t>
            </a:r>
          </a:p>
          <a:p>
            <a:pPr>
              <a:buFont typeface="Arial" panose="020B0604020202020204" pitchFamily="34" charset="0"/>
              <a:buChar char="•"/>
            </a:pPr>
            <a:r>
              <a:rPr lang="en-US" dirty="0"/>
              <a:t>Semi-linear merge</a:t>
            </a:r>
          </a:p>
        </p:txBody>
      </p:sp>
      <p:pic>
        <p:nvPicPr>
          <p:cNvPr id="6" name="Picture 5">
            <a:extLst>
              <a:ext uri="{FF2B5EF4-FFF2-40B4-BE49-F238E27FC236}">
                <a16:creationId xmlns:a16="http://schemas.microsoft.com/office/drawing/2014/main" id="{54B0D708-BC85-4D57-82A5-7A3F4A1E6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4487" y="1162765"/>
            <a:ext cx="2384693" cy="2384693"/>
          </a:xfrm>
          <a:prstGeom prst="rect">
            <a:avLst/>
          </a:prstGeom>
        </p:spPr>
      </p:pic>
    </p:spTree>
    <p:extLst>
      <p:ext uri="{BB962C8B-B14F-4D97-AF65-F5344CB8AC3E}">
        <p14:creationId xmlns:p14="http://schemas.microsoft.com/office/powerpoint/2010/main" val="293970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Merge (no fast forward)</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1" y="2132373"/>
            <a:ext cx="7802655" cy="2305155"/>
          </a:xfrm>
        </p:spPr>
        <p:txBody>
          <a:bodyPr/>
          <a:lstStyle/>
          <a:p>
            <a:r>
              <a:rPr lang="en-US" sz="1600" dirty="0"/>
              <a:t>Preserves history exactly as it happened during development</a:t>
            </a:r>
          </a:p>
          <a:p>
            <a:r>
              <a:rPr lang="en-US" sz="1600" dirty="0"/>
              <a:t>Performs a three-way merge, using the two snapshots pointed to by the branch tips and the common ancestor of the two</a:t>
            </a:r>
          </a:p>
          <a:p>
            <a:r>
              <a:rPr lang="en-US" sz="1600" dirty="0"/>
              <a:t>Git creates a new snapshot that results from this three-way merge and creates a merge commit with the two previous commits as its parent</a:t>
            </a:r>
          </a:p>
          <a:p>
            <a:r>
              <a:rPr lang="en-US" sz="1600" dirty="0"/>
              <a:t>Git Log can become complex but still legible. </a:t>
            </a:r>
          </a:p>
          <a:p>
            <a:endParaRPr lang="en-US" sz="1600" dirty="0"/>
          </a:p>
        </p:txBody>
      </p:sp>
      <p:pic>
        <p:nvPicPr>
          <p:cNvPr id="10" name="Picture 9" descr="A picture containing text, device, gauge&#10;&#10;Description automatically generated">
            <a:extLst>
              <a:ext uri="{FF2B5EF4-FFF2-40B4-BE49-F238E27FC236}">
                <a16:creationId xmlns:a16="http://schemas.microsoft.com/office/drawing/2014/main" id="{B0432800-EF4C-44D5-9AD0-546EC05016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99" y="1030516"/>
            <a:ext cx="2861161" cy="924375"/>
          </a:xfrm>
          <a:prstGeom prst="rect">
            <a:avLst/>
          </a:prstGeom>
        </p:spPr>
      </p:pic>
    </p:spTree>
    <p:extLst>
      <p:ext uri="{BB962C8B-B14F-4D97-AF65-F5344CB8AC3E}">
        <p14:creationId xmlns:p14="http://schemas.microsoft.com/office/powerpoint/2010/main" val="767340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Squash commit</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544606" y="2205317"/>
            <a:ext cx="8034618" cy="2427405"/>
          </a:xfrm>
        </p:spPr>
        <p:txBody>
          <a:bodyPr/>
          <a:lstStyle/>
          <a:p>
            <a:r>
              <a:rPr lang="en-US" sz="1600" dirty="0"/>
              <a:t>Creates a linear history by condensing the source branch commits into a single new commit on the target branch</a:t>
            </a:r>
          </a:p>
          <a:p>
            <a:r>
              <a:rPr lang="en-US" sz="1600" dirty="0"/>
              <a:t>Instead of each commit on the topic branch being added to the history of the default branch, only a single commit is added instead </a:t>
            </a:r>
          </a:p>
          <a:p>
            <a:r>
              <a:rPr lang="en-US" sz="1600" dirty="0"/>
              <a:t>Always delete the feature branch after a squash merge</a:t>
            </a:r>
          </a:p>
          <a:p>
            <a:endParaRPr lang="en-US" sz="1600" dirty="0"/>
          </a:p>
          <a:p>
            <a:endParaRPr lang="en-US" sz="1600" dirty="0"/>
          </a:p>
        </p:txBody>
      </p:sp>
      <p:pic>
        <p:nvPicPr>
          <p:cNvPr id="3" name="Picture 2" descr="A picture containing text, device, screenshot&#10;&#10;Description automatically generated">
            <a:extLst>
              <a:ext uri="{FF2B5EF4-FFF2-40B4-BE49-F238E27FC236}">
                <a16:creationId xmlns:a16="http://schemas.microsoft.com/office/drawing/2014/main" id="{E615BF22-16EC-48BA-AF13-E7290D764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53886"/>
            <a:ext cx="2776763" cy="1091719"/>
          </a:xfrm>
          <a:prstGeom prst="rect">
            <a:avLst/>
          </a:prstGeom>
        </p:spPr>
      </p:pic>
    </p:spTree>
    <p:extLst>
      <p:ext uri="{BB962C8B-B14F-4D97-AF65-F5344CB8AC3E}">
        <p14:creationId xmlns:p14="http://schemas.microsoft.com/office/powerpoint/2010/main" val="363447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Rebase and Fast-Forward</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2198593"/>
            <a:ext cx="7886700" cy="2252383"/>
          </a:xfrm>
        </p:spPr>
        <p:txBody>
          <a:bodyPr/>
          <a:lstStyle/>
          <a:p>
            <a:r>
              <a:rPr lang="en-US" sz="1600" dirty="0">
                <a:latin typeface="Segoe UI" panose="020B0502040204020203" pitchFamily="34" charset="0"/>
              </a:rPr>
              <a:t>Creates a linear history by replaying the source branch commits onto the target without a merge commit</a:t>
            </a:r>
          </a:p>
          <a:p>
            <a:r>
              <a:rPr lang="en-US" sz="1600" dirty="0">
                <a:latin typeface="Segoe UI" panose="020B0502040204020203" pitchFamily="34" charset="0"/>
              </a:rPr>
              <a:t>Rebase rewrites the history of work done by playing your commits on the target branch, forgoing a Merge commit</a:t>
            </a:r>
          </a:p>
          <a:p>
            <a:r>
              <a:rPr lang="en-US" sz="1600" dirty="0">
                <a:latin typeface="Segoe UI" panose="020B0502040204020203" pitchFamily="34" charset="0"/>
              </a:rPr>
              <a:t>This creates a more linear cleaner history of the project</a:t>
            </a:r>
          </a:p>
          <a:p>
            <a:endParaRPr lang="en-US" sz="1600" dirty="0"/>
          </a:p>
          <a:p>
            <a:endParaRPr lang="en-US" sz="1600" dirty="0"/>
          </a:p>
        </p:txBody>
      </p:sp>
      <p:pic>
        <p:nvPicPr>
          <p:cNvPr id="4" name="Picture 3" descr="A picture containing timeline&#10;&#10;Description automatically generated">
            <a:extLst>
              <a:ext uri="{FF2B5EF4-FFF2-40B4-BE49-F238E27FC236}">
                <a16:creationId xmlns:a16="http://schemas.microsoft.com/office/drawing/2014/main" id="{9241AA16-6CED-4881-9E65-295EE194E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53886"/>
            <a:ext cx="3026366" cy="1022997"/>
          </a:xfrm>
          <a:prstGeom prst="rect">
            <a:avLst/>
          </a:prstGeom>
        </p:spPr>
      </p:pic>
    </p:spTree>
    <p:extLst>
      <p:ext uri="{BB962C8B-B14F-4D97-AF65-F5344CB8AC3E}">
        <p14:creationId xmlns:p14="http://schemas.microsoft.com/office/powerpoint/2010/main" val="364835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Semi-linear merge</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2031521"/>
            <a:ext cx="7886700" cy="2459797"/>
          </a:xfrm>
        </p:spPr>
        <p:txBody>
          <a:bodyPr/>
          <a:lstStyle/>
          <a:p>
            <a:r>
              <a:rPr lang="en-US" sz="1600" b="0" i="0" dirty="0">
                <a:effectLst/>
                <a:latin typeface="Segoe UI" panose="020B0502040204020203" pitchFamily="34" charset="0"/>
              </a:rPr>
              <a:t>Creates a semi-linear history by replaying the source branch commits onto the target and then creating a merge commit</a:t>
            </a:r>
          </a:p>
          <a:p>
            <a:r>
              <a:rPr lang="en-US" sz="1600" dirty="0">
                <a:latin typeface="Segoe UI" panose="020B0502040204020203" pitchFamily="34" charset="0"/>
              </a:rPr>
              <a:t>A combination of Rebase and Merge</a:t>
            </a:r>
            <a:endParaRPr lang="en-US" sz="1600" b="0" i="0" dirty="0">
              <a:effectLst/>
              <a:latin typeface="Segoe UI" panose="020B0502040204020203" pitchFamily="34" charset="0"/>
            </a:endParaRPr>
          </a:p>
          <a:p>
            <a:endParaRPr lang="en-US" dirty="0"/>
          </a:p>
          <a:p>
            <a:endParaRPr lang="en-US" dirty="0"/>
          </a:p>
        </p:txBody>
      </p:sp>
      <p:pic>
        <p:nvPicPr>
          <p:cNvPr id="3" name="Picture 2" descr="Chart, line chart&#10;&#10;Description automatically generated">
            <a:extLst>
              <a:ext uri="{FF2B5EF4-FFF2-40B4-BE49-F238E27FC236}">
                <a16:creationId xmlns:a16="http://schemas.microsoft.com/office/drawing/2014/main" id="{E65281D3-E00A-4ABF-B77E-B4C14621EB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953886"/>
            <a:ext cx="4005184" cy="812372"/>
          </a:xfrm>
          <a:prstGeom prst="rect">
            <a:avLst/>
          </a:prstGeom>
        </p:spPr>
      </p:pic>
    </p:spTree>
    <p:extLst>
      <p:ext uri="{BB962C8B-B14F-4D97-AF65-F5344CB8AC3E}">
        <p14:creationId xmlns:p14="http://schemas.microsoft.com/office/powerpoint/2010/main" val="114517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Rebase vs. Merge</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953887"/>
            <a:ext cx="7886700" cy="3678836"/>
          </a:xfrm>
        </p:spPr>
        <p:txBody>
          <a:bodyPr>
            <a:normAutofit fontScale="92500" lnSpcReduction="10000"/>
          </a:bodyPr>
          <a:lstStyle/>
          <a:p>
            <a:pPr marL="0" indent="0">
              <a:buNone/>
            </a:pPr>
            <a:r>
              <a:rPr lang="en-US" b="1" dirty="0"/>
              <a:t>Why Rebase?</a:t>
            </a:r>
            <a:endParaRPr lang="en-US" dirty="0"/>
          </a:p>
          <a:p>
            <a:r>
              <a:rPr lang="en-US" dirty="0"/>
              <a:t>The primary reason is to maintain a linear project history. </a:t>
            </a:r>
          </a:p>
          <a:p>
            <a:r>
              <a:rPr lang="en-US" dirty="0"/>
              <a:t>A good way to integrate upstream changes into your local repository. </a:t>
            </a:r>
          </a:p>
          <a:p>
            <a:r>
              <a:rPr lang="en-US" dirty="0"/>
              <a:t>Keeps your local branch clean of Merge commits</a:t>
            </a:r>
          </a:p>
          <a:p>
            <a:r>
              <a:rPr lang="en-US" dirty="0"/>
              <a:t>Rebasing just updates your branch to match what everyone else is using with the current upstream updates</a:t>
            </a:r>
          </a:p>
          <a:p>
            <a:r>
              <a:rPr lang="en-US" dirty="0"/>
              <a:t>A clean history could also make finding bugs and issues easier since looking at commit history is cleaner and easier</a:t>
            </a:r>
          </a:p>
          <a:p>
            <a:endParaRPr lang="en-US" dirty="0"/>
          </a:p>
          <a:p>
            <a:pPr marL="0" indent="0">
              <a:buNone/>
            </a:pPr>
            <a:r>
              <a:rPr lang="en-US" dirty="0"/>
              <a:t>Sounds great, so why not Rebase all the time?!.... Because DANGER!</a:t>
            </a:r>
          </a:p>
          <a:p>
            <a:pPr marL="0" indent="0" algn="ctr">
              <a:buNone/>
            </a:pPr>
            <a:r>
              <a:rPr lang="en-US" dirty="0"/>
              <a:t>Rebasing is essentially </a:t>
            </a:r>
            <a:r>
              <a:rPr lang="en-US" b="1" dirty="0"/>
              <a:t>rewriting</a:t>
            </a:r>
            <a:r>
              <a:rPr lang="en-US" dirty="0"/>
              <a:t> history!</a:t>
            </a:r>
          </a:p>
        </p:txBody>
      </p:sp>
    </p:spTree>
    <p:extLst>
      <p:ext uri="{BB962C8B-B14F-4D97-AF65-F5344CB8AC3E}">
        <p14:creationId xmlns:p14="http://schemas.microsoft.com/office/powerpoint/2010/main" val="2081838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D7AE79-1C26-433A-BFAC-D0466D686C6D}"/>
              </a:ext>
            </a:extLst>
          </p:cNvPr>
          <p:cNvSpPr>
            <a:spLocks noGrp="1"/>
          </p:cNvSpPr>
          <p:nvPr>
            <p:ph type="title"/>
          </p:nvPr>
        </p:nvSpPr>
        <p:spPr/>
        <p:txBody>
          <a:bodyPr/>
          <a:lstStyle/>
          <a:p>
            <a:r>
              <a:rPr lang="en-US" dirty="0"/>
              <a:t>More Rebase</a:t>
            </a:r>
          </a:p>
        </p:txBody>
      </p:sp>
      <p:sp>
        <p:nvSpPr>
          <p:cNvPr id="6" name="Content Placeholder 5">
            <a:extLst>
              <a:ext uri="{FF2B5EF4-FFF2-40B4-BE49-F238E27FC236}">
                <a16:creationId xmlns:a16="http://schemas.microsoft.com/office/drawing/2014/main" id="{30DB4C16-C798-413D-B529-F232C853269D}"/>
              </a:ext>
            </a:extLst>
          </p:cNvPr>
          <p:cNvSpPr>
            <a:spLocks noGrp="1"/>
          </p:cNvSpPr>
          <p:nvPr>
            <p:ph idx="1"/>
          </p:nvPr>
        </p:nvSpPr>
        <p:spPr>
          <a:xfrm>
            <a:off x="628650" y="953886"/>
            <a:ext cx="7943850" cy="3678836"/>
          </a:xfrm>
        </p:spPr>
        <p:txBody>
          <a:bodyPr>
            <a:noAutofit/>
          </a:bodyPr>
          <a:lstStyle/>
          <a:p>
            <a:pPr marL="0" indent="0">
              <a:buNone/>
            </a:pPr>
            <a:r>
              <a:rPr lang="en-US" sz="1400" dirty="0"/>
              <a:t>Rules of Rebase:</a:t>
            </a:r>
          </a:p>
          <a:p>
            <a:pPr>
              <a:buFont typeface="Arial" panose="020B0604020202020204" pitchFamily="34" charset="0"/>
              <a:buChar char="•"/>
            </a:pPr>
            <a:r>
              <a:rPr lang="en-US" sz="1400" dirty="0"/>
              <a:t>Never rebase commits that exist outside your repository</a:t>
            </a:r>
          </a:p>
          <a:p>
            <a:pPr>
              <a:buFont typeface="Arial" panose="020B0604020202020204" pitchFamily="34" charset="0"/>
              <a:buChar char="•"/>
            </a:pPr>
            <a:r>
              <a:rPr lang="en-US" sz="1400" dirty="0"/>
              <a:t>Never rebase public history</a:t>
            </a:r>
          </a:p>
          <a:p>
            <a:pPr>
              <a:buFont typeface="Arial" panose="020B0604020202020204" pitchFamily="34" charset="0"/>
              <a:buChar char="•"/>
            </a:pPr>
            <a:r>
              <a:rPr lang="en-US" sz="1400" dirty="0"/>
              <a:t>Never rebase commits once they've been pushed to a public repository. </a:t>
            </a:r>
          </a:p>
          <a:p>
            <a:pPr>
              <a:buFont typeface="Arial" panose="020B0604020202020204" pitchFamily="34" charset="0"/>
              <a:buChar char="•"/>
            </a:pPr>
            <a:r>
              <a:rPr lang="en-US" sz="1400" dirty="0"/>
              <a:t>When you rebase stuff, you’re abandoning existing commits and creating new ones that are similar but different.</a:t>
            </a:r>
          </a:p>
          <a:p>
            <a:pPr>
              <a:buFont typeface="Arial" panose="020B0604020202020204" pitchFamily="34" charset="0"/>
              <a:buChar char="•"/>
            </a:pPr>
            <a:r>
              <a:rPr lang="en-US" sz="1400" dirty="0"/>
              <a:t>Merge conflicts become more frequent using a rebase flow, especially in long lived branches.</a:t>
            </a:r>
          </a:p>
          <a:p>
            <a:pPr marL="0" indent="0">
              <a:buNone/>
            </a:pPr>
            <a:endParaRPr lang="en-US" sz="1500" b="1" dirty="0"/>
          </a:p>
          <a:p>
            <a:pPr marL="0" indent="0">
              <a:buNone/>
            </a:pPr>
            <a:r>
              <a:rPr lang="en-US" sz="1400" b="1" dirty="0"/>
              <a:t>So, What's The Happy Medium?</a:t>
            </a:r>
          </a:p>
          <a:p>
            <a:r>
              <a:rPr lang="en-US" sz="1400" dirty="0"/>
              <a:t>Rebase local changes you’ve made but haven’t shared yet before you push them in order to clean up your story</a:t>
            </a:r>
          </a:p>
          <a:p>
            <a:r>
              <a:rPr lang="en-US" sz="1400" dirty="0"/>
              <a:t>Rebasing upstream onto your local branch is generally fine but rebasing local onto upstream can impact all! </a:t>
            </a:r>
          </a:p>
        </p:txBody>
      </p:sp>
    </p:spTree>
    <p:extLst>
      <p:ext uri="{BB962C8B-B14F-4D97-AF65-F5344CB8AC3E}">
        <p14:creationId xmlns:p14="http://schemas.microsoft.com/office/powerpoint/2010/main" val="3821928632"/>
      </p:ext>
    </p:extLst>
  </p:cSld>
  <p:clrMapOvr>
    <a:masterClrMapping/>
  </p:clrMapOvr>
</p:sld>
</file>

<file path=ppt/theme/theme1.xml><?xml version="1.0" encoding="utf-8"?>
<a:theme xmlns:a="http://schemas.openxmlformats.org/drawingml/2006/main" name="Office Theme">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2021-OneStream-PPT-Template v2" id="{CD9F06D0-F3EE-F242-9328-A8C46CD1DF87}" vid="{7CCF936B-A7D1-824C-8D05-3DBA4DA83C65}"/>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dirty="0" smtClean="0"/>
        </a:defPPr>
      </a:lstStyle>
    </a:txDef>
  </a:objectDefaults>
  <a:extraClrSchemeLst/>
  <a:extLst>
    <a:ext uri="{05A4C25C-085E-4340-85A3-A5531E510DB2}">
      <thm15:themeFamily xmlns:thm15="http://schemas.microsoft.com/office/thememl/2012/main" name="2021-OneStream-PPT-Template v2" id="{CD9F06D0-F3EE-F242-9328-A8C46CD1DF87}" vid="{32E2489B-7024-B64C-9155-BCE891414763}"/>
    </a:ext>
  </a:extLst>
</a:theme>
</file>

<file path=ppt/theme/theme3.xml><?xml version="1.0" encoding="utf-8"?>
<a:theme xmlns:a="http://schemas.openxmlformats.org/drawingml/2006/main" name="Solid Navy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129F579F-07BA-EB43-81C3-DADA6BE04574}"/>
    </a:ext>
  </a:extLst>
</a:theme>
</file>

<file path=ppt/theme/theme4.xml><?xml version="1.0" encoding="utf-8"?>
<a:theme xmlns:a="http://schemas.openxmlformats.org/drawingml/2006/main" name="Solid Teal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7B48A115-F54F-6943-9992-A99C4B731598}"/>
    </a:ext>
  </a:extLst>
</a:theme>
</file>

<file path=ppt/theme/theme5.xml><?xml version="1.0" encoding="utf-8"?>
<a:theme xmlns:a="http://schemas.openxmlformats.org/drawingml/2006/main" name="Solid Orange / Foo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CC917BA5-68C9-F642-8058-DEF8673CEDF7}"/>
    </a:ext>
  </a:extLst>
</a:theme>
</file>

<file path=ppt/theme/theme6.xml><?xml version="1.0" encoding="utf-8"?>
<a:theme xmlns:a="http://schemas.openxmlformats.org/drawingml/2006/main" name="1_Solid Orange / Foo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2CF13FC0-3DC2-6F45-807D-2EAB023CA383}"/>
    </a:ext>
  </a:extLst>
</a:theme>
</file>

<file path=ppt/theme/theme7.xml><?xml version="1.0" encoding="utf-8"?>
<a:theme xmlns:a="http://schemas.openxmlformats.org/drawingml/2006/main" name="Solid Beige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A1A8D56C-9227-AC49-A09E-467DFE1B2DFC}"/>
    </a:ext>
  </a:extLst>
</a:theme>
</file>

<file path=ppt/theme/theme8.xml><?xml version="1.0" encoding="utf-8"?>
<a:theme xmlns:a="http://schemas.openxmlformats.org/drawingml/2006/main" name="Solid PrimBlue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C3BBE028-04A8-CF4F-AC57-4BC18D33A8BA}"/>
    </a:ext>
  </a:extLst>
</a:theme>
</file>

<file path=ppt/theme/theme9.xml><?xml version="1.0" encoding="utf-8"?>
<a:theme xmlns:a="http://schemas.openxmlformats.org/drawingml/2006/main" name="Blank Solid-Colored Slide Master">
  <a:themeElements>
    <a:clrScheme name="OneStream Corp Colors">
      <a:dk1>
        <a:srgbClr val="000000"/>
      </a:dk1>
      <a:lt1>
        <a:srgbClr val="FFFFFF"/>
      </a:lt1>
      <a:dk2>
        <a:srgbClr val="44546A"/>
      </a:dk2>
      <a:lt2>
        <a:srgbClr val="E7E6E6"/>
      </a:lt2>
      <a:accent1>
        <a:srgbClr val="3D65C8"/>
      </a:accent1>
      <a:accent2>
        <a:srgbClr val="1F3263"/>
      </a:accent2>
      <a:accent3>
        <a:srgbClr val="BDBDBD"/>
      </a:accent3>
      <a:accent4>
        <a:srgbClr val="F1A73D"/>
      </a:accent4>
      <a:accent5>
        <a:srgbClr val="46A3A3"/>
      </a:accent5>
      <a:accent6>
        <a:srgbClr val="CFDDE4"/>
      </a:accent6>
      <a:hlink>
        <a:srgbClr val="3D65C8"/>
      </a:hlink>
      <a:folHlink>
        <a:srgbClr val="BDBDB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1-OneStream-PPT-Template v2" id="{CD9F06D0-F3EE-F242-9328-A8C46CD1DF87}" vid="{E6E7CA3C-7840-3E4F-9B4D-03A00C79772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64083119470B41AE3F56A3F5AF5F88" ma:contentTypeVersion="16" ma:contentTypeDescription="Create a new document." ma:contentTypeScope="" ma:versionID="3cdb47feb6ab6c38a8f8614460cb6c8a">
  <xsd:schema xmlns:xsd="http://www.w3.org/2001/XMLSchema" xmlns:xs="http://www.w3.org/2001/XMLSchema" xmlns:p="http://schemas.microsoft.com/office/2006/metadata/properties" xmlns:ns2="66a75c6f-adcf-49d4-98dd-c0a2c1495726" xmlns:ns3="c13dcbaa-d62a-4340-8266-dbdf08ae70ef" targetNamespace="http://schemas.microsoft.com/office/2006/metadata/properties" ma:root="true" ma:fieldsID="051da9f82118983827e8cb6b994aa759" ns2:_="" ns3:_="">
    <xsd:import namespace="66a75c6f-adcf-49d4-98dd-c0a2c1495726"/>
    <xsd:import namespace="c13dcbaa-d62a-4340-8266-dbdf08ae70ef"/>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Layou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75c6f-adcf-49d4-98dd-c0a2c149572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c13dcbaa-d62a-4340-8266-dbdf08ae70ef"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element name="Layout" ma:index="22" nillable="true" ma:displayName="File Type" ma:description="The layout that this page belongs to" ma:format="Dropdown" ma:internalName="Layout"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ayout xmlns="c13dcbaa-d62a-4340-8266-dbdf08ae70e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E623C7C-3047-4A3C-B844-C3223C8A484F}">
  <ds:schemaRefs>
    <ds:schemaRef ds:uri="66a75c6f-adcf-49d4-98dd-c0a2c1495726"/>
    <ds:schemaRef ds:uri="c13dcbaa-d62a-4340-8266-dbdf08ae70e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16E4DC-2592-4129-ADB5-EF0F323C18E4}">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http://purl.org/dc/terms/"/>
    <ds:schemaRef ds:uri="http://www.w3.org/XML/1998/namespace"/>
    <ds:schemaRef ds:uri="66a75c6f-adcf-49d4-98dd-c0a2c1495726"/>
    <ds:schemaRef ds:uri="http://schemas.microsoft.com/office/infopath/2007/PartnerControls"/>
    <ds:schemaRef ds:uri="c13dcbaa-d62a-4340-8266-dbdf08ae70ef"/>
  </ds:schemaRefs>
</ds:datastoreItem>
</file>

<file path=customXml/itemProps3.xml><?xml version="1.0" encoding="utf-8"?>
<ds:datastoreItem xmlns:ds="http://schemas.openxmlformats.org/officeDocument/2006/customXml" ds:itemID="{B73DBD22-7ECF-4670-939E-6B9273184C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167</TotalTime>
  <Words>765</Words>
  <Application>Microsoft Office PowerPoint</Application>
  <PresentationFormat>On-screen Show (16:9)</PresentationFormat>
  <Paragraphs>86</Paragraphs>
  <Slides>11</Slides>
  <Notes>1</Notes>
  <HiddenSlides>0</HiddenSlides>
  <MMClips>0</MMClips>
  <ScaleCrop>false</ScaleCrop>
  <HeadingPairs>
    <vt:vector size="6" baseType="variant">
      <vt:variant>
        <vt:lpstr>Fonts Used</vt:lpstr>
      </vt:variant>
      <vt:variant>
        <vt:i4>10</vt:i4>
      </vt:variant>
      <vt:variant>
        <vt:lpstr>Theme</vt:lpstr>
      </vt:variant>
      <vt:variant>
        <vt:i4>9</vt:i4>
      </vt:variant>
      <vt:variant>
        <vt:lpstr>Slide Titles</vt:lpstr>
      </vt:variant>
      <vt:variant>
        <vt:i4>11</vt:i4>
      </vt:variant>
    </vt:vector>
  </HeadingPairs>
  <TitlesOfParts>
    <vt:vector size="30" baseType="lpstr">
      <vt:lpstr>Arial</vt:lpstr>
      <vt:lpstr>Calibri</vt:lpstr>
      <vt:lpstr>Lato</vt:lpstr>
      <vt:lpstr>Lato Regular</vt:lpstr>
      <vt:lpstr>Segoe UI</vt:lpstr>
      <vt:lpstr>Times</vt:lpstr>
      <vt:lpstr>Times New Roman</vt:lpstr>
      <vt:lpstr>Tw Cen MT</vt:lpstr>
      <vt:lpstr>Wingdings</vt:lpstr>
      <vt:lpstr>Wingdings 2</vt:lpstr>
      <vt:lpstr>Office Theme</vt:lpstr>
      <vt:lpstr>1_Office Theme</vt:lpstr>
      <vt:lpstr>Solid Navy Slide Master</vt:lpstr>
      <vt:lpstr>Solid Teal Slide Master</vt:lpstr>
      <vt:lpstr>Solid Orange / Footer</vt:lpstr>
      <vt:lpstr>1_Solid Orange / Footer</vt:lpstr>
      <vt:lpstr>Solid Beige Slide Master</vt:lpstr>
      <vt:lpstr>Solid PrimBlue Slide Master</vt:lpstr>
      <vt:lpstr>Blank Solid-Colored Slide Master</vt:lpstr>
      <vt:lpstr>Merging Strategies</vt:lpstr>
      <vt:lpstr>What is Merging?</vt:lpstr>
      <vt:lpstr>Merge Types (Azure DevOps)</vt:lpstr>
      <vt:lpstr>Merge (no fast forward)</vt:lpstr>
      <vt:lpstr>Squash commit</vt:lpstr>
      <vt:lpstr>Rebase and Fast-Forward</vt:lpstr>
      <vt:lpstr>Semi-linear merge</vt:lpstr>
      <vt:lpstr>Rebase vs. Merge</vt:lpstr>
      <vt:lpstr>More Rebase</vt:lpstr>
      <vt:lpstr>Merge Strategy</vt:lpstr>
      <vt:lpstr>Links of interest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Tony Natale</cp:lastModifiedBy>
  <cp:revision>8</cp:revision>
  <cp:lastPrinted>2018-08-13T09:45:56Z</cp:lastPrinted>
  <dcterms:created xsi:type="dcterms:W3CDTF">2021-01-13T17:03:37Z</dcterms:created>
  <dcterms:modified xsi:type="dcterms:W3CDTF">2021-05-12T17:32:19Z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0x0101002864083119470B41AE3F56A3F5AF5F88</vt:lpwstr>
  </property>
</Properties>
</file>