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709" r:id="rId5"/>
    <p:sldMasterId id="2147483764" r:id="rId6"/>
    <p:sldMasterId id="2147483774" r:id="rId7"/>
    <p:sldMasterId id="2147483785" r:id="rId8"/>
  </p:sldMasterIdLst>
  <p:notesMasterIdLst>
    <p:notesMasterId r:id="rId19"/>
  </p:notesMasterIdLst>
  <p:sldIdLst>
    <p:sldId id="347" r:id="rId9"/>
    <p:sldId id="420" r:id="rId10"/>
    <p:sldId id="421" r:id="rId11"/>
    <p:sldId id="422" r:id="rId12"/>
    <p:sldId id="419" r:id="rId13"/>
    <p:sldId id="423" r:id="rId14"/>
    <p:sldId id="414" r:id="rId15"/>
    <p:sldId id="424" r:id="rId16"/>
    <p:sldId id="401" r:id="rId17"/>
    <p:sldId id="393" r:id="rId18"/>
  </p:sldIdLst>
  <p:sldSz cx="9144000" cy="6858000" type="screen4x3"/>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1A9ACB-B759-4C8B-9E8A-26B1E684AB28}" v="19" dt="2021-04-20T13:09:11.1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85" autoAdjust="0"/>
    <p:restoredTop sz="84775" autoAdjust="0"/>
  </p:normalViewPr>
  <p:slideViewPr>
    <p:cSldViewPr snapToGrid="0">
      <p:cViewPr varScale="1">
        <p:scale>
          <a:sx n="106" d="100"/>
          <a:sy n="106" d="100"/>
        </p:scale>
        <p:origin x="158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Smith" userId="b1d3ac8b-1aca-452c-baba-f12c9e85d6e4" providerId="ADAL" clId="{42DE85C9-DC1F-48F6-B2D2-AEEFB0B38432}"/>
    <pc:docChg chg="custSel addSld modSld sldOrd">
      <pc:chgData name="Brian Smith" userId="b1d3ac8b-1aca-452c-baba-f12c9e85d6e4" providerId="ADAL" clId="{42DE85C9-DC1F-48F6-B2D2-AEEFB0B38432}" dt="2021-03-03T20:01:27.609" v="1088" actId="20577"/>
      <pc:docMkLst>
        <pc:docMk/>
      </pc:docMkLst>
      <pc:sldChg chg="modSp mod modNotesTx">
        <pc:chgData name="Brian Smith" userId="b1d3ac8b-1aca-452c-baba-f12c9e85d6e4" providerId="ADAL" clId="{42DE85C9-DC1F-48F6-B2D2-AEEFB0B38432}" dt="2021-03-03T19:28:25.871" v="186" actId="20577"/>
        <pc:sldMkLst>
          <pc:docMk/>
          <pc:sldMk cId="2120251029" sldId="267"/>
        </pc:sldMkLst>
        <pc:spChg chg="mod">
          <ac:chgData name="Brian Smith" userId="b1d3ac8b-1aca-452c-baba-f12c9e85d6e4" providerId="ADAL" clId="{42DE85C9-DC1F-48F6-B2D2-AEEFB0B38432}" dt="2021-03-03T19:24:26.265" v="42" actId="20577"/>
          <ac:spMkLst>
            <pc:docMk/>
            <pc:sldMk cId="2120251029" sldId="267"/>
            <ac:spMk id="2" creationId="{05DF429C-5842-4BA8-9E47-909E0955E211}"/>
          </ac:spMkLst>
        </pc:spChg>
        <pc:spChg chg="mod">
          <ac:chgData name="Brian Smith" userId="b1d3ac8b-1aca-452c-baba-f12c9e85d6e4" providerId="ADAL" clId="{42DE85C9-DC1F-48F6-B2D2-AEEFB0B38432}" dt="2021-03-03T19:27:54.750" v="124" actId="20577"/>
          <ac:spMkLst>
            <pc:docMk/>
            <pc:sldMk cId="2120251029" sldId="267"/>
            <ac:spMk id="4" creationId="{EFEE440F-505E-4B02-B990-38479E152A08}"/>
          </ac:spMkLst>
        </pc:spChg>
      </pc:sldChg>
      <pc:sldChg chg="modSp mod">
        <pc:chgData name="Brian Smith" userId="b1d3ac8b-1aca-452c-baba-f12c9e85d6e4" providerId="ADAL" clId="{42DE85C9-DC1F-48F6-B2D2-AEEFB0B38432}" dt="2021-03-03T19:24:20.909" v="39" actId="20577"/>
        <pc:sldMkLst>
          <pc:docMk/>
          <pc:sldMk cId="4090948388" sldId="347"/>
        </pc:sldMkLst>
        <pc:spChg chg="mod">
          <ac:chgData name="Brian Smith" userId="b1d3ac8b-1aca-452c-baba-f12c9e85d6e4" providerId="ADAL" clId="{42DE85C9-DC1F-48F6-B2D2-AEEFB0B38432}" dt="2021-03-03T19:24:20.909" v="39" actId="20577"/>
          <ac:spMkLst>
            <pc:docMk/>
            <pc:sldMk cId="4090948388" sldId="347"/>
            <ac:spMk id="3" creationId="{D8929302-DC6A-5747-B9FD-CBD7F1CF4126}"/>
          </ac:spMkLst>
        </pc:spChg>
        <pc:spChg chg="mod">
          <ac:chgData name="Brian Smith" userId="b1d3ac8b-1aca-452c-baba-f12c9e85d6e4" providerId="ADAL" clId="{42DE85C9-DC1F-48F6-B2D2-AEEFB0B38432}" dt="2021-03-03T19:24:17.129" v="34" actId="20577"/>
          <ac:spMkLst>
            <pc:docMk/>
            <pc:sldMk cId="4090948388" sldId="347"/>
            <ac:spMk id="6" creationId="{FE21D3DC-FC03-44BD-B207-14C29D0DFCB1}"/>
          </ac:spMkLst>
        </pc:spChg>
      </pc:sldChg>
      <pc:sldChg chg="modSp mod">
        <pc:chgData name="Brian Smith" userId="b1d3ac8b-1aca-452c-baba-f12c9e85d6e4" providerId="ADAL" clId="{42DE85C9-DC1F-48F6-B2D2-AEEFB0B38432}" dt="2021-03-03T19:55:42.034" v="1015" actId="20577"/>
        <pc:sldMkLst>
          <pc:docMk/>
          <pc:sldMk cId="791677272" sldId="385"/>
        </pc:sldMkLst>
        <pc:spChg chg="mod">
          <ac:chgData name="Brian Smith" userId="b1d3ac8b-1aca-452c-baba-f12c9e85d6e4" providerId="ADAL" clId="{42DE85C9-DC1F-48F6-B2D2-AEEFB0B38432}" dt="2021-03-03T19:24:47.710" v="53" actId="20577"/>
          <ac:spMkLst>
            <pc:docMk/>
            <pc:sldMk cId="791677272" sldId="385"/>
            <ac:spMk id="2" creationId="{34F07B2C-F9BB-4578-AB40-F814E29C0556}"/>
          </ac:spMkLst>
        </pc:spChg>
        <pc:spChg chg="mod">
          <ac:chgData name="Brian Smith" userId="b1d3ac8b-1aca-452c-baba-f12c9e85d6e4" providerId="ADAL" clId="{42DE85C9-DC1F-48F6-B2D2-AEEFB0B38432}" dt="2021-03-03T19:55:42.034" v="1015" actId="20577"/>
          <ac:spMkLst>
            <pc:docMk/>
            <pc:sldMk cId="791677272" sldId="385"/>
            <ac:spMk id="4" creationId="{D2233990-C422-4F3A-A703-AFC0628CEBF5}"/>
          </ac:spMkLst>
        </pc:spChg>
      </pc:sldChg>
      <pc:sldChg chg="addSp delSp modSp mod">
        <pc:chgData name="Brian Smith" userId="b1d3ac8b-1aca-452c-baba-f12c9e85d6e4" providerId="ADAL" clId="{42DE85C9-DC1F-48F6-B2D2-AEEFB0B38432}" dt="2021-03-03T19:39:16.515" v="773" actId="20577"/>
        <pc:sldMkLst>
          <pc:docMk/>
          <pc:sldMk cId="1383912199" sldId="386"/>
        </pc:sldMkLst>
        <pc:spChg chg="mod">
          <ac:chgData name="Brian Smith" userId="b1d3ac8b-1aca-452c-baba-f12c9e85d6e4" providerId="ADAL" clId="{42DE85C9-DC1F-48F6-B2D2-AEEFB0B38432}" dt="2021-03-03T19:37:00.987" v="615" actId="6549"/>
          <ac:spMkLst>
            <pc:docMk/>
            <pc:sldMk cId="1383912199" sldId="386"/>
            <ac:spMk id="5" creationId="{02B64D9B-D1EB-45B0-87E4-DDE52BDCB78B}"/>
          </ac:spMkLst>
        </pc:spChg>
        <pc:spChg chg="add mod">
          <ac:chgData name="Brian Smith" userId="b1d3ac8b-1aca-452c-baba-f12c9e85d6e4" providerId="ADAL" clId="{42DE85C9-DC1F-48F6-B2D2-AEEFB0B38432}" dt="2021-03-03T19:30:23.127" v="326" actId="403"/>
          <ac:spMkLst>
            <pc:docMk/>
            <pc:sldMk cId="1383912199" sldId="386"/>
            <ac:spMk id="6" creationId="{D913FD70-5695-41FC-90F8-DFA5EEC20B7A}"/>
          </ac:spMkLst>
        </pc:spChg>
        <pc:spChg chg="mod">
          <ac:chgData name="Brian Smith" userId="b1d3ac8b-1aca-452c-baba-f12c9e85d6e4" providerId="ADAL" clId="{42DE85C9-DC1F-48F6-B2D2-AEEFB0B38432}" dt="2021-03-03T19:39:16.515" v="773" actId="20577"/>
          <ac:spMkLst>
            <pc:docMk/>
            <pc:sldMk cId="1383912199" sldId="386"/>
            <ac:spMk id="7" creationId="{2710C928-D809-4EE2-858C-83B30BA48D9B}"/>
          </ac:spMkLst>
        </pc:spChg>
        <pc:picChg chg="del mod">
          <ac:chgData name="Brian Smith" userId="b1d3ac8b-1aca-452c-baba-f12c9e85d6e4" providerId="ADAL" clId="{42DE85C9-DC1F-48F6-B2D2-AEEFB0B38432}" dt="2021-03-03T19:28:51.929" v="205" actId="478"/>
          <ac:picMkLst>
            <pc:docMk/>
            <pc:sldMk cId="1383912199" sldId="386"/>
            <ac:picMk id="25" creationId="{1F343ABA-CA4A-47D5-9DC4-3F2D5D83D635}"/>
          </ac:picMkLst>
        </pc:picChg>
      </pc:sldChg>
      <pc:sldChg chg="modSp mod">
        <pc:chgData name="Brian Smith" userId="b1d3ac8b-1aca-452c-baba-f12c9e85d6e4" providerId="ADAL" clId="{42DE85C9-DC1F-48F6-B2D2-AEEFB0B38432}" dt="2021-03-03T19:25:02.832" v="60" actId="20577"/>
        <pc:sldMkLst>
          <pc:docMk/>
          <pc:sldMk cId="2876948781" sldId="403"/>
        </pc:sldMkLst>
        <pc:spChg chg="mod">
          <ac:chgData name="Brian Smith" userId="b1d3ac8b-1aca-452c-baba-f12c9e85d6e4" providerId="ADAL" clId="{42DE85C9-DC1F-48F6-B2D2-AEEFB0B38432}" dt="2021-03-03T19:25:02.832" v="60" actId="20577"/>
          <ac:spMkLst>
            <pc:docMk/>
            <pc:sldMk cId="2876948781" sldId="403"/>
            <ac:spMk id="2" creationId="{05DF429C-5842-4BA8-9E47-909E0955E211}"/>
          </ac:spMkLst>
        </pc:spChg>
      </pc:sldChg>
      <pc:sldChg chg="modSp add mod ord modNotesTx">
        <pc:chgData name="Brian Smith" userId="b1d3ac8b-1aca-452c-baba-f12c9e85d6e4" providerId="ADAL" clId="{42DE85C9-DC1F-48F6-B2D2-AEEFB0B38432}" dt="2021-03-03T20:01:27.609" v="1088" actId="20577"/>
        <pc:sldMkLst>
          <pc:docMk/>
          <pc:sldMk cId="1245165436" sldId="404"/>
        </pc:sldMkLst>
        <pc:spChg chg="mod">
          <ac:chgData name="Brian Smith" userId="b1d3ac8b-1aca-452c-baba-f12c9e85d6e4" providerId="ADAL" clId="{42DE85C9-DC1F-48F6-B2D2-AEEFB0B38432}" dt="2021-03-03T19:41:05.292" v="778" actId="20577"/>
          <ac:spMkLst>
            <pc:docMk/>
            <pc:sldMk cId="1245165436" sldId="404"/>
            <ac:spMk id="2" creationId="{34F07B2C-F9BB-4578-AB40-F814E29C0556}"/>
          </ac:spMkLst>
        </pc:spChg>
        <pc:spChg chg="mod">
          <ac:chgData name="Brian Smith" userId="b1d3ac8b-1aca-452c-baba-f12c9e85d6e4" providerId="ADAL" clId="{42DE85C9-DC1F-48F6-B2D2-AEEFB0B38432}" dt="2021-03-03T19:41:27.002" v="818" actId="20577"/>
          <ac:spMkLst>
            <pc:docMk/>
            <pc:sldMk cId="1245165436" sldId="404"/>
            <ac:spMk id="4" creationId="{D2233990-C422-4F3A-A703-AFC0628CEBF5}"/>
          </ac:spMkLst>
        </pc:spChg>
      </pc:sldChg>
    </pc:docChg>
  </pc:docChgLst>
  <pc:docChgLst>
    <pc:chgData name="Brian Smith" userId="b1d3ac8b-1aca-452c-baba-f12c9e85d6e4" providerId="ADAL" clId="{8E11C065-B3F1-4479-8E2C-D92764BFA6A8}"/>
    <pc:docChg chg="undo custSel mod addSld delSld modSld sldOrd">
      <pc:chgData name="Brian Smith" userId="b1d3ac8b-1aca-452c-baba-f12c9e85d6e4" providerId="ADAL" clId="{8E11C065-B3F1-4479-8E2C-D92764BFA6A8}" dt="2021-02-25T16:25:15.690" v="1565"/>
      <pc:docMkLst>
        <pc:docMk/>
      </pc:docMkLst>
      <pc:sldChg chg="modSp mod">
        <pc:chgData name="Brian Smith" userId="b1d3ac8b-1aca-452c-baba-f12c9e85d6e4" providerId="ADAL" clId="{8E11C065-B3F1-4479-8E2C-D92764BFA6A8}" dt="2021-02-25T13:49:23.826" v="1296" actId="20577"/>
        <pc:sldMkLst>
          <pc:docMk/>
          <pc:sldMk cId="1013332292" sldId="260"/>
        </pc:sldMkLst>
        <pc:spChg chg="mod">
          <ac:chgData name="Brian Smith" userId="b1d3ac8b-1aca-452c-baba-f12c9e85d6e4" providerId="ADAL" clId="{8E11C065-B3F1-4479-8E2C-D92764BFA6A8}" dt="2021-02-25T13:49:23.826" v="1296" actId="20577"/>
          <ac:spMkLst>
            <pc:docMk/>
            <pc:sldMk cId="1013332292" sldId="260"/>
            <ac:spMk id="32" creationId="{C5B09CDC-C104-462F-9F24-2D778EE15465}"/>
          </ac:spMkLst>
        </pc:spChg>
        <pc:picChg chg="mod">
          <ac:chgData name="Brian Smith" userId="b1d3ac8b-1aca-452c-baba-f12c9e85d6e4" providerId="ADAL" clId="{8E11C065-B3F1-4479-8E2C-D92764BFA6A8}" dt="2021-02-04T21:13:39.876" v="141" actId="1035"/>
          <ac:picMkLst>
            <pc:docMk/>
            <pc:sldMk cId="1013332292" sldId="260"/>
            <ac:picMk id="5" creationId="{F54A104C-B1C4-4347-824D-39869CB01783}"/>
          </ac:picMkLst>
        </pc:picChg>
      </pc:sldChg>
      <pc:sldChg chg="modSp mod">
        <pc:chgData name="Brian Smith" userId="b1d3ac8b-1aca-452c-baba-f12c9e85d6e4" providerId="ADAL" clId="{8E11C065-B3F1-4479-8E2C-D92764BFA6A8}" dt="2021-02-25T13:47:15.100" v="1277" actId="20577"/>
        <pc:sldMkLst>
          <pc:docMk/>
          <pc:sldMk cId="1299727250" sldId="262"/>
        </pc:sldMkLst>
        <pc:spChg chg="mod">
          <ac:chgData name="Brian Smith" userId="b1d3ac8b-1aca-452c-baba-f12c9e85d6e4" providerId="ADAL" clId="{8E11C065-B3F1-4479-8E2C-D92764BFA6A8}" dt="2021-02-25T13:47:15.100" v="1277" actId="20577"/>
          <ac:spMkLst>
            <pc:docMk/>
            <pc:sldMk cId="1299727250" sldId="262"/>
            <ac:spMk id="1032" creationId="{8FDE53F9-B386-428F-9DF0-4CE86CE00A06}"/>
          </ac:spMkLst>
        </pc:spChg>
      </pc:sldChg>
      <pc:sldChg chg="addSp delSp modSp mod modNotesTx">
        <pc:chgData name="Brian Smith" userId="b1d3ac8b-1aca-452c-baba-f12c9e85d6e4" providerId="ADAL" clId="{8E11C065-B3F1-4479-8E2C-D92764BFA6A8}" dt="2021-02-25T16:22:55.313" v="1551" actId="26606"/>
        <pc:sldMkLst>
          <pc:docMk/>
          <pc:sldMk cId="2274043081" sldId="263"/>
        </pc:sldMkLst>
        <pc:spChg chg="mod">
          <ac:chgData name="Brian Smith" userId="b1d3ac8b-1aca-452c-baba-f12c9e85d6e4" providerId="ADAL" clId="{8E11C065-B3F1-4479-8E2C-D92764BFA6A8}" dt="2021-02-25T16:22:55.313" v="1551" actId="26606"/>
          <ac:spMkLst>
            <pc:docMk/>
            <pc:sldMk cId="2274043081" sldId="263"/>
            <ac:spMk id="2" creationId="{F0294950-23A8-4722-A2DC-03283FE82926}"/>
          </ac:spMkLst>
        </pc:spChg>
        <pc:spChg chg="mod">
          <ac:chgData name="Brian Smith" userId="b1d3ac8b-1aca-452c-baba-f12c9e85d6e4" providerId="ADAL" clId="{8E11C065-B3F1-4479-8E2C-D92764BFA6A8}" dt="2021-02-25T16:22:55.313" v="1551" actId="26606"/>
          <ac:spMkLst>
            <pc:docMk/>
            <pc:sldMk cId="2274043081" sldId="263"/>
            <ac:spMk id="3" creationId="{21F49B82-F3D6-49E0-A91A-B26C903A40B7}"/>
          </ac:spMkLst>
        </pc:spChg>
        <pc:spChg chg="add del">
          <ac:chgData name="Brian Smith" userId="b1d3ac8b-1aca-452c-baba-f12c9e85d6e4" providerId="ADAL" clId="{8E11C065-B3F1-4479-8E2C-D92764BFA6A8}" dt="2021-02-25T16:22:55.313" v="1551" actId="26606"/>
          <ac:spMkLst>
            <pc:docMk/>
            <pc:sldMk cId="2274043081" sldId="263"/>
            <ac:spMk id="73" creationId="{9F79630B-0F0B-446E-A637-38FA8F61D10E}"/>
          </ac:spMkLst>
        </pc:spChg>
        <pc:spChg chg="add del">
          <ac:chgData name="Brian Smith" userId="b1d3ac8b-1aca-452c-baba-f12c9e85d6e4" providerId="ADAL" clId="{8E11C065-B3F1-4479-8E2C-D92764BFA6A8}" dt="2021-02-25T16:22:55.313" v="1551" actId="26606"/>
          <ac:spMkLst>
            <pc:docMk/>
            <pc:sldMk cId="2274043081" sldId="263"/>
            <ac:spMk id="75" creationId="{B3437C99-FC8E-4311-B48A-F0C4C329B154}"/>
          </ac:spMkLst>
        </pc:spChg>
        <pc:picChg chg="mod">
          <ac:chgData name="Brian Smith" userId="b1d3ac8b-1aca-452c-baba-f12c9e85d6e4" providerId="ADAL" clId="{8E11C065-B3F1-4479-8E2C-D92764BFA6A8}" dt="2021-02-25T16:22:55.313" v="1551" actId="26606"/>
          <ac:picMkLst>
            <pc:docMk/>
            <pc:sldMk cId="2274043081" sldId="263"/>
            <ac:picMk id="2052" creationId="{56655249-DDB6-4291-9635-1D3AB8923239}"/>
          </ac:picMkLst>
        </pc:picChg>
      </pc:sldChg>
      <pc:sldChg chg="ord modNotesTx">
        <pc:chgData name="Brian Smith" userId="b1d3ac8b-1aca-452c-baba-f12c9e85d6e4" providerId="ADAL" clId="{8E11C065-B3F1-4479-8E2C-D92764BFA6A8}" dt="2021-02-25T15:46:55.312" v="1496" actId="20577"/>
        <pc:sldMkLst>
          <pc:docMk/>
          <pc:sldMk cId="2332470232" sldId="264"/>
        </pc:sldMkLst>
      </pc:sldChg>
      <pc:sldChg chg="del modNotesTx">
        <pc:chgData name="Brian Smith" userId="b1d3ac8b-1aca-452c-baba-f12c9e85d6e4" providerId="ADAL" clId="{8E11C065-B3F1-4479-8E2C-D92764BFA6A8}" dt="2021-02-25T14:05:15.990" v="1396" actId="2696"/>
        <pc:sldMkLst>
          <pc:docMk/>
          <pc:sldMk cId="3304002436" sldId="265"/>
        </pc:sldMkLst>
      </pc:sldChg>
      <pc:sldChg chg="modSp mod">
        <pc:chgData name="Brian Smith" userId="b1d3ac8b-1aca-452c-baba-f12c9e85d6e4" providerId="ADAL" clId="{8E11C065-B3F1-4479-8E2C-D92764BFA6A8}" dt="2021-02-25T13:53:30.133" v="1358" actId="20577"/>
        <pc:sldMkLst>
          <pc:docMk/>
          <pc:sldMk cId="3334509709" sldId="268"/>
        </pc:sldMkLst>
        <pc:spChg chg="mod">
          <ac:chgData name="Brian Smith" userId="b1d3ac8b-1aca-452c-baba-f12c9e85d6e4" providerId="ADAL" clId="{8E11C065-B3F1-4479-8E2C-D92764BFA6A8}" dt="2021-02-25T13:53:30.133" v="1358" actId="20577"/>
          <ac:spMkLst>
            <pc:docMk/>
            <pc:sldMk cId="3334509709" sldId="268"/>
            <ac:spMk id="3" creationId="{3AE4A52C-693B-4205-A24A-C3BB80FF548B}"/>
          </ac:spMkLst>
        </pc:spChg>
      </pc:sldChg>
      <pc:sldChg chg="addSp modSp mod ord">
        <pc:chgData name="Brian Smith" userId="b1d3ac8b-1aca-452c-baba-f12c9e85d6e4" providerId="ADAL" clId="{8E11C065-B3F1-4479-8E2C-D92764BFA6A8}" dt="2021-02-25T15:32:28.098" v="1482" actId="1076"/>
        <pc:sldMkLst>
          <pc:docMk/>
          <pc:sldMk cId="1647058818" sldId="269"/>
        </pc:sldMkLst>
        <pc:spChg chg="mod">
          <ac:chgData name="Brian Smith" userId="b1d3ac8b-1aca-452c-baba-f12c9e85d6e4" providerId="ADAL" clId="{8E11C065-B3F1-4479-8E2C-D92764BFA6A8}" dt="2021-02-25T15:32:14.814" v="1479" actId="14100"/>
          <ac:spMkLst>
            <pc:docMk/>
            <pc:sldMk cId="1647058818" sldId="269"/>
            <ac:spMk id="2" creationId="{70BA42AA-9C96-4BB8-8371-FBC8E389489E}"/>
          </ac:spMkLst>
        </pc:spChg>
        <pc:spChg chg="mod">
          <ac:chgData name="Brian Smith" userId="b1d3ac8b-1aca-452c-baba-f12c9e85d6e4" providerId="ADAL" clId="{8E11C065-B3F1-4479-8E2C-D92764BFA6A8}" dt="2021-02-25T15:32:17.907" v="1480" actId="14100"/>
          <ac:spMkLst>
            <pc:docMk/>
            <pc:sldMk cId="1647058818" sldId="269"/>
            <ac:spMk id="3" creationId="{7380A059-092D-4509-A18F-75EEA73C0C34}"/>
          </ac:spMkLst>
        </pc:spChg>
        <pc:spChg chg="mod">
          <ac:chgData name="Brian Smith" userId="b1d3ac8b-1aca-452c-baba-f12c9e85d6e4" providerId="ADAL" clId="{8E11C065-B3F1-4479-8E2C-D92764BFA6A8}" dt="2021-02-25T15:32:28.098" v="1482" actId="1076"/>
          <ac:spMkLst>
            <pc:docMk/>
            <pc:sldMk cId="1647058818" sldId="269"/>
            <ac:spMk id="6" creationId="{C131D7FD-1E73-4A4D-802D-120F2E49919B}"/>
          </ac:spMkLst>
        </pc:spChg>
        <pc:spChg chg="mod">
          <ac:chgData name="Brian Smith" userId="b1d3ac8b-1aca-452c-baba-f12c9e85d6e4" providerId="ADAL" clId="{8E11C065-B3F1-4479-8E2C-D92764BFA6A8}" dt="2021-02-25T15:32:20.716" v="1481" actId="14100"/>
          <ac:spMkLst>
            <pc:docMk/>
            <pc:sldMk cId="1647058818" sldId="269"/>
            <ac:spMk id="7" creationId="{9E42C00D-0A00-4992-8F07-6E2135C0737F}"/>
          </ac:spMkLst>
        </pc:spChg>
        <pc:spChg chg="mod">
          <ac:chgData name="Brian Smith" userId="b1d3ac8b-1aca-452c-baba-f12c9e85d6e4" providerId="ADAL" clId="{8E11C065-B3F1-4479-8E2C-D92764BFA6A8}" dt="2021-02-25T15:32:28.098" v="1482" actId="1076"/>
          <ac:spMkLst>
            <pc:docMk/>
            <pc:sldMk cId="1647058818" sldId="269"/>
            <ac:spMk id="8" creationId="{F9C4FF99-2D43-4D02-9258-7B05ADBC6649}"/>
          </ac:spMkLst>
        </pc:spChg>
        <pc:picChg chg="add mod">
          <ac:chgData name="Brian Smith" userId="b1d3ac8b-1aca-452c-baba-f12c9e85d6e4" providerId="ADAL" clId="{8E11C065-B3F1-4479-8E2C-D92764BFA6A8}" dt="2021-02-25T15:32:00.087" v="1474" actId="1076"/>
          <ac:picMkLst>
            <pc:docMk/>
            <pc:sldMk cId="1647058818" sldId="269"/>
            <ac:picMk id="9" creationId="{2C983127-5084-43EB-9706-3F4149263212}"/>
          </ac:picMkLst>
        </pc:picChg>
      </pc:sldChg>
      <pc:sldChg chg="modSp mod">
        <pc:chgData name="Brian Smith" userId="b1d3ac8b-1aca-452c-baba-f12c9e85d6e4" providerId="ADAL" clId="{8E11C065-B3F1-4479-8E2C-D92764BFA6A8}" dt="2021-02-04T21:16:02.053" v="163" actId="403"/>
        <pc:sldMkLst>
          <pc:docMk/>
          <pc:sldMk cId="3648009797" sldId="271"/>
        </pc:sldMkLst>
        <pc:spChg chg="mod">
          <ac:chgData name="Brian Smith" userId="b1d3ac8b-1aca-452c-baba-f12c9e85d6e4" providerId="ADAL" clId="{8E11C065-B3F1-4479-8E2C-D92764BFA6A8}" dt="2021-02-04T21:16:02.053" v="163" actId="403"/>
          <ac:spMkLst>
            <pc:docMk/>
            <pc:sldMk cId="3648009797" sldId="271"/>
            <ac:spMk id="3" creationId="{80AA0019-3D6B-438C-8404-EB01E67949E0}"/>
          </ac:spMkLst>
        </pc:spChg>
      </pc:sldChg>
      <pc:sldChg chg="modSp mod">
        <pc:chgData name="Brian Smith" userId="b1d3ac8b-1aca-452c-baba-f12c9e85d6e4" providerId="ADAL" clId="{8E11C065-B3F1-4479-8E2C-D92764BFA6A8}" dt="2021-02-25T14:28:36.747" v="1415" actId="20577"/>
        <pc:sldMkLst>
          <pc:docMk/>
          <pc:sldMk cId="997830999" sldId="272"/>
        </pc:sldMkLst>
        <pc:spChg chg="mod">
          <ac:chgData name="Brian Smith" userId="b1d3ac8b-1aca-452c-baba-f12c9e85d6e4" providerId="ADAL" clId="{8E11C065-B3F1-4479-8E2C-D92764BFA6A8}" dt="2021-02-25T14:28:35.330" v="1413" actId="27636"/>
          <ac:spMkLst>
            <pc:docMk/>
            <pc:sldMk cId="997830999" sldId="272"/>
            <ac:spMk id="6" creationId="{E19D8DC5-9880-439E-862B-E05F867D9585}"/>
          </ac:spMkLst>
        </pc:spChg>
        <pc:spChg chg="mod">
          <ac:chgData name="Brian Smith" userId="b1d3ac8b-1aca-452c-baba-f12c9e85d6e4" providerId="ADAL" clId="{8E11C065-B3F1-4479-8E2C-D92764BFA6A8}" dt="2021-02-25T14:28:36.747" v="1415" actId="20577"/>
          <ac:spMkLst>
            <pc:docMk/>
            <pc:sldMk cId="997830999" sldId="272"/>
            <ac:spMk id="8" creationId="{7FB95992-AD69-43B5-8C97-917AAAA69F06}"/>
          </ac:spMkLst>
        </pc:spChg>
      </pc:sldChg>
      <pc:sldChg chg="addSp modSp mod modNotesTx">
        <pc:chgData name="Brian Smith" userId="b1d3ac8b-1aca-452c-baba-f12c9e85d6e4" providerId="ADAL" clId="{8E11C065-B3F1-4479-8E2C-D92764BFA6A8}" dt="2021-02-25T16:24:56.224" v="1564" actId="1076"/>
        <pc:sldMkLst>
          <pc:docMk/>
          <pc:sldMk cId="3275766807" sldId="273"/>
        </pc:sldMkLst>
        <pc:spChg chg="mod">
          <ac:chgData name="Brian Smith" userId="b1d3ac8b-1aca-452c-baba-f12c9e85d6e4" providerId="ADAL" clId="{8E11C065-B3F1-4479-8E2C-D92764BFA6A8}" dt="2021-02-25T16:24:36.766" v="1557" actId="1076"/>
          <ac:spMkLst>
            <pc:docMk/>
            <pc:sldMk cId="3275766807" sldId="273"/>
            <ac:spMk id="3" creationId="{9F033F82-9FF1-4D3C-BFCA-1A5CE37B794B}"/>
          </ac:spMkLst>
        </pc:spChg>
        <pc:spChg chg="mod">
          <ac:chgData name="Brian Smith" userId="b1d3ac8b-1aca-452c-baba-f12c9e85d6e4" providerId="ADAL" clId="{8E11C065-B3F1-4479-8E2C-D92764BFA6A8}" dt="2021-02-25T16:24:36.766" v="1557" actId="1076"/>
          <ac:spMkLst>
            <pc:docMk/>
            <pc:sldMk cId="3275766807" sldId="273"/>
            <ac:spMk id="6" creationId="{22CD1472-7714-40B2-996C-35867F4FBF5F}"/>
          </ac:spMkLst>
        </pc:spChg>
        <pc:spChg chg="mod">
          <ac:chgData name="Brian Smith" userId="b1d3ac8b-1aca-452c-baba-f12c9e85d6e4" providerId="ADAL" clId="{8E11C065-B3F1-4479-8E2C-D92764BFA6A8}" dt="2021-02-25T16:24:36.766" v="1557" actId="1076"/>
          <ac:spMkLst>
            <pc:docMk/>
            <pc:sldMk cId="3275766807" sldId="273"/>
            <ac:spMk id="7" creationId="{422CBCE2-3A60-49A4-9A02-2BBE0FFADF47}"/>
          </ac:spMkLst>
        </pc:spChg>
        <pc:spChg chg="mod">
          <ac:chgData name="Brian Smith" userId="b1d3ac8b-1aca-452c-baba-f12c9e85d6e4" providerId="ADAL" clId="{8E11C065-B3F1-4479-8E2C-D92764BFA6A8}" dt="2021-02-25T16:24:36.766" v="1557" actId="1076"/>
          <ac:spMkLst>
            <pc:docMk/>
            <pc:sldMk cId="3275766807" sldId="273"/>
            <ac:spMk id="8" creationId="{73F70B43-3882-46B7-A8AD-FB306ED5AFE8}"/>
          </ac:spMkLst>
        </pc:spChg>
        <pc:picChg chg="add mod">
          <ac:chgData name="Brian Smith" userId="b1d3ac8b-1aca-452c-baba-f12c9e85d6e4" providerId="ADAL" clId="{8E11C065-B3F1-4479-8E2C-D92764BFA6A8}" dt="2021-02-25T16:24:56.224" v="1564" actId="1076"/>
          <ac:picMkLst>
            <pc:docMk/>
            <pc:sldMk cId="3275766807" sldId="273"/>
            <ac:picMk id="9" creationId="{F3C1DCCD-FD51-43B1-B878-1BC407CD8FA4}"/>
          </ac:picMkLst>
        </pc:picChg>
      </pc:sldChg>
      <pc:sldChg chg="addSp modSp mod modNotesTx">
        <pc:chgData name="Brian Smith" userId="b1d3ac8b-1aca-452c-baba-f12c9e85d6e4" providerId="ADAL" clId="{8E11C065-B3F1-4479-8E2C-D92764BFA6A8}" dt="2021-02-25T16:24:09.516" v="1554" actId="1076"/>
        <pc:sldMkLst>
          <pc:docMk/>
          <pc:sldMk cId="1670313749" sldId="274"/>
        </pc:sldMkLst>
        <pc:spChg chg="mod">
          <ac:chgData name="Brian Smith" userId="b1d3ac8b-1aca-452c-baba-f12c9e85d6e4" providerId="ADAL" clId="{8E11C065-B3F1-4479-8E2C-D92764BFA6A8}" dt="2021-02-25T16:24:09.516" v="1554" actId="1076"/>
          <ac:spMkLst>
            <pc:docMk/>
            <pc:sldMk cId="1670313749" sldId="274"/>
            <ac:spMk id="2" creationId="{9D54A522-9425-4517-8A43-F15C2EAFBCE2}"/>
          </ac:spMkLst>
        </pc:spChg>
        <pc:spChg chg="mod">
          <ac:chgData name="Brian Smith" userId="b1d3ac8b-1aca-452c-baba-f12c9e85d6e4" providerId="ADAL" clId="{8E11C065-B3F1-4479-8E2C-D92764BFA6A8}" dt="2021-02-25T15:33:07.352" v="1494" actId="27636"/>
          <ac:spMkLst>
            <pc:docMk/>
            <pc:sldMk cId="1670313749" sldId="274"/>
            <ac:spMk id="3" creationId="{80AA0019-3D6B-438C-8404-EB01E67949E0}"/>
          </ac:spMkLst>
        </pc:spChg>
        <pc:picChg chg="add mod">
          <ac:chgData name="Brian Smith" userId="b1d3ac8b-1aca-452c-baba-f12c9e85d6e4" providerId="ADAL" clId="{8E11C065-B3F1-4479-8E2C-D92764BFA6A8}" dt="2021-02-25T15:33:11.367" v="1495" actId="1076"/>
          <ac:picMkLst>
            <pc:docMk/>
            <pc:sldMk cId="1670313749" sldId="274"/>
            <ac:picMk id="4" creationId="{19706D50-45BE-4FDB-8B83-E4E65514CB91}"/>
          </ac:picMkLst>
        </pc:picChg>
      </pc:sldChg>
      <pc:sldChg chg="modSp mod ord">
        <pc:chgData name="Brian Smith" userId="b1d3ac8b-1aca-452c-baba-f12c9e85d6e4" providerId="ADAL" clId="{8E11C065-B3F1-4479-8E2C-D92764BFA6A8}" dt="2021-02-25T15:10:21.564" v="1449" actId="20577"/>
        <pc:sldMkLst>
          <pc:docMk/>
          <pc:sldMk cId="642558586" sldId="275"/>
        </pc:sldMkLst>
        <pc:spChg chg="mod">
          <ac:chgData name="Brian Smith" userId="b1d3ac8b-1aca-452c-baba-f12c9e85d6e4" providerId="ADAL" clId="{8E11C065-B3F1-4479-8E2C-D92764BFA6A8}" dt="2021-02-25T15:10:21.564" v="1449" actId="20577"/>
          <ac:spMkLst>
            <pc:docMk/>
            <pc:sldMk cId="642558586" sldId="275"/>
            <ac:spMk id="3" creationId="{4D4A7CEE-917A-479D-9964-5CC09E540482}"/>
          </ac:spMkLst>
        </pc:spChg>
      </pc:sldChg>
      <pc:sldChg chg="modSp mod">
        <pc:chgData name="Brian Smith" userId="b1d3ac8b-1aca-452c-baba-f12c9e85d6e4" providerId="ADAL" clId="{8E11C065-B3F1-4479-8E2C-D92764BFA6A8}" dt="2021-02-24T13:49:42.899" v="389" actId="20577"/>
        <pc:sldMkLst>
          <pc:docMk/>
          <pc:sldMk cId="3175677104" sldId="277"/>
        </pc:sldMkLst>
        <pc:spChg chg="mod">
          <ac:chgData name="Brian Smith" userId="b1d3ac8b-1aca-452c-baba-f12c9e85d6e4" providerId="ADAL" clId="{8E11C065-B3F1-4479-8E2C-D92764BFA6A8}" dt="2021-02-24T13:49:42.899" v="389" actId="20577"/>
          <ac:spMkLst>
            <pc:docMk/>
            <pc:sldMk cId="3175677104" sldId="277"/>
            <ac:spMk id="3" creationId="{48D839DD-2890-4539-ACAF-1A0C133264BA}"/>
          </ac:spMkLst>
        </pc:spChg>
      </pc:sldChg>
      <pc:sldChg chg="ord">
        <pc:chgData name="Brian Smith" userId="b1d3ac8b-1aca-452c-baba-f12c9e85d6e4" providerId="ADAL" clId="{8E11C065-B3F1-4479-8E2C-D92764BFA6A8}" dt="2021-02-25T14:03:45.094" v="1373"/>
        <pc:sldMkLst>
          <pc:docMk/>
          <pc:sldMk cId="2150526313" sldId="278"/>
        </pc:sldMkLst>
      </pc:sldChg>
      <pc:sldChg chg="modSp mod">
        <pc:chgData name="Brian Smith" userId="b1d3ac8b-1aca-452c-baba-f12c9e85d6e4" providerId="ADAL" clId="{8E11C065-B3F1-4479-8E2C-D92764BFA6A8}" dt="2021-02-04T21:15:13.951" v="151" actId="2711"/>
        <pc:sldMkLst>
          <pc:docMk/>
          <pc:sldMk cId="3820872222" sldId="279"/>
        </pc:sldMkLst>
        <pc:spChg chg="mod">
          <ac:chgData name="Brian Smith" userId="b1d3ac8b-1aca-452c-baba-f12c9e85d6e4" providerId="ADAL" clId="{8E11C065-B3F1-4479-8E2C-D92764BFA6A8}" dt="2021-02-04T21:15:13.951" v="151" actId="2711"/>
          <ac:spMkLst>
            <pc:docMk/>
            <pc:sldMk cId="3820872222" sldId="279"/>
            <ac:spMk id="3" creationId="{498554D7-0A21-4E77-AD4C-15D7442A9799}"/>
          </ac:spMkLst>
        </pc:spChg>
      </pc:sldChg>
      <pc:sldChg chg="addSp modSp ord modNotesTx">
        <pc:chgData name="Brian Smith" userId="b1d3ac8b-1aca-452c-baba-f12c9e85d6e4" providerId="ADAL" clId="{8E11C065-B3F1-4479-8E2C-D92764BFA6A8}" dt="2021-02-25T16:25:15.690" v="1565"/>
        <pc:sldMkLst>
          <pc:docMk/>
          <pc:sldMk cId="1077790536" sldId="283"/>
        </pc:sldMkLst>
        <pc:spChg chg="add mod">
          <ac:chgData name="Brian Smith" userId="b1d3ac8b-1aca-452c-baba-f12c9e85d6e4" providerId="ADAL" clId="{8E11C065-B3F1-4479-8E2C-D92764BFA6A8}" dt="2021-02-25T16:25:15.690" v="1565"/>
          <ac:spMkLst>
            <pc:docMk/>
            <pc:sldMk cId="1077790536" sldId="283"/>
            <ac:spMk id="3" creationId="{497A83DB-2224-437C-9BB8-DAED138DFBE6}"/>
          </ac:spMkLst>
        </pc:spChg>
      </pc:sldChg>
      <pc:sldChg chg="modSp mod">
        <pc:chgData name="Brian Smith" userId="b1d3ac8b-1aca-452c-baba-f12c9e85d6e4" providerId="ADAL" clId="{8E11C065-B3F1-4479-8E2C-D92764BFA6A8}" dt="2021-02-24T13:50:51.346" v="440" actId="115"/>
        <pc:sldMkLst>
          <pc:docMk/>
          <pc:sldMk cId="2076218492" sldId="287"/>
        </pc:sldMkLst>
        <pc:spChg chg="mod">
          <ac:chgData name="Brian Smith" userId="b1d3ac8b-1aca-452c-baba-f12c9e85d6e4" providerId="ADAL" clId="{8E11C065-B3F1-4479-8E2C-D92764BFA6A8}" dt="2021-02-24T13:50:51.346" v="440" actId="115"/>
          <ac:spMkLst>
            <pc:docMk/>
            <pc:sldMk cId="2076218492" sldId="287"/>
            <ac:spMk id="3" creationId="{B36EB3ED-302E-4D7D-81DA-D3A9369C1B48}"/>
          </ac:spMkLst>
        </pc:spChg>
      </pc:sldChg>
      <pc:sldChg chg="addSp delSp modSp mod setBg">
        <pc:chgData name="Brian Smith" userId="b1d3ac8b-1aca-452c-baba-f12c9e85d6e4" providerId="ADAL" clId="{8E11C065-B3F1-4479-8E2C-D92764BFA6A8}" dt="2021-02-25T16:22:32.777" v="1545" actId="404"/>
        <pc:sldMkLst>
          <pc:docMk/>
          <pc:sldMk cId="2229145008" sldId="289"/>
        </pc:sldMkLst>
        <pc:spChg chg="mod">
          <ac:chgData name="Brian Smith" userId="b1d3ac8b-1aca-452c-baba-f12c9e85d6e4" providerId="ADAL" clId="{8E11C065-B3F1-4479-8E2C-D92764BFA6A8}" dt="2021-02-25T16:22:16.772" v="1541" actId="26606"/>
          <ac:spMkLst>
            <pc:docMk/>
            <pc:sldMk cId="2229145008" sldId="289"/>
            <ac:spMk id="2" creationId="{FAFA26C7-3908-4188-94C8-787B221800D4}"/>
          </ac:spMkLst>
        </pc:spChg>
        <pc:spChg chg="mod ord">
          <ac:chgData name="Brian Smith" userId="b1d3ac8b-1aca-452c-baba-f12c9e85d6e4" providerId="ADAL" clId="{8E11C065-B3F1-4479-8E2C-D92764BFA6A8}" dt="2021-02-25T16:22:32.777" v="1545" actId="404"/>
          <ac:spMkLst>
            <pc:docMk/>
            <pc:sldMk cId="2229145008" sldId="289"/>
            <ac:spMk id="3" creationId="{58492AC9-F141-412A-B61A-124721F7DC40}"/>
          </ac:spMkLst>
        </pc:spChg>
        <pc:spChg chg="add del">
          <ac:chgData name="Brian Smith" userId="b1d3ac8b-1aca-452c-baba-f12c9e85d6e4" providerId="ADAL" clId="{8E11C065-B3F1-4479-8E2C-D92764BFA6A8}" dt="2021-02-25T16:22:09.764" v="1536" actId="26606"/>
          <ac:spMkLst>
            <pc:docMk/>
            <pc:sldMk cId="2229145008" sldId="289"/>
            <ac:spMk id="6" creationId="{201CC55D-ED54-4C5C-95E6-10947BD1103B}"/>
          </ac:spMkLst>
        </pc:spChg>
        <pc:spChg chg="add del">
          <ac:chgData name="Brian Smith" userId="b1d3ac8b-1aca-452c-baba-f12c9e85d6e4" providerId="ADAL" clId="{8E11C065-B3F1-4479-8E2C-D92764BFA6A8}" dt="2021-02-25T16:22:09.764" v="1536" actId="26606"/>
          <ac:spMkLst>
            <pc:docMk/>
            <pc:sldMk cId="2229145008" sldId="289"/>
            <ac:spMk id="15" creationId="{3873B707-463F-40B0-8227-E8CC6C67EB25}"/>
          </ac:spMkLst>
        </pc:spChg>
        <pc:spChg chg="add del">
          <ac:chgData name="Brian Smith" userId="b1d3ac8b-1aca-452c-baba-f12c9e85d6e4" providerId="ADAL" clId="{8E11C065-B3F1-4479-8E2C-D92764BFA6A8}" dt="2021-02-25T16:22:09.764" v="1536" actId="26606"/>
          <ac:spMkLst>
            <pc:docMk/>
            <pc:sldMk cId="2229145008" sldId="289"/>
            <ac:spMk id="17" creationId="{C13237C8-E62C-4F0D-A318-BD6FB6C2D138}"/>
          </ac:spMkLst>
        </pc:spChg>
        <pc:spChg chg="add del">
          <ac:chgData name="Brian Smith" userId="b1d3ac8b-1aca-452c-baba-f12c9e85d6e4" providerId="ADAL" clId="{8E11C065-B3F1-4479-8E2C-D92764BFA6A8}" dt="2021-02-25T16:22:09.764" v="1536" actId="26606"/>
          <ac:spMkLst>
            <pc:docMk/>
            <pc:sldMk cId="2229145008" sldId="289"/>
            <ac:spMk id="19" creationId="{19C9EAEA-39D0-4B0E-A0EB-51E7B26740B1}"/>
          </ac:spMkLst>
        </pc:spChg>
        <pc:spChg chg="add del">
          <ac:chgData name="Brian Smith" userId="b1d3ac8b-1aca-452c-baba-f12c9e85d6e4" providerId="ADAL" clId="{8E11C065-B3F1-4479-8E2C-D92764BFA6A8}" dt="2021-02-25T16:22:12.525" v="1538" actId="26606"/>
          <ac:spMkLst>
            <pc:docMk/>
            <pc:sldMk cId="2229145008" sldId="289"/>
            <ac:spMk id="21" creationId="{2C61293E-6EBE-43EF-A52C-9BEBFD7679D4}"/>
          </ac:spMkLst>
        </pc:spChg>
        <pc:spChg chg="add del">
          <ac:chgData name="Brian Smith" userId="b1d3ac8b-1aca-452c-baba-f12c9e85d6e4" providerId="ADAL" clId="{8E11C065-B3F1-4479-8E2C-D92764BFA6A8}" dt="2021-02-25T16:22:12.525" v="1538" actId="26606"/>
          <ac:spMkLst>
            <pc:docMk/>
            <pc:sldMk cId="2229145008" sldId="289"/>
            <ac:spMk id="22" creationId="{21540236-BFD5-4A9D-8840-4703E7F76825}"/>
          </ac:spMkLst>
        </pc:spChg>
        <pc:spChg chg="add">
          <ac:chgData name="Brian Smith" userId="b1d3ac8b-1aca-452c-baba-f12c9e85d6e4" providerId="ADAL" clId="{8E11C065-B3F1-4479-8E2C-D92764BFA6A8}" dt="2021-02-25T16:22:16.772" v="1541" actId="26606"/>
          <ac:spMkLst>
            <pc:docMk/>
            <pc:sldMk cId="2229145008" sldId="289"/>
            <ac:spMk id="26" creationId="{9F79630B-0F0B-446E-A637-38FA8F61D10E}"/>
          </ac:spMkLst>
        </pc:spChg>
        <pc:spChg chg="add">
          <ac:chgData name="Brian Smith" userId="b1d3ac8b-1aca-452c-baba-f12c9e85d6e4" providerId="ADAL" clId="{8E11C065-B3F1-4479-8E2C-D92764BFA6A8}" dt="2021-02-25T16:22:16.772" v="1541" actId="26606"/>
          <ac:spMkLst>
            <pc:docMk/>
            <pc:sldMk cId="2229145008" sldId="289"/>
            <ac:spMk id="27" creationId="{B3437C99-FC8E-4311-B48A-F0C4C329B154}"/>
          </ac:spMkLst>
        </pc:spChg>
        <pc:grpChg chg="add del">
          <ac:chgData name="Brian Smith" userId="b1d3ac8b-1aca-452c-baba-f12c9e85d6e4" providerId="ADAL" clId="{8E11C065-B3F1-4479-8E2C-D92764BFA6A8}" dt="2021-02-25T16:22:09.764" v="1536" actId="26606"/>
          <ac:grpSpMkLst>
            <pc:docMk/>
            <pc:sldMk cId="2229145008" sldId="289"/>
            <ac:grpSpMk id="11" creationId="{1DE889C7-FAD6-4397-98E2-05D503484459}"/>
          </ac:grpSpMkLst>
        </pc:grpChg>
        <pc:picChg chg="add mod">
          <ac:chgData name="Brian Smith" userId="b1d3ac8b-1aca-452c-baba-f12c9e85d6e4" providerId="ADAL" clId="{8E11C065-B3F1-4479-8E2C-D92764BFA6A8}" dt="2021-02-25T16:22:16.772" v="1541" actId="26606"/>
          <ac:picMkLst>
            <pc:docMk/>
            <pc:sldMk cId="2229145008" sldId="289"/>
            <ac:picMk id="4" creationId="{AD5F9FBE-6D8C-48D4-ADF2-627E2EB9510A}"/>
          </ac:picMkLst>
        </pc:picChg>
        <pc:cxnChg chg="add del">
          <ac:chgData name="Brian Smith" userId="b1d3ac8b-1aca-452c-baba-f12c9e85d6e4" providerId="ADAL" clId="{8E11C065-B3F1-4479-8E2C-D92764BFA6A8}" dt="2021-02-25T16:22:02.623" v="1534" actId="26606"/>
          <ac:cxnSpMkLst>
            <pc:docMk/>
            <pc:sldMk cId="2229145008" sldId="289"/>
            <ac:cxnSpMk id="9" creationId="{A7F400EE-A8A5-48AF-B4D6-291B52C6F0B0}"/>
          </ac:cxnSpMkLst>
        </pc:cxnChg>
        <pc:cxnChg chg="add del">
          <ac:chgData name="Brian Smith" userId="b1d3ac8b-1aca-452c-baba-f12c9e85d6e4" providerId="ADAL" clId="{8E11C065-B3F1-4479-8E2C-D92764BFA6A8}" dt="2021-02-25T16:22:16.765" v="1540" actId="26606"/>
          <ac:cxnSpMkLst>
            <pc:docMk/>
            <pc:sldMk cId="2229145008" sldId="289"/>
            <ac:cxnSpMk id="24" creationId="{A7F400EE-A8A5-48AF-B4D6-291B52C6F0B0}"/>
          </ac:cxnSpMkLst>
        </pc:cxnChg>
      </pc:sldChg>
      <pc:sldChg chg="modSp mod">
        <pc:chgData name="Brian Smith" userId="b1d3ac8b-1aca-452c-baba-f12c9e85d6e4" providerId="ADAL" clId="{8E11C065-B3F1-4479-8E2C-D92764BFA6A8}" dt="2021-02-25T13:46:18.622" v="1267" actId="27636"/>
        <pc:sldMkLst>
          <pc:docMk/>
          <pc:sldMk cId="675103605" sldId="290"/>
        </pc:sldMkLst>
        <pc:spChg chg="mod">
          <ac:chgData name="Brian Smith" userId="b1d3ac8b-1aca-452c-baba-f12c9e85d6e4" providerId="ADAL" clId="{8E11C065-B3F1-4479-8E2C-D92764BFA6A8}" dt="2021-02-25T13:46:18.620" v="1266" actId="27636"/>
          <ac:spMkLst>
            <pc:docMk/>
            <pc:sldMk cId="675103605" sldId="290"/>
            <ac:spMk id="3" creationId="{987DB102-2576-4F94-8BCD-257A5A8C0FC0}"/>
          </ac:spMkLst>
        </pc:spChg>
        <pc:spChg chg="mod">
          <ac:chgData name="Brian Smith" userId="b1d3ac8b-1aca-452c-baba-f12c9e85d6e4" providerId="ADAL" clId="{8E11C065-B3F1-4479-8E2C-D92764BFA6A8}" dt="2021-02-25T13:46:18.622" v="1267" actId="27636"/>
          <ac:spMkLst>
            <pc:docMk/>
            <pc:sldMk cId="675103605" sldId="290"/>
            <ac:spMk id="7" creationId="{EF92746A-64F1-4F41-9C96-99E6623A6735}"/>
          </ac:spMkLst>
        </pc:spChg>
      </pc:sldChg>
      <pc:sldChg chg="modSp mod modNotesTx">
        <pc:chgData name="Brian Smith" userId="b1d3ac8b-1aca-452c-baba-f12c9e85d6e4" providerId="ADAL" clId="{8E11C065-B3F1-4479-8E2C-D92764BFA6A8}" dt="2021-02-25T16:13:13.676" v="1526" actId="20577"/>
        <pc:sldMkLst>
          <pc:docMk/>
          <pc:sldMk cId="1415752158" sldId="387"/>
        </pc:sldMkLst>
        <pc:spChg chg="mod">
          <ac:chgData name="Brian Smith" userId="b1d3ac8b-1aca-452c-baba-f12c9e85d6e4" providerId="ADAL" clId="{8E11C065-B3F1-4479-8E2C-D92764BFA6A8}" dt="2021-02-24T13:52:45.350" v="444" actId="27636"/>
          <ac:spMkLst>
            <pc:docMk/>
            <pc:sldMk cId="1415752158" sldId="387"/>
            <ac:spMk id="10" creationId="{5F199379-75F2-4C72-B867-30B592F5DFD3}"/>
          </ac:spMkLst>
        </pc:spChg>
      </pc:sldChg>
      <pc:sldChg chg="modSp mod">
        <pc:chgData name="Brian Smith" userId="b1d3ac8b-1aca-452c-baba-f12c9e85d6e4" providerId="ADAL" clId="{8E11C065-B3F1-4479-8E2C-D92764BFA6A8}" dt="2021-02-24T18:51:00.832" v="1024" actId="20577"/>
        <pc:sldMkLst>
          <pc:docMk/>
          <pc:sldMk cId="437391092" sldId="388"/>
        </pc:sldMkLst>
        <pc:spChg chg="mod">
          <ac:chgData name="Brian Smith" userId="b1d3ac8b-1aca-452c-baba-f12c9e85d6e4" providerId="ADAL" clId="{8E11C065-B3F1-4479-8E2C-D92764BFA6A8}" dt="2021-02-24T18:51:00.832" v="1024" actId="20577"/>
          <ac:spMkLst>
            <pc:docMk/>
            <pc:sldMk cId="437391092" sldId="388"/>
            <ac:spMk id="3" creationId="{62239AA7-706B-4522-8131-6E243240A2E8}"/>
          </ac:spMkLst>
        </pc:spChg>
      </pc:sldChg>
      <pc:sldChg chg="modSp mod">
        <pc:chgData name="Brian Smith" userId="b1d3ac8b-1aca-452c-baba-f12c9e85d6e4" providerId="ADAL" clId="{8E11C065-B3F1-4479-8E2C-D92764BFA6A8}" dt="2021-02-25T15:19:08.615" v="1467" actId="20577"/>
        <pc:sldMkLst>
          <pc:docMk/>
          <pc:sldMk cId="3636613061" sldId="389"/>
        </pc:sldMkLst>
        <pc:spChg chg="mod">
          <ac:chgData name="Brian Smith" userId="b1d3ac8b-1aca-452c-baba-f12c9e85d6e4" providerId="ADAL" clId="{8E11C065-B3F1-4479-8E2C-D92764BFA6A8}" dt="2021-02-25T15:19:08.615" v="1467" actId="20577"/>
          <ac:spMkLst>
            <pc:docMk/>
            <pc:sldMk cId="3636613061" sldId="389"/>
            <ac:spMk id="32" creationId="{C5B09CDC-C104-462F-9F24-2D778EE15465}"/>
          </ac:spMkLst>
        </pc:spChg>
      </pc:sldChg>
      <pc:sldChg chg="modSp mod">
        <pc:chgData name="Brian Smith" userId="b1d3ac8b-1aca-452c-baba-f12c9e85d6e4" providerId="ADAL" clId="{8E11C065-B3F1-4479-8E2C-D92764BFA6A8}" dt="2021-02-04T21:15:36.533" v="156" actId="403"/>
        <pc:sldMkLst>
          <pc:docMk/>
          <pc:sldMk cId="3724075987" sldId="392"/>
        </pc:sldMkLst>
        <pc:spChg chg="mod">
          <ac:chgData name="Brian Smith" userId="b1d3ac8b-1aca-452c-baba-f12c9e85d6e4" providerId="ADAL" clId="{8E11C065-B3F1-4479-8E2C-D92764BFA6A8}" dt="2021-02-04T21:15:36.533" v="156" actId="403"/>
          <ac:spMkLst>
            <pc:docMk/>
            <pc:sldMk cId="3724075987" sldId="392"/>
            <ac:spMk id="32" creationId="{C5B09CDC-C104-462F-9F24-2D778EE15465}"/>
          </ac:spMkLst>
        </pc:spChg>
      </pc:sldChg>
      <pc:sldChg chg="addSp modSp mod ord modNotesTx">
        <pc:chgData name="Brian Smith" userId="b1d3ac8b-1aca-452c-baba-f12c9e85d6e4" providerId="ADAL" clId="{8E11C065-B3F1-4479-8E2C-D92764BFA6A8}" dt="2021-02-25T15:14:17.262" v="1462" actId="1076"/>
        <pc:sldMkLst>
          <pc:docMk/>
          <pc:sldMk cId="2999096860" sldId="394"/>
        </pc:sldMkLst>
        <pc:spChg chg="add mod">
          <ac:chgData name="Brian Smith" userId="b1d3ac8b-1aca-452c-baba-f12c9e85d6e4" providerId="ADAL" clId="{8E11C065-B3F1-4479-8E2C-D92764BFA6A8}" dt="2021-02-25T15:14:17.262" v="1462" actId="1076"/>
          <ac:spMkLst>
            <pc:docMk/>
            <pc:sldMk cId="2999096860" sldId="394"/>
            <ac:spMk id="2" creationId="{59AD6E20-7837-42D1-8082-D4AEE6E63FCE}"/>
          </ac:spMkLst>
        </pc:spChg>
        <pc:picChg chg="mod">
          <ac:chgData name="Brian Smith" userId="b1d3ac8b-1aca-452c-baba-f12c9e85d6e4" providerId="ADAL" clId="{8E11C065-B3F1-4479-8E2C-D92764BFA6A8}" dt="2021-02-25T15:10:49.983" v="1454" actId="1076"/>
          <ac:picMkLst>
            <pc:docMk/>
            <pc:sldMk cId="2999096860" sldId="394"/>
            <ac:picMk id="5" creationId="{F3BF8B4A-E762-48F9-9827-FFAD23E7CD14}"/>
          </ac:picMkLst>
        </pc:picChg>
      </pc:sldChg>
      <pc:sldChg chg="addSp delSp modSp del mod">
        <pc:chgData name="Brian Smith" userId="b1d3ac8b-1aca-452c-baba-f12c9e85d6e4" providerId="ADAL" clId="{8E11C065-B3F1-4479-8E2C-D92764BFA6A8}" dt="2021-02-24T12:47:48.498" v="273" actId="2696"/>
        <pc:sldMkLst>
          <pc:docMk/>
          <pc:sldMk cId="3488116661" sldId="395"/>
        </pc:sldMkLst>
        <pc:picChg chg="add mod">
          <ac:chgData name="Brian Smith" userId="b1d3ac8b-1aca-452c-baba-f12c9e85d6e4" providerId="ADAL" clId="{8E11C065-B3F1-4479-8E2C-D92764BFA6A8}" dt="2021-02-24T12:47:29.998" v="269" actId="1076"/>
          <ac:picMkLst>
            <pc:docMk/>
            <pc:sldMk cId="3488116661" sldId="395"/>
            <ac:picMk id="2" creationId="{A22CFE18-A4F1-41B1-9CA4-FBC7BC8CA01C}"/>
          </ac:picMkLst>
        </pc:picChg>
        <pc:picChg chg="del">
          <ac:chgData name="Brian Smith" userId="b1d3ac8b-1aca-452c-baba-f12c9e85d6e4" providerId="ADAL" clId="{8E11C065-B3F1-4479-8E2C-D92764BFA6A8}" dt="2021-02-24T12:47:22.002" v="266" actId="478"/>
          <ac:picMkLst>
            <pc:docMk/>
            <pc:sldMk cId="3488116661" sldId="395"/>
            <ac:picMk id="5" creationId="{5FB09E7E-69DE-4A14-AA79-8D6097FA6D1B}"/>
          </ac:picMkLst>
        </pc:picChg>
      </pc:sldChg>
      <pc:sldChg chg="addSp delSp modSp del mod">
        <pc:chgData name="Brian Smith" userId="b1d3ac8b-1aca-452c-baba-f12c9e85d6e4" providerId="ADAL" clId="{8E11C065-B3F1-4479-8E2C-D92764BFA6A8}" dt="2021-02-24T18:43:14.068" v="803" actId="2696"/>
        <pc:sldMkLst>
          <pc:docMk/>
          <pc:sldMk cId="670103321" sldId="396"/>
        </pc:sldMkLst>
        <pc:spChg chg="mod">
          <ac:chgData name="Brian Smith" userId="b1d3ac8b-1aca-452c-baba-f12c9e85d6e4" providerId="ADAL" clId="{8E11C065-B3F1-4479-8E2C-D92764BFA6A8}" dt="2021-02-22T13:05:37.007" v="209" actId="27636"/>
          <ac:spMkLst>
            <pc:docMk/>
            <pc:sldMk cId="670103321" sldId="396"/>
            <ac:spMk id="2" creationId="{628D6B2E-822A-4D06-968B-C354478D65AB}"/>
          </ac:spMkLst>
        </pc:spChg>
        <pc:spChg chg="mod">
          <ac:chgData name="Brian Smith" userId="b1d3ac8b-1aca-452c-baba-f12c9e85d6e4" providerId="ADAL" clId="{8E11C065-B3F1-4479-8E2C-D92764BFA6A8}" dt="2021-02-24T13:57:06.516" v="584" actId="20577"/>
          <ac:spMkLst>
            <pc:docMk/>
            <pc:sldMk cId="670103321" sldId="396"/>
            <ac:spMk id="32" creationId="{C5B09CDC-C104-462F-9F24-2D778EE15465}"/>
          </ac:spMkLst>
        </pc:spChg>
        <pc:picChg chg="add mod">
          <ac:chgData name="Brian Smith" userId="b1d3ac8b-1aca-452c-baba-f12c9e85d6e4" providerId="ADAL" clId="{8E11C065-B3F1-4479-8E2C-D92764BFA6A8}" dt="2021-02-24T12:47:43.513" v="272" actId="1076"/>
          <ac:picMkLst>
            <pc:docMk/>
            <pc:sldMk cId="670103321" sldId="396"/>
            <ac:picMk id="4" creationId="{E137BB43-9C7B-40DD-A77C-F47754FBA2C4}"/>
          </ac:picMkLst>
        </pc:picChg>
        <pc:picChg chg="del">
          <ac:chgData name="Brian Smith" userId="b1d3ac8b-1aca-452c-baba-f12c9e85d6e4" providerId="ADAL" clId="{8E11C065-B3F1-4479-8E2C-D92764BFA6A8}" dt="2021-02-03T14:00:01.608" v="1" actId="478"/>
          <ac:picMkLst>
            <pc:docMk/>
            <pc:sldMk cId="670103321" sldId="396"/>
            <ac:picMk id="5" creationId="{F54A104C-B1C4-4347-824D-39869CB01783}"/>
          </ac:picMkLst>
        </pc:picChg>
      </pc:sldChg>
      <pc:sldChg chg="add ord">
        <pc:chgData name="Brian Smith" userId="b1d3ac8b-1aca-452c-baba-f12c9e85d6e4" providerId="ADAL" clId="{8E11C065-B3F1-4479-8E2C-D92764BFA6A8}" dt="2021-02-24T18:50:50.174" v="1020"/>
        <pc:sldMkLst>
          <pc:docMk/>
          <pc:sldMk cId="3091891569" sldId="396"/>
        </pc:sldMkLst>
      </pc:sldChg>
      <pc:sldChg chg="modSp del mod">
        <pc:chgData name="Brian Smith" userId="b1d3ac8b-1aca-452c-baba-f12c9e85d6e4" providerId="ADAL" clId="{8E11C065-B3F1-4479-8E2C-D92764BFA6A8}" dt="2021-02-24T18:44:13.607" v="806" actId="2696"/>
        <pc:sldMkLst>
          <pc:docMk/>
          <pc:sldMk cId="3287864494" sldId="397"/>
        </pc:sldMkLst>
        <pc:spChg chg="mod">
          <ac:chgData name="Brian Smith" userId="b1d3ac8b-1aca-452c-baba-f12c9e85d6e4" providerId="ADAL" clId="{8E11C065-B3F1-4479-8E2C-D92764BFA6A8}" dt="2021-02-04T21:12:01.784" v="98"/>
          <ac:spMkLst>
            <pc:docMk/>
            <pc:sldMk cId="3287864494" sldId="397"/>
            <ac:spMk id="2" creationId="{70BA42AA-9C96-4BB8-8371-FBC8E389489E}"/>
          </ac:spMkLst>
        </pc:spChg>
        <pc:spChg chg="mod">
          <ac:chgData name="Brian Smith" userId="b1d3ac8b-1aca-452c-baba-f12c9e85d6e4" providerId="ADAL" clId="{8E11C065-B3F1-4479-8E2C-D92764BFA6A8}" dt="2021-02-24T18:39:33.698" v="797" actId="20577"/>
          <ac:spMkLst>
            <pc:docMk/>
            <pc:sldMk cId="3287864494" sldId="397"/>
            <ac:spMk id="6" creationId="{E19D8DC5-9880-439E-862B-E05F867D9585}"/>
          </ac:spMkLst>
        </pc:spChg>
        <pc:spChg chg="mod">
          <ac:chgData name="Brian Smith" userId="b1d3ac8b-1aca-452c-baba-f12c9e85d6e4" providerId="ADAL" clId="{8E11C065-B3F1-4479-8E2C-D92764BFA6A8}" dt="2021-02-04T21:12:13.949" v="108" actId="20577"/>
          <ac:spMkLst>
            <pc:docMk/>
            <pc:sldMk cId="3287864494" sldId="397"/>
            <ac:spMk id="8" creationId="{7FB95992-AD69-43B5-8C97-917AAAA69F06}"/>
          </ac:spMkLst>
        </pc:spChg>
      </pc:sldChg>
      <pc:sldChg chg="modSp add mod ord">
        <pc:chgData name="Brian Smith" userId="b1d3ac8b-1aca-452c-baba-f12c9e85d6e4" providerId="ADAL" clId="{8E11C065-B3F1-4479-8E2C-D92764BFA6A8}" dt="2021-02-24T18:50:50.174" v="1020"/>
        <pc:sldMkLst>
          <pc:docMk/>
          <pc:sldMk cId="3484188497" sldId="397"/>
        </pc:sldMkLst>
        <pc:spChg chg="mod">
          <ac:chgData name="Brian Smith" userId="b1d3ac8b-1aca-452c-baba-f12c9e85d6e4" providerId="ADAL" clId="{8E11C065-B3F1-4479-8E2C-D92764BFA6A8}" dt="2021-02-24T18:48:04.407" v="949" actId="20577"/>
          <ac:spMkLst>
            <pc:docMk/>
            <pc:sldMk cId="3484188497" sldId="397"/>
            <ac:spMk id="6" creationId="{E19D8DC5-9880-439E-862B-E05F867D9585}"/>
          </ac:spMkLst>
        </pc:spChg>
        <pc:spChg chg="mod">
          <ac:chgData name="Brian Smith" userId="b1d3ac8b-1aca-452c-baba-f12c9e85d6e4" providerId="ADAL" clId="{8E11C065-B3F1-4479-8E2C-D92764BFA6A8}" dt="2021-02-24T18:50:35.023" v="1018" actId="313"/>
          <ac:spMkLst>
            <pc:docMk/>
            <pc:sldMk cId="3484188497" sldId="397"/>
            <ac:spMk id="8" creationId="{7FB95992-AD69-43B5-8C97-917AAAA69F06}"/>
          </ac:spMkLst>
        </pc:spChg>
      </pc:sldChg>
      <pc:sldChg chg="addSp delSp modSp add mod ord">
        <pc:chgData name="Brian Smith" userId="b1d3ac8b-1aca-452c-baba-f12c9e85d6e4" providerId="ADAL" clId="{8E11C065-B3F1-4479-8E2C-D92764BFA6A8}" dt="2021-02-24T18:50:50.174" v="1020"/>
        <pc:sldMkLst>
          <pc:docMk/>
          <pc:sldMk cId="2709987099" sldId="398"/>
        </pc:sldMkLst>
        <pc:spChg chg="mod">
          <ac:chgData name="Brian Smith" userId="b1d3ac8b-1aca-452c-baba-f12c9e85d6e4" providerId="ADAL" clId="{8E11C065-B3F1-4479-8E2C-D92764BFA6A8}" dt="2021-02-24T18:49:33.936" v="983" actId="20577"/>
          <ac:spMkLst>
            <pc:docMk/>
            <pc:sldMk cId="2709987099" sldId="398"/>
            <ac:spMk id="32" creationId="{C5B09CDC-C104-462F-9F24-2D778EE15465}"/>
          </ac:spMkLst>
        </pc:spChg>
        <pc:picChg chg="add mod">
          <ac:chgData name="Brian Smith" userId="b1d3ac8b-1aca-452c-baba-f12c9e85d6e4" providerId="ADAL" clId="{8E11C065-B3F1-4479-8E2C-D92764BFA6A8}" dt="2021-02-24T18:46:31.518" v="843" actId="1076"/>
          <ac:picMkLst>
            <pc:docMk/>
            <pc:sldMk cId="2709987099" sldId="398"/>
            <ac:picMk id="3" creationId="{5705567F-1461-4EA1-A361-070A53A99137}"/>
          </ac:picMkLst>
        </pc:picChg>
        <pc:picChg chg="add del mod">
          <ac:chgData name="Brian Smith" userId="b1d3ac8b-1aca-452c-baba-f12c9e85d6e4" providerId="ADAL" clId="{8E11C065-B3F1-4479-8E2C-D92764BFA6A8}" dt="2021-02-24T18:46:12.493" v="837" actId="478"/>
          <ac:picMkLst>
            <pc:docMk/>
            <pc:sldMk cId="2709987099" sldId="398"/>
            <ac:picMk id="4" creationId="{BB0AF7C9-EF61-4FC2-BB5C-6286E6CD68F1}"/>
          </ac:picMkLst>
        </pc:picChg>
      </pc:sldChg>
      <pc:sldChg chg="modSp add del mod">
        <pc:chgData name="Brian Smith" userId="b1d3ac8b-1aca-452c-baba-f12c9e85d6e4" providerId="ADAL" clId="{8E11C065-B3F1-4479-8E2C-D92764BFA6A8}" dt="2021-02-24T18:44:13.607" v="806" actId="2696"/>
        <pc:sldMkLst>
          <pc:docMk/>
          <pc:sldMk cId="2787116969" sldId="398"/>
        </pc:sldMkLst>
        <pc:spChg chg="mod">
          <ac:chgData name="Brian Smith" userId="b1d3ac8b-1aca-452c-baba-f12c9e85d6e4" providerId="ADAL" clId="{8E11C065-B3F1-4479-8E2C-D92764BFA6A8}" dt="2021-02-22T13:05:54.106" v="218" actId="20577"/>
          <ac:spMkLst>
            <pc:docMk/>
            <pc:sldMk cId="2787116969" sldId="398"/>
            <ac:spMk id="2" creationId="{628D6B2E-822A-4D06-968B-C354478D65AB}"/>
          </ac:spMkLst>
        </pc:spChg>
      </pc:sldChg>
      <pc:sldChg chg="add del setBg">
        <pc:chgData name="Brian Smith" userId="b1d3ac8b-1aca-452c-baba-f12c9e85d6e4" providerId="ADAL" clId="{8E11C065-B3F1-4479-8E2C-D92764BFA6A8}" dt="2021-02-24T18:48:53.104" v="959" actId="2696"/>
        <pc:sldMkLst>
          <pc:docMk/>
          <pc:sldMk cId="315102096" sldId="399"/>
        </pc:sldMkLst>
      </pc:sldChg>
      <pc:sldChg chg="addSp delSp modSp add del mod">
        <pc:chgData name="Brian Smith" userId="b1d3ac8b-1aca-452c-baba-f12c9e85d6e4" providerId="ADAL" clId="{8E11C065-B3F1-4479-8E2C-D92764BFA6A8}" dt="2021-02-24T18:44:13.607" v="806" actId="2696"/>
        <pc:sldMkLst>
          <pc:docMk/>
          <pc:sldMk cId="3472708505" sldId="399"/>
        </pc:sldMkLst>
        <pc:picChg chg="add mod">
          <ac:chgData name="Brian Smith" userId="b1d3ac8b-1aca-452c-baba-f12c9e85d6e4" providerId="ADAL" clId="{8E11C065-B3F1-4479-8E2C-D92764BFA6A8}" dt="2021-02-24T14:19:12.047" v="746" actId="1076"/>
          <ac:picMkLst>
            <pc:docMk/>
            <pc:sldMk cId="3472708505" sldId="399"/>
            <ac:picMk id="2" creationId="{F2D92202-9F7A-44B7-B4BD-7B6538DB4F81}"/>
          </ac:picMkLst>
        </pc:picChg>
        <pc:picChg chg="del">
          <ac:chgData name="Brian Smith" userId="b1d3ac8b-1aca-452c-baba-f12c9e85d6e4" providerId="ADAL" clId="{8E11C065-B3F1-4479-8E2C-D92764BFA6A8}" dt="2021-02-24T14:17:23.067" v="741" actId="478"/>
          <ac:picMkLst>
            <pc:docMk/>
            <pc:sldMk cId="3472708505" sldId="399"/>
            <ac:picMk id="5" creationId="{5FB09E7E-69DE-4A14-AA79-8D6097FA6D1B}"/>
          </ac:picMkLst>
        </pc:picChg>
      </pc:sldChg>
      <pc:sldChg chg="modSp add ord">
        <pc:chgData name="Brian Smith" userId="b1d3ac8b-1aca-452c-baba-f12c9e85d6e4" providerId="ADAL" clId="{8E11C065-B3F1-4479-8E2C-D92764BFA6A8}" dt="2021-02-24T18:50:50.174" v="1020"/>
        <pc:sldMkLst>
          <pc:docMk/>
          <pc:sldMk cId="354839168" sldId="400"/>
        </pc:sldMkLst>
        <pc:spChg chg="mod">
          <ac:chgData name="Brian Smith" userId="b1d3ac8b-1aca-452c-baba-f12c9e85d6e4" providerId="ADAL" clId="{8E11C065-B3F1-4479-8E2C-D92764BFA6A8}" dt="2021-02-24T18:44:00.016" v="805"/>
          <ac:spMkLst>
            <pc:docMk/>
            <pc:sldMk cId="354839168" sldId="400"/>
            <ac:spMk id="2" creationId="{70BA42AA-9C96-4BB8-8371-FBC8E389489E}"/>
          </ac:spMkLst>
        </pc:spChg>
      </pc:sldChg>
      <pc:sldChg chg="modSp add del mod modNotesTx">
        <pc:chgData name="Brian Smith" userId="b1d3ac8b-1aca-452c-baba-f12c9e85d6e4" providerId="ADAL" clId="{8E11C065-B3F1-4479-8E2C-D92764BFA6A8}" dt="2021-02-24T18:43:14.068" v="803" actId="2696"/>
        <pc:sldMkLst>
          <pc:docMk/>
          <pc:sldMk cId="3725469018" sldId="400"/>
        </pc:sldMkLst>
        <pc:spChg chg="mod">
          <ac:chgData name="Brian Smith" userId="b1d3ac8b-1aca-452c-baba-f12c9e85d6e4" providerId="ADAL" clId="{8E11C065-B3F1-4479-8E2C-D92764BFA6A8}" dt="2021-02-24T14:19:37.091" v="749" actId="20577"/>
          <ac:spMkLst>
            <pc:docMk/>
            <pc:sldMk cId="3725469018" sldId="400"/>
            <ac:spMk id="6" creationId="{E19D8DC5-9880-439E-862B-E05F867D9585}"/>
          </ac:spMkLst>
        </pc:spChg>
        <pc:spChg chg="mod">
          <ac:chgData name="Brian Smith" userId="b1d3ac8b-1aca-452c-baba-f12c9e85d6e4" providerId="ADAL" clId="{8E11C065-B3F1-4479-8E2C-D92764BFA6A8}" dt="2021-02-24T14:01:29.970" v="740" actId="20577"/>
          <ac:spMkLst>
            <pc:docMk/>
            <pc:sldMk cId="3725469018" sldId="400"/>
            <ac:spMk id="8" creationId="{7FB95992-AD69-43B5-8C97-917AAAA69F06}"/>
          </ac:spMkLst>
        </pc:spChg>
      </pc:sldChg>
      <pc:sldChg chg="modSp new mod modNotesTx">
        <pc:chgData name="Brian Smith" userId="b1d3ac8b-1aca-452c-baba-f12c9e85d6e4" providerId="ADAL" clId="{8E11C065-B3F1-4479-8E2C-D92764BFA6A8}" dt="2021-02-24T19:29:58.341" v="1242" actId="20577"/>
        <pc:sldMkLst>
          <pc:docMk/>
          <pc:sldMk cId="3471705627" sldId="401"/>
        </pc:sldMkLst>
        <pc:spChg chg="mod">
          <ac:chgData name="Brian Smith" userId="b1d3ac8b-1aca-452c-baba-f12c9e85d6e4" providerId="ADAL" clId="{8E11C065-B3F1-4479-8E2C-D92764BFA6A8}" dt="2021-02-22T18:34:13.761" v="249" actId="20577"/>
          <ac:spMkLst>
            <pc:docMk/>
            <pc:sldMk cId="3471705627" sldId="401"/>
            <ac:spMk id="2" creationId="{B0544FB0-4D42-49E6-BCD2-549A355D6DDC}"/>
          </ac:spMkLst>
        </pc:spChg>
        <pc:spChg chg="mod">
          <ac:chgData name="Brian Smith" userId="b1d3ac8b-1aca-452c-baba-f12c9e85d6e4" providerId="ADAL" clId="{8E11C065-B3F1-4479-8E2C-D92764BFA6A8}" dt="2021-02-24T19:28:22.397" v="1122" actId="20577"/>
          <ac:spMkLst>
            <pc:docMk/>
            <pc:sldMk cId="3471705627" sldId="401"/>
            <ac:spMk id="3" creationId="{B01604C5-4719-4B4A-A476-EE215D7B3B0A}"/>
          </ac:spMkLst>
        </pc:spChg>
      </pc:sldChg>
      <pc:sldChg chg="addSp modSp add">
        <pc:chgData name="Brian Smith" userId="b1d3ac8b-1aca-452c-baba-f12c9e85d6e4" providerId="ADAL" clId="{8E11C065-B3F1-4479-8E2C-D92764BFA6A8}" dt="2021-02-25T15:14:37.655" v="1463"/>
        <pc:sldMkLst>
          <pc:docMk/>
          <pc:sldMk cId="1152189016" sldId="402"/>
        </pc:sldMkLst>
        <pc:spChg chg="add mod">
          <ac:chgData name="Brian Smith" userId="b1d3ac8b-1aca-452c-baba-f12c9e85d6e4" providerId="ADAL" clId="{8E11C065-B3F1-4479-8E2C-D92764BFA6A8}" dt="2021-02-25T15:14:37.655" v="1463"/>
          <ac:spMkLst>
            <pc:docMk/>
            <pc:sldMk cId="1152189016" sldId="402"/>
            <ac:spMk id="3" creationId="{07A658AF-F325-4B6F-8E7A-D0FA3BF4DF61}"/>
          </ac:spMkLst>
        </pc:spChg>
      </pc:sldChg>
    </pc:docChg>
  </pc:docChgLst>
  <pc:docChgLst>
    <pc:chgData name="Brian Smith" userId="b1d3ac8b-1aca-452c-baba-f12c9e85d6e4" providerId="ADAL" clId="{F5EA0383-D7D8-4F24-B63F-077EAB036688}"/>
    <pc:docChg chg="modSld">
      <pc:chgData name="Brian Smith" userId="b1d3ac8b-1aca-452c-baba-f12c9e85d6e4" providerId="ADAL" clId="{F5EA0383-D7D8-4F24-B63F-077EAB036688}" dt="2021-03-25T16:53:51.009" v="3"/>
      <pc:docMkLst>
        <pc:docMk/>
      </pc:docMkLst>
      <pc:sldChg chg="modNotesTx">
        <pc:chgData name="Brian Smith" userId="b1d3ac8b-1aca-452c-baba-f12c9e85d6e4" providerId="ADAL" clId="{F5EA0383-D7D8-4F24-B63F-077EAB036688}" dt="2021-03-25T16:53:51.009" v="3"/>
        <pc:sldMkLst>
          <pc:docMk/>
          <pc:sldMk cId="1245165436" sldId="404"/>
        </pc:sldMkLst>
      </pc:sldChg>
    </pc:docChg>
  </pc:docChgLst>
  <pc:docChgLst>
    <pc:chgData name="Brian Smith" userId="b1d3ac8b-1aca-452c-baba-f12c9e85d6e4" providerId="ADAL" clId="{B21A9ACB-B759-4C8B-9E8A-26B1E684AB28}"/>
    <pc:docChg chg="undo custSel addSld delSld modSld">
      <pc:chgData name="Brian Smith" userId="b1d3ac8b-1aca-452c-baba-f12c9e85d6e4" providerId="ADAL" clId="{B21A9ACB-B759-4C8B-9E8A-26B1E684AB28}" dt="2021-04-21T19:38:28.883" v="1538" actId="22"/>
      <pc:docMkLst>
        <pc:docMk/>
      </pc:docMkLst>
      <pc:sldChg chg="modSp mod">
        <pc:chgData name="Brian Smith" userId="b1d3ac8b-1aca-452c-baba-f12c9e85d6e4" providerId="ADAL" clId="{B21A9ACB-B759-4C8B-9E8A-26B1E684AB28}" dt="2021-04-20T11:51:39.768" v="113" actId="20577"/>
        <pc:sldMkLst>
          <pc:docMk/>
          <pc:sldMk cId="4090948388" sldId="347"/>
        </pc:sldMkLst>
        <pc:spChg chg="mod">
          <ac:chgData name="Brian Smith" userId="b1d3ac8b-1aca-452c-baba-f12c9e85d6e4" providerId="ADAL" clId="{B21A9ACB-B759-4C8B-9E8A-26B1E684AB28}" dt="2021-04-20T11:51:39.768" v="113" actId="20577"/>
          <ac:spMkLst>
            <pc:docMk/>
            <pc:sldMk cId="4090948388" sldId="347"/>
            <ac:spMk id="6" creationId="{FE21D3DC-FC03-44BD-B207-14C29D0DFCB1}"/>
          </ac:spMkLst>
        </pc:spChg>
      </pc:sldChg>
      <pc:sldChg chg="modSp mod">
        <pc:chgData name="Brian Smith" userId="b1d3ac8b-1aca-452c-baba-f12c9e85d6e4" providerId="ADAL" clId="{B21A9ACB-B759-4C8B-9E8A-26B1E684AB28}" dt="2021-04-20T13:09:11.156" v="1185" actId="20577"/>
        <pc:sldMkLst>
          <pc:docMk/>
          <pc:sldMk cId="3471705627" sldId="401"/>
        </pc:sldMkLst>
        <pc:spChg chg="mod">
          <ac:chgData name="Brian Smith" userId="b1d3ac8b-1aca-452c-baba-f12c9e85d6e4" providerId="ADAL" clId="{B21A9ACB-B759-4C8B-9E8A-26B1E684AB28}" dt="2021-04-20T13:09:11.156" v="1185" actId="20577"/>
          <ac:spMkLst>
            <pc:docMk/>
            <pc:sldMk cId="3471705627" sldId="401"/>
            <ac:spMk id="3" creationId="{B01604C5-4719-4B4A-A476-EE215D7B3B0A}"/>
          </ac:spMkLst>
        </pc:spChg>
      </pc:sldChg>
      <pc:sldChg chg="del">
        <pc:chgData name="Brian Smith" userId="b1d3ac8b-1aca-452c-baba-f12c9e85d6e4" providerId="ADAL" clId="{B21A9ACB-B759-4C8B-9E8A-26B1E684AB28}" dt="2021-04-20T12:19:23.063" v="1013" actId="47"/>
        <pc:sldMkLst>
          <pc:docMk/>
          <pc:sldMk cId="3350674223" sldId="405"/>
        </pc:sldMkLst>
      </pc:sldChg>
      <pc:sldChg chg="del">
        <pc:chgData name="Brian Smith" userId="b1d3ac8b-1aca-452c-baba-f12c9e85d6e4" providerId="ADAL" clId="{B21A9ACB-B759-4C8B-9E8A-26B1E684AB28}" dt="2021-04-20T12:19:23.063" v="1013" actId="47"/>
        <pc:sldMkLst>
          <pc:docMk/>
          <pc:sldMk cId="891198973" sldId="407"/>
        </pc:sldMkLst>
      </pc:sldChg>
      <pc:sldChg chg="del">
        <pc:chgData name="Brian Smith" userId="b1d3ac8b-1aca-452c-baba-f12c9e85d6e4" providerId="ADAL" clId="{B21A9ACB-B759-4C8B-9E8A-26B1E684AB28}" dt="2021-04-20T12:19:23.063" v="1013" actId="47"/>
        <pc:sldMkLst>
          <pc:docMk/>
          <pc:sldMk cId="1380594557" sldId="408"/>
        </pc:sldMkLst>
      </pc:sldChg>
      <pc:sldChg chg="del">
        <pc:chgData name="Brian Smith" userId="b1d3ac8b-1aca-452c-baba-f12c9e85d6e4" providerId="ADAL" clId="{B21A9ACB-B759-4C8B-9E8A-26B1E684AB28}" dt="2021-04-20T12:19:23.063" v="1013" actId="47"/>
        <pc:sldMkLst>
          <pc:docMk/>
          <pc:sldMk cId="2189817311" sldId="409"/>
        </pc:sldMkLst>
      </pc:sldChg>
      <pc:sldChg chg="del">
        <pc:chgData name="Brian Smith" userId="b1d3ac8b-1aca-452c-baba-f12c9e85d6e4" providerId="ADAL" clId="{B21A9ACB-B759-4C8B-9E8A-26B1E684AB28}" dt="2021-04-20T12:19:23.063" v="1013" actId="47"/>
        <pc:sldMkLst>
          <pc:docMk/>
          <pc:sldMk cId="2598796621" sldId="410"/>
        </pc:sldMkLst>
      </pc:sldChg>
      <pc:sldChg chg="del">
        <pc:chgData name="Brian Smith" userId="b1d3ac8b-1aca-452c-baba-f12c9e85d6e4" providerId="ADAL" clId="{B21A9ACB-B759-4C8B-9E8A-26B1E684AB28}" dt="2021-04-20T12:19:23.063" v="1013" actId="47"/>
        <pc:sldMkLst>
          <pc:docMk/>
          <pc:sldMk cId="484866893" sldId="411"/>
        </pc:sldMkLst>
      </pc:sldChg>
      <pc:sldChg chg="del">
        <pc:chgData name="Brian Smith" userId="b1d3ac8b-1aca-452c-baba-f12c9e85d6e4" providerId="ADAL" clId="{B21A9ACB-B759-4C8B-9E8A-26B1E684AB28}" dt="2021-04-20T12:19:23.063" v="1013" actId="47"/>
        <pc:sldMkLst>
          <pc:docMk/>
          <pc:sldMk cId="26298647" sldId="412"/>
        </pc:sldMkLst>
      </pc:sldChg>
      <pc:sldChg chg="del">
        <pc:chgData name="Brian Smith" userId="b1d3ac8b-1aca-452c-baba-f12c9e85d6e4" providerId="ADAL" clId="{B21A9ACB-B759-4C8B-9E8A-26B1E684AB28}" dt="2021-04-20T12:19:23.063" v="1013" actId="47"/>
        <pc:sldMkLst>
          <pc:docMk/>
          <pc:sldMk cId="2659055761" sldId="413"/>
        </pc:sldMkLst>
      </pc:sldChg>
      <pc:sldChg chg="modSp mod modNotesTx">
        <pc:chgData name="Brian Smith" userId="b1d3ac8b-1aca-452c-baba-f12c9e85d6e4" providerId="ADAL" clId="{B21A9ACB-B759-4C8B-9E8A-26B1E684AB28}" dt="2021-04-21T13:49:12.838" v="1449" actId="113"/>
        <pc:sldMkLst>
          <pc:docMk/>
          <pc:sldMk cId="3110211968" sldId="414"/>
        </pc:sldMkLst>
        <pc:spChg chg="mod">
          <ac:chgData name="Brian Smith" userId="b1d3ac8b-1aca-452c-baba-f12c9e85d6e4" providerId="ADAL" clId="{B21A9ACB-B759-4C8B-9E8A-26B1E684AB28}" dt="2021-04-20T11:59:20.484" v="245" actId="20577"/>
          <ac:spMkLst>
            <pc:docMk/>
            <pc:sldMk cId="3110211968" sldId="414"/>
            <ac:spMk id="4" creationId="{3FDE1F68-98FD-4F35-8941-4F92E2592E05}"/>
          </ac:spMkLst>
        </pc:spChg>
        <pc:spChg chg="mod">
          <ac:chgData name="Brian Smith" userId="b1d3ac8b-1aca-452c-baba-f12c9e85d6e4" providerId="ADAL" clId="{B21A9ACB-B759-4C8B-9E8A-26B1E684AB28}" dt="2021-04-21T13:49:12.838" v="1449" actId="113"/>
          <ac:spMkLst>
            <pc:docMk/>
            <pc:sldMk cId="3110211968" sldId="414"/>
            <ac:spMk id="5" creationId="{6F43F892-9C35-4192-B207-FB8C25BF0325}"/>
          </ac:spMkLst>
        </pc:spChg>
      </pc:sldChg>
      <pc:sldChg chg="del">
        <pc:chgData name="Brian Smith" userId="b1d3ac8b-1aca-452c-baba-f12c9e85d6e4" providerId="ADAL" clId="{B21A9ACB-B759-4C8B-9E8A-26B1E684AB28}" dt="2021-04-20T13:41:05.006" v="1246" actId="2696"/>
        <pc:sldMkLst>
          <pc:docMk/>
          <pc:sldMk cId="1085007758" sldId="415"/>
        </pc:sldMkLst>
      </pc:sldChg>
      <pc:sldChg chg="del">
        <pc:chgData name="Brian Smith" userId="b1d3ac8b-1aca-452c-baba-f12c9e85d6e4" providerId="ADAL" clId="{B21A9ACB-B759-4C8B-9E8A-26B1E684AB28}" dt="2021-04-20T12:19:23.063" v="1013" actId="47"/>
        <pc:sldMkLst>
          <pc:docMk/>
          <pc:sldMk cId="2707358835" sldId="416"/>
        </pc:sldMkLst>
      </pc:sldChg>
      <pc:sldChg chg="del">
        <pc:chgData name="Brian Smith" userId="b1d3ac8b-1aca-452c-baba-f12c9e85d6e4" providerId="ADAL" clId="{B21A9ACB-B759-4C8B-9E8A-26B1E684AB28}" dt="2021-04-20T12:19:23.063" v="1013" actId="47"/>
        <pc:sldMkLst>
          <pc:docMk/>
          <pc:sldMk cId="352192036" sldId="418"/>
        </pc:sldMkLst>
      </pc:sldChg>
      <pc:sldChg chg="addSp delSp modSp new mod modClrScheme chgLayout">
        <pc:chgData name="Brian Smith" userId="b1d3ac8b-1aca-452c-baba-f12c9e85d6e4" providerId="ADAL" clId="{B21A9ACB-B759-4C8B-9E8A-26B1E684AB28}" dt="2021-04-20T13:05:21.160" v="1113" actId="14734"/>
        <pc:sldMkLst>
          <pc:docMk/>
          <pc:sldMk cId="1226866551" sldId="419"/>
        </pc:sldMkLst>
        <pc:spChg chg="del mod ord">
          <ac:chgData name="Brian Smith" userId="b1d3ac8b-1aca-452c-baba-f12c9e85d6e4" providerId="ADAL" clId="{B21A9ACB-B759-4C8B-9E8A-26B1E684AB28}" dt="2021-04-20T11:51:57.277" v="115" actId="700"/>
          <ac:spMkLst>
            <pc:docMk/>
            <pc:sldMk cId="1226866551" sldId="419"/>
            <ac:spMk id="2" creationId="{503EED00-4ABE-4CA7-859A-460225CBA5E4}"/>
          </ac:spMkLst>
        </pc:spChg>
        <pc:spChg chg="del">
          <ac:chgData name="Brian Smith" userId="b1d3ac8b-1aca-452c-baba-f12c9e85d6e4" providerId="ADAL" clId="{B21A9ACB-B759-4C8B-9E8A-26B1E684AB28}" dt="2021-04-20T11:51:57.277" v="115" actId="700"/>
          <ac:spMkLst>
            <pc:docMk/>
            <pc:sldMk cId="1226866551" sldId="419"/>
            <ac:spMk id="3" creationId="{848860F0-4419-4A74-812B-7D770BD199E6}"/>
          </ac:spMkLst>
        </pc:spChg>
        <pc:spChg chg="add mod ord">
          <ac:chgData name="Brian Smith" userId="b1d3ac8b-1aca-452c-baba-f12c9e85d6e4" providerId="ADAL" clId="{B21A9ACB-B759-4C8B-9E8A-26B1E684AB28}" dt="2021-04-20T11:53:47.280" v="136" actId="20577"/>
          <ac:spMkLst>
            <pc:docMk/>
            <pc:sldMk cId="1226866551" sldId="419"/>
            <ac:spMk id="4" creationId="{C5C9EC8A-B680-42DE-87BF-C2D566174B7A}"/>
          </ac:spMkLst>
        </pc:spChg>
        <pc:spChg chg="add del mod ord">
          <ac:chgData name="Brian Smith" userId="b1d3ac8b-1aca-452c-baba-f12c9e85d6e4" providerId="ADAL" clId="{B21A9ACB-B759-4C8B-9E8A-26B1E684AB28}" dt="2021-04-20T11:54:00.540" v="139" actId="3680"/>
          <ac:spMkLst>
            <pc:docMk/>
            <pc:sldMk cId="1226866551" sldId="419"/>
            <ac:spMk id="5" creationId="{23A36704-1660-4409-AB19-287CB64AC336}"/>
          </ac:spMkLst>
        </pc:spChg>
        <pc:graphicFrameChg chg="add mod ord modGraphic">
          <ac:chgData name="Brian Smith" userId="b1d3ac8b-1aca-452c-baba-f12c9e85d6e4" providerId="ADAL" clId="{B21A9ACB-B759-4C8B-9E8A-26B1E684AB28}" dt="2021-04-20T13:05:21.160" v="1113" actId="14734"/>
          <ac:graphicFrameMkLst>
            <pc:docMk/>
            <pc:sldMk cId="1226866551" sldId="419"/>
            <ac:graphicFrameMk id="6" creationId="{D11D6FD6-12BA-4755-ACE3-68280A8E0058}"/>
          </ac:graphicFrameMkLst>
        </pc:graphicFrameChg>
      </pc:sldChg>
      <pc:sldChg chg="addSp delSp modSp new mod modClrScheme chgLayout">
        <pc:chgData name="Brian Smith" userId="b1d3ac8b-1aca-452c-baba-f12c9e85d6e4" providerId="ADAL" clId="{B21A9ACB-B759-4C8B-9E8A-26B1E684AB28}" dt="2021-04-20T12:11:31.779" v="920" actId="313"/>
        <pc:sldMkLst>
          <pc:docMk/>
          <pc:sldMk cId="3315421002" sldId="420"/>
        </pc:sldMkLst>
        <pc:spChg chg="del mod ord">
          <ac:chgData name="Brian Smith" userId="b1d3ac8b-1aca-452c-baba-f12c9e85d6e4" providerId="ADAL" clId="{B21A9ACB-B759-4C8B-9E8A-26B1E684AB28}" dt="2021-04-20T12:08:34.553" v="859" actId="700"/>
          <ac:spMkLst>
            <pc:docMk/>
            <pc:sldMk cId="3315421002" sldId="420"/>
            <ac:spMk id="2" creationId="{EE393484-5D4B-4BEA-BC81-F6B02ECB2168}"/>
          </ac:spMkLst>
        </pc:spChg>
        <pc:spChg chg="del">
          <ac:chgData name="Brian Smith" userId="b1d3ac8b-1aca-452c-baba-f12c9e85d6e4" providerId="ADAL" clId="{B21A9ACB-B759-4C8B-9E8A-26B1E684AB28}" dt="2021-04-20T12:08:34.553" v="859" actId="700"/>
          <ac:spMkLst>
            <pc:docMk/>
            <pc:sldMk cId="3315421002" sldId="420"/>
            <ac:spMk id="3" creationId="{5B473E77-097B-4D1A-BCFC-D56E470E93E2}"/>
          </ac:spMkLst>
        </pc:spChg>
        <pc:spChg chg="add mod ord">
          <ac:chgData name="Brian Smith" userId="b1d3ac8b-1aca-452c-baba-f12c9e85d6e4" providerId="ADAL" clId="{B21A9ACB-B759-4C8B-9E8A-26B1E684AB28}" dt="2021-04-20T12:09:32.669" v="888" actId="20577"/>
          <ac:spMkLst>
            <pc:docMk/>
            <pc:sldMk cId="3315421002" sldId="420"/>
            <ac:spMk id="4" creationId="{64063232-AE89-4CC9-A8A3-702DA229F060}"/>
          </ac:spMkLst>
        </pc:spChg>
        <pc:spChg chg="add mod ord">
          <ac:chgData name="Brian Smith" userId="b1d3ac8b-1aca-452c-baba-f12c9e85d6e4" providerId="ADAL" clId="{B21A9ACB-B759-4C8B-9E8A-26B1E684AB28}" dt="2021-04-20T12:11:31.779" v="920" actId="313"/>
          <ac:spMkLst>
            <pc:docMk/>
            <pc:sldMk cId="3315421002" sldId="420"/>
            <ac:spMk id="5" creationId="{C037A587-E737-4441-A0CF-3B4FB1C11DFA}"/>
          </ac:spMkLst>
        </pc:spChg>
      </pc:sldChg>
      <pc:sldChg chg="addSp modSp new mod">
        <pc:chgData name="Brian Smith" userId="b1d3ac8b-1aca-452c-baba-f12c9e85d6e4" providerId="ADAL" clId="{B21A9ACB-B759-4C8B-9E8A-26B1E684AB28}" dt="2021-04-20T14:40:45.868" v="1397" actId="20577"/>
        <pc:sldMkLst>
          <pc:docMk/>
          <pc:sldMk cId="1596252197" sldId="421"/>
        </pc:sldMkLst>
        <pc:spChg chg="mod">
          <ac:chgData name="Brian Smith" userId="b1d3ac8b-1aca-452c-baba-f12c9e85d6e4" providerId="ADAL" clId="{B21A9ACB-B759-4C8B-9E8A-26B1E684AB28}" dt="2021-04-20T12:14:56.605" v="962" actId="20577"/>
          <ac:spMkLst>
            <pc:docMk/>
            <pc:sldMk cId="1596252197" sldId="421"/>
            <ac:spMk id="2" creationId="{F62CE942-7657-47A5-AB35-8C89E329529A}"/>
          </ac:spMkLst>
        </pc:spChg>
        <pc:spChg chg="mod">
          <ac:chgData name="Brian Smith" userId="b1d3ac8b-1aca-452c-baba-f12c9e85d6e4" providerId="ADAL" clId="{B21A9ACB-B759-4C8B-9E8A-26B1E684AB28}" dt="2021-04-20T14:40:45.868" v="1397" actId="20577"/>
          <ac:spMkLst>
            <pc:docMk/>
            <pc:sldMk cId="1596252197" sldId="421"/>
            <ac:spMk id="3" creationId="{FA9851B4-9A15-43DA-B69D-4D2DE876D6A9}"/>
          </ac:spMkLst>
        </pc:spChg>
        <pc:picChg chg="add mod">
          <ac:chgData name="Brian Smith" userId="b1d3ac8b-1aca-452c-baba-f12c9e85d6e4" providerId="ADAL" clId="{B21A9ACB-B759-4C8B-9E8A-26B1E684AB28}" dt="2021-04-20T13:06:20.550" v="1119" actId="1076"/>
          <ac:picMkLst>
            <pc:docMk/>
            <pc:sldMk cId="1596252197" sldId="421"/>
            <ac:picMk id="5" creationId="{AB945AAA-92B9-4836-9A3B-B1FDA4A25E94}"/>
          </ac:picMkLst>
        </pc:picChg>
      </pc:sldChg>
      <pc:sldChg chg="modSp new mod">
        <pc:chgData name="Brian Smith" userId="b1d3ac8b-1aca-452c-baba-f12c9e85d6e4" providerId="ADAL" clId="{B21A9ACB-B759-4C8B-9E8A-26B1E684AB28}" dt="2021-04-20T14:23:58.870" v="1394" actId="20577"/>
        <pc:sldMkLst>
          <pc:docMk/>
          <pc:sldMk cId="3164403559" sldId="422"/>
        </pc:sldMkLst>
        <pc:spChg chg="mod">
          <ac:chgData name="Brian Smith" userId="b1d3ac8b-1aca-452c-baba-f12c9e85d6e4" providerId="ADAL" clId="{B21A9ACB-B759-4C8B-9E8A-26B1E684AB28}" dt="2021-04-20T12:43:31.874" v="1097" actId="313"/>
          <ac:spMkLst>
            <pc:docMk/>
            <pc:sldMk cId="3164403559" sldId="422"/>
            <ac:spMk id="2" creationId="{2BC08458-AECF-4B86-B68C-060401CE2874}"/>
          </ac:spMkLst>
        </pc:spChg>
        <pc:spChg chg="mod">
          <ac:chgData name="Brian Smith" userId="b1d3ac8b-1aca-452c-baba-f12c9e85d6e4" providerId="ADAL" clId="{B21A9ACB-B759-4C8B-9E8A-26B1E684AB28}" dt="2021-04-20T14:23:58.870" v="1394" actId="20577"/>
          <ac:spMkLst>
            <pc:docMk/>
            <pc:sldMk cId="3164403559" sldId="422"/>
            <ac:spMk id="3" creationId="{A00CF91F-13DF-46CF-A5D7-BB996BDAF57C}"/>
          </ac:spMkLst>
        </pc:spChg>
      </pc:sldChg>
      <pc:sldChg chg="modSp new mod modNotesTx">
        <pc:chgData name="Brian Smith" userId="b1d3ac8b-1aca-452c-baba-f12c9e85d6e4" providerId="ADAL" clId="{B21A9ACB-B759-4C8B-9E8A-26B1E684AB28}" dt="2021-04-20T14:41:43.670" v="1444" actId="20577"/>
        <pc:sldMkLst>
          <pc:docMk/>
          <pc:sldMk cId="2314866739" sldId="423"/>
        </pc:sldMkLst>
        <pc:spChg chg="mod">
          <ac:chgData name="Brian Smith" userId="b1d3ac8b-1aca-452c-baba-f12c9e85d6e4" providerId="ADAL" clId="{B21A9ACB-B759-4C8B-9E8A-26B1E684AB28}" dt="2021-04-20T13:11:13.804" v="1197" actId="20577"/>
          <ac:spMkLst>
            <pc:docMk/>
            <pc:sldMk cId="2314866739" sldId="423"/>
            <ac:spMk id="2" creationId="{1A7F3E75-F6E8-4AAB-AA6A-8A07F254099C}"/>
          </ac:spMkLst>
        </pc:spChg>
        <pc:spChg chg="mod">
          <ac:chgData name="Brian Smith" userId="b1d3ac8b-1aca-452c-baba-f12c9e85d6e4" providerId="ADAL" clId="{B21A9ACB-B759-4C8B-9E8A-26B1E684AB28}" dt="2021-04-20T13:40:02.392" v="1245" actId="6549"/>
          <ac:spMkLst>
            <pc:docMk/>
            <pc:sldMk cId="2314866739" sldId="423"/>
            <ac:spMk id="3" creationId="{AF69C75F-84C4-4AE9-9CE4-32C6C752A8CF}"/>
          </ac:spMkLst>
        </pc:spChg>
      </pc:sldChg>
      <pc:sldChg chg="addSp modSp new mod">
        <pc:chgData name="Brian Smith" userId="b1d3ac8b-1aca-452c-baba-f12c9e85d6e4" providerId="ADAL" clId="{B21A9ACB-B759-4C8B-9E8A-26B1E684AB28}" dt="2021-04-21T19:38:28.883" v="1538" actId="22"/>
        <pc:sldMkLst>
          <pc:docMk/>
          <pc:sldMk cId="491163140" sldId="424"/>
        </pc:sldMkLst>
        <pc:spChg chg="mod">
          <ac:chgData name="Brian Smith" userId="b1d3ac8b-1aca-452c-baba-f12c9e85d6e4" providerId="ADAL" clId="{B21A9ACB-B759-4C8B-9E8A-26B1E684AB28}" dt="2021-04-21T19:37:27.098" v="1475" actId="20577"/>
          <ac:spMkLst>
            <pc:docMk/>
            <pc:sldMk cId="491163140" sldId="424"/>
            <ac:spMk id="2" creationId="{D185E8F5-AFF0-479F-933B-2AF7B73AE37D}"/>
          </ac:spMkLst>
        </pc:spChg>
        <pc:spChg chg="mod">
          <ac:chgData name="Brian Smith" userId="b1d3ac8b-1aca-452c-baba-f12c9e85d6e4" providerId="ADAL" clId="{B21A9ACB-B759-4C8B-9E8A-26B1E684AB28}" dt="2021-04-21T19:38:15.677" v="1537" actId="5793"/>
          <ac:spMkLst>
            <pc:docMk/>
            <pc:sldMk cId="491163140" sldId="424"/>
            <ac:spMk id="3" creationId="{B2C041E2-D8E6-42EC-9045-14355B97F4C1}"/>
          </ac:spMkLst>
        </pc:spChg>
        <pc:picChg chg="add">
          <ac:chgData name="Brian Smith" userId="b1d3ac8b-1aca-452c-baba-f12c9e85d6e4" providerId="ADAL" clId="{B21A9ACB-B759-4C8B-9E8A-26B1E684AB28}" dt="2021-04-21T19:38:28.883" v="1538" actId="22"/>
          <ac:picMkLst>
            <pc:docMk/>
            <pc:sldMk cId="491163140" sldId="424"/>
            <ac:picMk id="5" creationId="{1B81EB66-B6B9-4BB8-8F98-46F5680C3C60}"/>
          </ac:picMkLst>
        </pc:picChg>
      </pc:sldChg>
    </pc:docChg>
  </pc:docChgLst>
  <pc:docChgLst>
    <pc:chgData name="Brian Smith" userId="b1d3ac8b-1aca-452c-baba-f12c9e85d6e4" providerId="ADAL" clId="{372461FD-B2B9-4B11-820D-2CCD0AF4CA86}"/>
    <pc:docChg chg="undo custSel addSld delSld modSld sldOrd">
      <pc:chgData name="Brian Smith" userId="b1d3ac8b-1aca-452c-baba-f12c9e85d6e4" providerId="ADAL" clId="{372461FD-B2B9-4B11-820D-2CCD0AF4CA86}" dt="2021-04-12T13:21:42.528" v="1722" actId="20577"/>
      <pc:docMkLst>
        <pc:docMk/>
      </pc:docMkLst>
      <pc:sldChg chg="del">
        <pc:chgData name="Brian Smith" userId="b1d3ac8b-1aca-452c-baba-f12c9e85d6e4" providerId="ADAL" clId="{372461FD-B2B9-4B11-820D-2CCD0AF4CA86}" dt="2021-03-25T18:18:07.156" v="755" actId="47"/>
        <pc:sldMkLst>
          <pc:docMk/>
          <pc:sldMk cId="1013332292" sldId="260"/>
        </pc:sldMkLst>
      </pc:sldChg>
      <pc:sldChg chg="del">
        <pc:chgData name="Brian Smith" userId="b1d3ac8b-1aca-452c-baba-f12c9e85d6e4" providerId="ADAL" clId="{372461FD-B2B9-4B11-820D-2CCD0AF4CA86}" dt="2021-03-25T18:18:07.156" v="755" actId="47"/>
        <pc:sldMkLst>
          <pc:docMk/>
          <pc:sldMk cId="1299727250" sldId="262"/>
        </pc:sldMkLst>
      </pc:sldChg>
      <pc:sldChg chg="del">
        <pc:chgData name="Brian Smith" userId="b1d3ac8b-1aca-452c-baba-f12c9e85d6e4" providerId="ADAL" clId="{372461FD-B2B9-4B11-820D-2CCD0AF4CA86}" dt="2021-03-25T18:18:07.156" v="755" actId="47"/>
        <pc:sldMkLst>
          <pc:docMk/>
          <pc:sldMk cId="2274043081" sldId="263"/>
        </pc:sldMkLst>
      </pc:sldChg>
      <pc:sldChg chg="del">
        <pc:chgData name="Brian Smith" userId="b1d3ac8b-1aca-452c-baba-f12c9e85d6e4" providerId="ADAL" clId="{372461FD-B2B9-4B11-820D-2CCD0AF4CA86}" dt="2021-03-25T18:18:07.156" v="755" actId="47"/>
        <pc:sldMkLst>
          <pc:docMk/>
          <pc:sldMk cId="2332470232" sldId="264"/>
        </pc:sldMkLst>
      </pc:sldChg>
      <pc:sldChg chg="modSp del mod">
        <pc:chgData name="Brian Smith" userId="b1d3ac8b-1aca-452c-baba-f12c9e85d6e4" providerId="ADAL" clId="{372461FD-B2B9-4B11-820D-2CCD0AF4CA86}" dt="2021-03-25T18:38:09.338" v="1032" actId="2696"/>
        <pc:sldMkLst>
          <pc:docMk/>
          <pc:sldMk cId="2120251029" sldId="267"/>
        </pc:sldMkLst>
        <pc:spChg chg="mod">
          <ac:chgData name="Brian Smith" userId="b1d3ac8b-1aca-452c-baba-f12c9e85d6e4" providerId="ADAL" clId="{372461FD-B2B9-4B11-820D-2CCD0AF4CA86}" dt="2021-03-25T16:56:01.738" v="75" actId="20577"/>
          <ac:spMkLst>
            <pc:docMk/>
            <pc:sldMk cId="2120251029" sldId="267"/>
            <ac:spMk id="2" creationId="{05DF429C-5842-4BA8-9E47-909E0955E211}"/>
          </ac:spMkLst>
        </pc:spChg>
      </pc:sldChg>
      <pc:sldChg chg="del">
        <pc:chgData name="Brian Smith" userId="b1d3ac8b-1aca-452c-baba-f12c9e85d6e4" providerId="ADAL" clId="{372461FD-B2B9-4B11-820D-2CCD0AF4CA86}" dt="2021-03-25T18:18:07.156" v="755" actId="47"/>
        <pc:sldMkLst>
          <pc:docMk/>
          <pc:sldMk cId="3334509709" sldId="268"/>
        </pc:sldMkLst>
      </pc:sldChg>
      <pc:sldChg chg="del">
        <pc:chgData name="Brian Smith" userId="b1d3ac8b-1aca-452c-baba-f12c9e85d6e4" providerId="ADAL" clId="{372461FD-B2B9-4B11-820D-2CCD0AF4CA86}" dt="2021-03-25T18:18:07.156" v="755" actId="47"/>
        <pc:sldMkLst>
          <pc:docMk/>
          <pc:sldMk cId="1647058818" sldId="269"/>
        </pc:sldMkLst>
      </pc:sldChg>
      <pc:sldChg chg="del">
        <pc:chgData name="Brian Smith" userId="b1d3ac8b-1aca-452c-baba-f12c9e85d6e4" providerId="ADAL" clId="{372461FD-B2B9-4B11-820D-2CCD0AF4CA86}" dt="2021-03-25T18:18:07.156" v="755" actId="47"/>
        <pc:sldMkLst>
          <pc:docMk/>
          <pc:sldMk cId="3648009797" sldId="271"/>
        </pc:sldMkLst>
      </pc:sldChg>
      <pc:sldChg chg="del">
        <pc:chgData name="Brian Smith" userId="b1d3ac8b-1aca-452c-baba-f12c9e85d6e4" providerId="ADAL" clId="{372461FD-B2B9-4B11-820D-2CCD0AF4CA86}" dt="2021-03-25T18:18:07.156" v="755" actId="47"/>
        <pc:sldMkLst>
          <pc:docMk/>
          <pc:sldMk cId="997830999" sldId="272"/>
        </pc:sldMkLst>
      </pc:sldChg>
      <pc:sldChg chg="del">
        <pc:chgData name="Brian Smith" userId="b1d3ac8b-1aca-452c-baba-f12c9e85d6e4" providerId="ADAL" clId="{372461FD-B2B9-4B11-820D-2CCD0AF4CA86}" dt="2021-03-25T18:18:07.156" v="755" actId="47"/>
        <pc:sldMkLst>
          <pc:docMk/>
          <pc:sldMk cId="3275766807" sldId="273"/>
        </pc:sldMkLst>
      </pc:sldChg>
      <pc:sldChg chg="del">
        <pc:chgData name="Brian Smith" userId="b1d3ac8b-1aca-452c-baba-f12c9e85d6e4" providerId="ADAL" clId="{372461FD-B2B9-4B11-820D-2CCD0AF4CA86}" dt="2021-03-25T18:18:07.156" v="755" actId="47"/>
        <pc:sldMkLst>
          <pc:docMk/>
          <pc:sldMk cId="1670313749" sldId="274"/>
        </pc:sldMkLst>
      </pc:sldChg>
      <pc:sldChg chg="del">
        <pc:chgData name="Brian Smith" userId="b1d3ac8b-1aca-452c-baba-f12c9e85d6e4" providerId="ADAL" clId="{372461FD-B2B9-4B11-820D-2CCD0AF4CA86}" dt="2021-03-25T18:18:07.156" v="755" actId="47"/>
        <pc:sldMkLst>
          <pc:docMk/>
          <pc:sldMk cId="642558586" sldId="275"/>
        </pc:sldMkLst>
      </pc:sldChg>
      <pc:sldChg chg="del">
        <pc:chgData name="Brian Smith" userId="b1d3ac8b-1aca-452c-baba-f12c9e85d6e4" providerId="ADAL" clId="{372461FD-B2B9-4B11-820D-2CCD0AF4CA86}" dt="2021-03-25T18:37:57.323" v="1031" actId="2696"/>
        <pc:sldMkLst>
          <pc:docMk/>
          <pc:sldMk cId="3175677104" sldId="277"/>
        </pc:sldMkLst>
      </pc:sldChg>
      <pc:sldChg chg="del">
        <pc:chgData name="Brian Smith" userId="b1d3ac8b-1aca-452c-baba-f12c9e85d6e4" providerId="ADAL" clId="{372461FD-B2B9-4B11-820D-2CCD0AF4CA86}" dt="2021-03-25T18:18:07.156" v="755" actId="47"/>
        <pc:sldMkLst>
          <pc:docMk/>
          <pc:sldMk cId="2150526313" sldId="278"/>
        </pc:sldMkLst>
      </pc:sldChg>
      <pc:sldChg chg="del">
        <pc:chgData name="Brian Smith" userId="b1d3ac8b-1aca-452c-baba-f12c9e85d6e4" providerId="ADAL" clId="{372461FD-B2B9-4B11-820D-2CCD0AF4CA86}" dt="2021-03-25T18:18:07.156" v="755" actId="47"/>
        <pc:sldMkLst>
          <pc:docMk/>
          <pc:sldMk cId="3820872222" sldId="279"/>
        </pc:sldMkLst>
      </pc:sldChg>
      <pc:sldChg chg="del">
        <pc:chgData name="Brian Smith" userId="b1d3ac8b-1aca-452c-baba-f12c9e85d6e4" providerId="ADAL" clId="{372461FD-B2B9-4B11-820D-2CCD0AF4CA86}" dt="2021-03-25T18:18:07.156" v="755" actId="47"/>
        <pc:sldMkLst>
          <pc:docMk/>
          <pc:sldMk cId="1077790536" sldId="283"/>
        </pc:sldMkLst>
      </pc:sldChg>
      <pc:sldChg chg="del">
        <pc:chgData name="Brian Smith" userId="b1d3ac8b-1aca-452c-baba-f12c9e85d6e4" providerId="ADAL" clId="{372461FD-B2B9-4B11-820D-2CCD0AF4CA86}" dt="2021-03-25T18:18:07.156" v="755" actId="47"/>
        <pc:sldMkLst>
          <pc:docMk/>
          <pc:sldMk cId="166238211" sldId="286"/>
        </pc:sldMkLst>
      </pc:sldChg>
      <pc:sldChg chg="del">
        <pc:chgData name="Brian Smith" userId="b1d3ac8b-1aca-452c-baba-f12c9e85d6e4" providerId="ADAL" clId="{372461FD-B2B9-4B11-820D-2CCD0AF4CA86}" dt="2021-03-25T18:18:07.156" v="755" actId="47"/>
        <pc:sldMkLst>
          <pc:docMk/>
          <pc:sldMk cId="2076218492" sldId="287"/>
        </pc:sldMkLst>
      </pc:sldChg>
      <pc:sldChg chg="del">
        <pc:chgData name="Brian Smith" userId="b1d3ac8b-1aca-452c-baba-f12c9e85d6e4" providerId="ADAL" clId="{372461FD-B2B9-4B11-820D-2CCD0AF4CA86}" dt="2021-03-25T18:18:07.156" v="755" actId="47"/>
        <pc:sldMkLst>
          <pc:docMk/>
          <pc:sldMk cId="2359586615" sldId="288"/>
        </pc:sldMkLst>
      </pc:sldChg>
      <pc:sldChg chg="del">
        <pc:chgData name="Brian Smith" userId="b1d3ac8b-1aca-452c-baba-f12c9e85d6e4" providerId="ADAL" clId="{372461FD-B2B9-4B11-820D-2CCD0AF4CA86}" dt="2021-03-25T18:18:07.156" v="755" actId="47"/>
        <pc:sldMkLst>
          <pc:docMk/>
          <pc:sldMk cId="2229145008" sldId="289"/>
        </pc:sldMkLst>
      </pc:sldChg>
      <pc:sldChg chg="del">
        <pc:chgData name="Brian Smith" userId="b1d3ac8b-1aca-452c-baba-f12c9e85d6e4" providerId="ADAL" clId="{372461FD-B2B9-4B11-820D-2CCD0AF4CA86}" dt="2021-03-25T18:18:07.156" v="755" actId="47"/>
        <pc:sldMkLst>
          <pc:docMk/>
          <pc:sldMk cId="675103605" sldId="290"/>
        </pc:sldMkLst>
      </pc:sldChg>
      <pc:sldChg chg="modSp mod">
        <pc:chgData name="Brian Smith" userId="b1d3ac8b-1aca-452c-baba-f12c9e85d6e4" providerId="ADAL" clId="{372461FD-B2B9-4B11-820D-2CCD0AF4CA86}" dt="2021-03-25T16:55:38.630" v="58" actId="20577"/>
        <pc:sldMkLst>
          <pc:docMk/>
          <pc:sldMk cId="4090948388" sldId="347"/>
        </pc:sldMkLst>
        <pc:spChg chg="mod">
          <ac:chgData name="Brian Smith" userId="b1d3ac8b-1aca-452c-baba-f12c9e85d6e4" providerId="ADAL" clId="{372461FD-B2B9-4B11-820D-2CCD0AF4CA86}" dt="2021-03-25T16:55:16.804" v="4" actId="20577"/>
          <ac:spMkLst>
            <pc:docMk/>
            <pc:sldMk cId="4090948388" sldId="347"/>
            <ac:spMk id="3" creationId="{D8929302-DC6A-5747-B9FD-CBD7F1CF4126}"/>
          </ac:spMkLst>
        </pc:spChg>
        <pc:spChg chg="mod">
          <ac:chgData name="Brian Smith" userId="b1d3ac8b-1aca-452c-baba-f12c9e85d6e4" providerId="ADAL" clId="{372461FD-B2B9-4B11-820D-2CCD0AF4CA86}" dt="2021-03-25T16:55:38.630" v="58" actId="20577"/>
          <ac:spMkLst>
            <pc:docMk/>
            <pc:sldMk cId="4090948388" sldId="347"/>
            <ac:spMk id="6" creationId="{FE21D3DC-FC03-44BD-B207-14C29D0DFCB1}"/>
          </ac:spMkLst>
        </pc:spChg>
      </pc:sldChg>
      <pc:sldChg chg="del">
        <pc:chgData name="Brian Smith" userId="b1d3ac8b-1aca-452c-baba-f12c9e85d6e4" providerId="ADAL" clId="{372461FD-B2B9-4B11-820D-2CCD0AF4CA86}" dt="2021-03-25T18:18:07.156" v="755" actId="47"/>
        <pc:sldMkLst>
          <pc:docMk/>
          <pc:sldMk cId="791677272" sldId="385"/>
        </pc:sldMkLst>
      </pc:sldChg>
      <pc:sldChg chg="del">
        <pc:chgData name="Brian Smith" userId="b1d3ac8b-1aca-452c-baba-f12c9e85d6e4" providerId="ADAL" clId="{372461FD-B2B9-4B11-820D-2CCD0AF4CA86}" dt="2021-03-25T18:18:07.156" v="755" actId="47"/>
        <pc:sldMkLst>
          <pc:docMk/>
          <pc:sldMk cId="1383912199" sldId="386"/>
        </pc:sldMkLst>
      </pc:sldChg>
      <pc:sldChg chg="del">
        <pc:chgData name="Brian Smith" userId="b1d3ac8b-1aca-452c-baba-f12c9e85d6e4" providerId="ADAL" clId="{372461FD-B2B9-4B11-820D-2CCD0AF4CA86}" dt="2021-03-25T18:18:07.156" v="755" actId="47"/>
        <pc:sldMkLst>
          <pc:docMk/>
          <pc:sldMk cId="1415752158" sldId="387"/>
        </pc:sldMkLst>
      </pc:sldChg>
      <pc:sldChg chg="del">
        <pc:chgData name="Brian Smith" userId="b1d3ac8b-1aca-452c-baba-f12c9e85d6e4" providerId="ADAL" clId="{372461FD-B2B9-4B11-820D-2CCD0AF4CA86}" dt="2021-03-25T18:18:07.156" v="755" actId="47"/>
        <pc:sldMkLst>
          <pc:docMk/>
          <pc:sldMk cId="437391092" sldId="388"/>
        </pc:sldMkLst>
      </pc:sldChg>
      <pc:sldChg chg="del">
        <pc:chgData name="Brian Smith" userId="b1d3ac8b-1aca-452c-baba-f12c9e85d6e4" providerId="ADAL" clId="{372461FD-B2B9-4B11-820D-2CCD0AF4CA86}" dt="2021-03-25T18:18:07.156" v="755" actId="47"/>
        <pc:sldMkLst>
          <pc:docMk/>
          <pc:sldMk cId="3636613061" sldId="389"/>
        </pc:sldMkLst>
      </pc:sldChg>
      <pc:sldChg chg="del">
        <pc:chgData name="Brian Smith" userId="b1d3ac8b-1aca-452c-baba-f12c9e85d6e4" providerId="ADAL" clId="{372461FD-B2B9-4B11-820D-2CCD0AF4CA86}" dt="2021-03-25T18:18:07.156" v="755" actId="47"/>
        <pc:sldMkLst>
          <pc:docMk/>
          <pc:sldMk cId="3724075987" sldId="392"/>
        </pc:sldMkLst>
      </pc:sldChg>
      <pc:sldChg chg="del">
        <pc:chgData name="Brian Smith" userId="b1d3ac8b-1aca-452c-baba-f12c9e85d6e4" providerId="ADAL" clId="{372461FD-B2B9-4B11-820D-2CCD0AF4CA86}" dt="2021-03-25T18:18:07.156" v="755" actId="47"/>
        <pc:sldMkLst>
          <pc:docMk/>
          <pc:sldMk cId="2999096860" sldId="394"/>
        </pc:sldMkLst>
      </pc:sldChg>
      <pc:sldChg chg="del">
        <pc:chgData name="Brian Smith" userId="b1d3ac8b-1aca-452c-baba-f12c9e85d6e4" providerId="ADAL" clId="{372461FD-B2B9-4B11-820D-2CCD0AF4CA86}" dt="2021-03-25T18:18:07.156" v="755" actId="47"/>
        <pc:sldMkLst>
          <pc:docMk/>
          <pc:sldMk cId="3091891569" sldId="396"/>
        </pc:sldMkLst>
      </pc:sldChg>
      <pc:sldChg chg="del">
        <pc:chgData name="Brian Smith" userId="b1d3ac8b-1aca-452c-baba-f12c9e85d6e4" providerId="ADAL" clId="{372461FD-B2B9-4B11-820D-2CCD0AF4CA86}" dt="2021-03-25T18:18:07.156" v="755" actId="47"/>
        <pc:sldMkLst>
          <pc:docMk/>
          <pc:sldMk cId="3484188497" sldId="397"/>
        </pc:sldMkLst>
      </pc:sldChg>
      <pc:sldChg chg="del">
        <pc:chgData name="Brian Smith" userId="b1d3ac8b-1aca-452c-baba-f12c9e85d6e4" providerId="ADAL" clId="{372461FD-B2B9-4B11-820D-2CCD0AF4CA86}" dt="2021-03-25T18:18:07.156" v="755" actId="47"/>
        <pc:sldMkLst>
          <pc:docMk/>
          <pc:sldMk cId="2709987099" sldId="398"/>
        </pc:sldMkLst>
      </pc:sldChg>
      <pc:sldChg chg="del">
        <pc:chgData name="Brian Smith" userId="b1d3ac8b-1aca-452c-baba-f12c9e85d6e4" providerId="ADAL" clId="{372461FD-B2B9-4B11-820D-2CCD0AF4CA86}" dt="2021-03-25T18:18:07.156" v="755" actId="47"/>
        <pc:sldMkLst>
          <pc:docMk/>
          <pc:sldMk cId="354839168" sldId="400"/>
        </pc:sldMkLst>
      </pc:sldChg>
      <pc:sldChg chg="modSp mod modNotesTx">
        <pc:chgData name="Brian Smith" userId="b1d3ac8b-1aca-452c-baba-f12c9e85d6e4" providerId="ADAL" clId="{372461FD-B2B9-4B11-820D-2CCD0AF4CA86}" dt="2021-03-25T18:41:46.117" v="1045" actId="6549"/>
        <pc:sldMkLst>
          <pc:docMk/>
          <pc:sldMk cId="3471705627" sldId="401"/>
        </pc:sldMkLst>
        <pc:spChg chg="mod">
          <ac:chgData name="Brian Smith" userId="b1d3ac8b-1aca-452c-baba-f12c9e85d6e4" providerId="ADAL" clId="{372461FD-B2B9-4B11-820D-2CCD0AF4CA86}" dt="2021-03-25T18:41:22.558" v="1044" actId="255"/>
          <ac:spMkLst>
            <pc:docMk/>
            <pc:sldMk cId="3471705627" sldId="401"/>
            <ac:spMk id="3" creationId="{B01604C5-4719-4B4A-A476-EE215D7B3B0A}"/>
          </ac:spMkLst>
        </pc:spChg>
      </pc:sldChg>
      <pc:sldChg chg="del">
        <pc:chgData name="Brian Smith" userId="b1d3ac8b-1aca-452c-baba-f12c9e85d6e4" providerId="ADAL" clId="{372461FD-B2B9-4B11-820D-2CCD0AF4CA86}" dt="2021-03-25T18:18:07.156" v="755" actId="47"/>
        <pc:sldMkLst>
          <pc:docMk/>
          <pc:sldMk cId="1152189016" sldId="402"/>
        </pc:sldMkLst>
      </pc:sldChg>
      <pc:sldChg chg="del">
        <pc:chgData name="Brian Smith" userId="b1d3ac8b-1aca-452c-baba-f12c9e85d6e4" providerId="ADAL" clId="{372461FD-B2B9-4B11-820D-2CCD0AF4CA86}" dt="2021-03-25T18:18:07.156" v="755" actId="47"/>
        <pc:sldMkLst>
          <pc:docMk/>
          <pc:sldMk cId="2876948781" sldId="403"/>
        </pc:sldMkLst>
      </pc:sldChg>
      <pc:sldChg chg="del">
        <pc:chgData name="Brian Smith" userId="b1d3ac8b-1aca-452c-baba-f12c9e85d6e4" providerId="ADAL" clId="{372461FD-B2B9-4B11-820D-2CCD0AF4CA86}" dt="2021-03-25T18:18:07.156" v="755" actId="47"/>
        <pc:sldMkLst>
          <pc:docMk/>
          <pc:sldMk cId="1245165436" sldId="404"/>
        </pc:sldMkLst>
      </pc:sldChg>
      <pc:sldChg chg="addSp delSp modSp new mod ord modClrScheme chgLayout modNotesTx">
        <pc:chgData name="Brian Smith" userId="b1d3ac8b-1aca-452c-baba-f12c9e85d6e4" providerId="ADAL" clId="{372461FD-B2B9-4B11-820D-2CCD0AF4CA86}" dt="2021-04-12T13:02:26.006" v="1694"/>
        <pc:sldMkLst>
          <pc:docMk/>
          <pc:sldMk cId="3350674223" sldId="405"/>
        </pc:sldMkLst>
        <pc:spChg chg="del mod ord">
          <ac:chgData name="Brian Smith" userId="b1d3ac8b-1aca-452c-baba-f12c9e85d6e4" providerId="ADAL" clId="{372461FD-B2B9-4B11-820D-2CCD0AF4CA86}" dt="2021-03-25T17:41:34.999" v="77" actId="700"/>
          <ac:spMkLst>
            <pc:docMk/>
            <pc:sldMk cId="3350674223" sldId="405"/>
            <ac:spMk id="2" creationId="{DAEDED8F-C33D-4F50-A000-0F636B188EB2}"/>
          </ac:spMkLst>
        </pc:spChg>
        <pc:spChg chg="del mod ord">
          <ac:chgData name="Brian Smith" userId="b1d3ac8b-1aca-452c-baba-f12c9e85d6e4" providerId="ADAL" clId="{372461FD-B2B9-4B11-820D-2CCD0AF4CA86}" dt="2021-03-25T17:41:34.999" v="77" actId="700"/>
          <ac:spMkLst>
            <pc:docMk/>
            <pc:sldMk cId="3350674223" sldId="405"/>
            <ac:spMk id="3" creationId="{C406A21E-2F2F-40B5-819D-04D56015EB16}"/>
          </ac:spMkLst>
        </pc:spChg>
        <pc:spChg chg="del">
          <ac:chgData name="Brian Smith" userId="b1d3ac8b-1aca-452c-baba-f12c9e85d6e4" providerId="ADAL" clId="{372461FD-B2B9-4B11-820D-2CCD0AF4CA86}" dt="2021-03-25T17:41:34.999" v="77" actId="700"/>
          <ac:spMkLst>
            <pc:docMk/>
            <pc:sldMk cId="3350674223" sldId="405"/>
            <ac:spMk id="4" creationId="{48CD250A-681F-48EA-A7B6-A5A8EEFCBDFF}"/>
          </ac:spMkLst>
        </pc:spChg>
        <pc:spChg chg="add mod ord">
          <ac:chgData name="Brian Smith" userId="b1d3ac8b-1aca-452c-baba-f12c9e85d6e4" providerId="ADAL" clId="{372461FD-B2B9-4B11-820D-2CCD0AF4CA86}" dt="2021-03-25T18:40:03.359" v="1035" actId="20577"/>
          <ac:spMkLst>
            <pc:docMk/>
            <pc:sldMk cId="3350674223" sldId="405"/>
            <ac:spMk id="5" creationId="{AB1D9697-80C3-44B0-8E1A-5F841F1C7EAC}"/>
          </ac:spMkLst>
        </pc:spChg>
        <pc:spChg chg="add mod ord">
          <ac:chgData name="Brian Smith" userId="b1d3ac8b-1aca-452c-baba-f12c9e85d6e4" providerId="ADAL" clId="{372461FD-B2B9-4B11-820D-2CCD0AF4CA86}" dt="2021-03-25T18:36:18.133" v="1030" actId="20577"/>
          <ac:spMkLst>
            <pc:docMk/>
            <pc:sldMk cId="3350674223" sldId="405"/>
            <ac:spMk id="6" creationId="{1AE489B0-E861-45D5-A583-371651C7C8E9}"/>
          </ac:spMkLst>
        </pc:spChg>
      </pc:sldChg>
      <pc:sldChg chg="modSp add del mod">
        <pc:chgData name="Brian Smith" userId="b1d3ac8b-1aca-452c-baba-f12c9e85d6e4" providerId="ADAL" clId="{372461FD-B2B9-4B11-820D-2CCD0AF4CA86}" dt="2021-03-25T18:35:38.035" v="963" actId="2696"/>
        <pc:sldMkLst>
          <pc:docMk/>
          <pc:sldMk cId="2522410799" sldId="406"/>
        </pc:sldMkLst>
        <pc:spChg chg="mod">
          <ac:chgData name="Brian Smith" userId="b1d3ac8b-1aca-452c-baba-f12c9e85d6e4" providerId="ADAL" clId="{372461FD-B2B9-4B11-820D-2CCD0AF4CA86}" dt="2021-03-25T17:42:07.735" v="94" actId="20577"/>
          <ac:spMkLst>
            <pc:docMk/>
            <pc:sldMk cId="2522410799" sldId="406"/>
            <ac:spMk id="5" creationId="{AB1D9697-80C3-44B0-8E1A-5F841F1C7EAC}"/>
          </ac:spMkLst>
        </pc:spChg>
      </pc:sldChg>
      <pc:sldChg chg="modSp add mod">
        <pc:chgData name="Brian Smith" userId="b1d3ac8b-1aca-452c-baba-f12c9e85d6e4" providerId="ADAL" clId="{372461FD-B2B9-4B11-820D-2CCD0AF4CA86}" dt="2021-03-25T17:44:07.323" v="141" actId="20577"/>
        <pc:sldMkLst>
          <pc:docMk/>
          <pc:sldMk cId="891198973" sldId="407"/>
        </pc:sldMkLst>
        <pc:spChg chg="mod">
          <ac:chgData name="Brian Smith" userId="b1d3ac8b-1aca-452c-baba-f12c9e85d6e4" providerId="ADAL" clId="{372461FD-B2B9-4B11-820D-2CCD0AF4CA86}" dt="2021-03-25T17:42:54.558" v="118" actId="20577"/>
          <ac:spMkLst>
            <pc:docMk/>
            <pc:sldMk cId="891198973" sldId="407"/>
            <ac:spMk id="5" creationId="{AB1D9697-80C3-44B0-8E1A-5F841F1C7EAC}"/>
          </ac:spMkLst>
        </pc:spChg>
        <pc:spChg chg="mod">
          <ac:chgData name="Brian Smith" userId="b1d3ac8b-1aca-452c-baba-f12c9e85d6e4" providerId="ADAL" clId="{372461FD-B2B9-4B11-820D-2CCD0AF4CA86}" dt="2021-03-25T17:44:07.323" v="141" actId="20577"/>
          <ac:spMkLst>
            <pc:docMk/>
            <pc:sldMk cId="891198973" sldId="407"/>
            <ac:spMk id="6" creationId="{1AE489B0-E861-45D5-A583-371651C7C8E9}"/>
          </ac:spMkLst>
        </pc:spChg>
      </pc:sldChg>
      <pc:sldChg chg="modSp add mod">
        <pc:chgData name="Brian Smith" userId="b1d3ac8b-1aca-452c-baba-f12c9e85d6e4" providerId="ADAL" clId="{372461FD-B2B9-4B11-820D-2CCD0AF4CA86}" dt="2021-03-25T17:44:11.831" v="142"/>
        <pc:sldMkLst>
          <pc:docMk/>
          <pc:sldMk cId="1380594557" sldId="408"/>
        </pc:sldMkLst>
        <pc:spChg chg="mod">
          <ac:chgData name="Brian Smith" userId="b1d3ac8b-1aca-452c-baba-f12c9e85d6e4" providerId="ADAL" clId="{372461FD-B2B9-4B11-820D-2CCD0AF4CA86}" dt="2021-03-25T17:43:08.463" v="126" actId="20577"/>
          <ac:spMkLst>
            <pc:docMk/>
            <pc:sldMk cId="1380594557" sldId="408"/>
            <ac:spMk id="5" creationId="{AB1D9697-80C3-44B0-8E1A-5F841F1C7EAC}"/>
          </ac:spMkLst>
        </pc:spChg>
        <pc:spChg chg="mod">
          <ac:chgData name="Brian Smith" userId="b1d3ac8b-1aca-452c-baba-f12c9e85d6e4" providerId="ADAL" clId="{372461FD-B2B9-4B11-820D-2CCD0AF4CA86}" dt="2021-03-25T17:44:11.831" v="142"/>
          <ac:spMkLst>
            <pc:docMk/>
            <pc:sldMk cId="1380594557" sldId="408"/>
            <ac:spMk id="6" creationId="{1AE489B0-E861-45D5-A583-371651C7C8E9}"/>
          </ac:spMkLst>
        </pc:spChg>
      </pc:sldChg>
      <pc:sldChg chg="modSp add mod modNotesTx">
        <pc:chgData name="Brian Smith" userId="b1d3ac8b-1aca-452c-baba-f12c9e85d6e4" providerId="ADAL" clId="{372461FD-B2B9-4B11-820D-2CCD0AF4CA86}" dt="2021-03-25T17:46:41.695" v="289" actId="20577"/>
        <pc:sldMkLst>
          <pc:docMk/>
          <pc:sldMk cId="2189817311" sldId="409"/>
        </pc:sldMkLst>
        <pc:spChg chg="mod">
          <ac:chgData name="Brian Smith" userId="b1d3ac8b-1aca-452c-baba-f12c9e85d6e4" providerId="ADAL" clId="{372461FD-B2B9-4B11-820D-2CCD0AF4CA86}" dt="2021-03-25T17:44:59.163" v="161" actId="20577"/>
          <ac:spMkLst>
            <pc:docMk/>
            <pc:sldMk cId="2189817311" sldId="409"/>
            <ac:spMk id="5" creationId="{AB1D9697-80C3-44B0-8E1A-5F841F1C7EAC}"/>
          </ac:spMkLst>
        </pc:spChg>
        <pc:spChg chg="mod">
          <ac:chgData name="Brian Smith" userId="b1d3ac8b-1aca-452c-baba-f12c9e85d6e4" providerId="ADAL" clId="{372461FD-B2B9-4B11-820D-2CCD0AF4CA86}" dt="2021-03-25T17:45:09.154" v="185" actId="20577"/>
          <ac:spMkLst>
            <pc:docMk/>
            <pc:sldMk cId="2189817311" sldId="409"/>
            <ac:spMk id="6" creationId="{1AE489B0-E861-45D5-A583-371651C7C8E9}"/>
          </ac:spMkLst>
        </pc:spChg>
      </pc:sldChg>
      <pc:sldChg chg="modSp add mod modNotesTx">
        <pc:chgData name="Brian Smith" userId="b1d3ac8b-1aca-452c-baba-f12c9e85d6e4" providerId="ADAL" clId="{372461FD-B2B9-4B11-820D-2CCD0AF4CA86}" dt="2021-04-09T19:33:00.663" v="1671" actId="20577"/>
        <pc:sldMkLst>
          <pc:docMk/>
          <pc:sldMk cId="2598796621" sldId="410"/>
        </pc:sldMkLst>
        <pc:spChg chg="mod">
          <ac:chgData name="Brian Smith" userId="b1d3ac8b-1aca-452c-baba-f12c9e85d6e4" providerId="ADAL" clId="{372461FD-B2B9-4B11-820D-2CCD0AF4CA86}" dt="2021-03-25T17:48:06.386" v="302" actId="20577"/>
          <ac:spMkLst>
            <pc:docMk/>
            <pc:sldMk cId="2598796621" sldId="410"/>
            <ac:spMk id="5" creationId="{AB1D9697-80C3-44B0-8E1A-5F841F1C7EAC}"/>
          </ac:spMkLst>
        </pc:spChg>
        <pc:spChg chg="mod">
          <ac:chgData name="Brian Smith" userId="b1d3ac8b-1aca-452c-baba-f12c9e85d6e4" providerId="ADAL" clId="{372461FD-B2B9-4B11-820D-2CCD0AF4CA86}" dt="2021-03-25T17:48:45.288" v="322" actId="20577"/>
          <ac:spMkLst>
            <pc:docMk/>
            <pc:sldMk cId="2598796621" sldId="410"/>
            <ac:spMk id="6" creationId="{1AE489B0-E861-45D5-A583-371651C7C8E9}"/>
          </ac:spMkLst>
        </pc:spChg>
      </pc:sldChg>
      <pc:sldChg chg="modSp add mod ord modNotesTx">
        <pc:chgData name="Brian Smith" userId="b1d3ac8b-1aca-452c-baba-f12c9e85d6e4" providerId="ADAL" clId="{372461FD-B2B9-4B11-820D-2CCD0AF4CA86}" dt="2021-04-12T13:04:59.292" v="1700"/>
        <pc:sldMkLst>
          <pc:docMk/>
          <pc:sldMk cId="484866893" sldId="411"/>
        </pc:sldMkLst>
        <pc:spChg chg="mod">
          <ac:chgData name="Brian Smith" userId="b1d3ac8b-1aca-452c-baba-f12c9e85d6e4" providerId="ADAL" clId="{372461FD-B2B9-4B11-820D-2CCD0AF4CA86}" dt="2021-03-25T17:55:38.365" v="377" actId="20577"/>
          <ac:spMkLst>
            <pc:docMk/>
            <pc:sldMk cId="484866893" sldId="411"/>
            <ac:spMk id="5" creationId="{AB1D9697-80C3-44B0-8E1A-5F841F1C7EAC}"/>
          </ac:spMkLst>
        </pc:spChg>
        <pc:spChg chg="mod">
          <ac:chgData name="Brian Smith" userId="b1d3ac8b-1aca-452c-baba-f12c9e85d6e4" providerId="ADAL" clId="{372461FD-B2B9-4B11-820D-2CCD0AF4CA86}" dt="2021-03-25T17:55:47.795" v="396" actId="20577"/>
          <ac:spMkLst>
            <pc:docMk/>
            <pc:sldMk cId="484866893" sldId="411"/>
            <ac:spMk id="6" creationId="{1AE489B0-E861-45D5-A583-371651C7C8E9}"/>
          </ac:spMkLst>
        </pc:spChg>
      </pc:sldChg>
      <pc:sldChg chg="modSp add mod ord modNotesTx">
        <pc:chgData name="Brian Smith" userId="b1d3ac8b-1aca-452c-baba-f12c9e85d6e4" providerId="ADAL" clId="{372461FD-B2B9-4B11-820D-2CCD0AF4CA86}" dt="2021-03-26T13:28:33.991" v="1315"/>
        <pc:sldMkLst>
          <pc:docMk/>
          <pc:sldMk cId="26298647" sldId="412"/>
        </pc:sldMkLst>
        <pc:spChg chg="mod">
          <ac:chgData name="Brian Smith" userId="b1d3ac8b-1aca-452c-baba-f12c9e85d6e4" providerId="ADAL" clId="{372461FD-B2B9-4B11-820D-2CCD0AF4CA86}" dt="2021-03-25T18:10:56.929" v="672" actId="20577"/>
          <ac:spMkLst>
            <pc:docMk/>
            <pc:sldMk cId="26298647" sldId="412"/>
            <ac:spMk id="5" creationId="{AB1D9697-80C3-44B0-8E1A-5F841F1C7EAC}"/>
          </ac:spMkLst>
        </pc:spChg>
        <pc:spChg chg="mod">
          <ac:chgData name="Brian Smith" userId="b1d3ac8b-1aca-452c-baba-f12c9e85d6e4" providerId="ADAL" clId="{372461FD-B2B9-4B11-820D-2CCD0AF4CA86}" dt="2021-03-25T18:11:04.355" v="684" actId="20577"/>
          <ac:spMkLst>
            <pc:docMk/>
            <pc:sldMk cId="26298647" sldId="412"/>
            <ac:spMk id="6" creationId="{1AE489B0-E861-45D5-A583-371651C7C8E9}"/>
          </ac:spMkLst>
        </pc:spChg>
      </pc:sldChg>
      <pc:sldChg chg="modSp add mod modNotesTx">
        <pc:chgData name="Brian Smith" userId="b1d3ac8b-1aca-452c-baba-f12c9e85d6e4" providerId="ADAL" clId="{372461FD-B2B9-4B11-820D-2CCD0AF4CA86}" dt="2021-04-09T19:31:02.088" v="1642" actId="20577"/>
        <pc:sldMkLst>
          <pc:docMk/>
          <pc:sldMk cId="2659055761" sldId="413"/>
        </pc:sldMkLst>
        <pc:spChg chg="mod">
          <ac:chgData name="Brian Smith" userId="b1d3ac8b-1aca-452c-baba-f12c9e85d6e4" providerId="ADAL" clId="{372461FD-B2B9-4B11-820D-2CCD0AF4CA86}" dt="2021-03-25T18:19:31.281" v="775" actId="20577"/>
          <ac:spMkLst>
            <pc:docMk/>
            <pc:sldMk cId="2659055761" sldId="413"/>
            <ac:spMk id="5" creationId="{AB1D9697-80C3-44B0-8E1A-5F841F1C7EAC}"/>
          </ac:spMkLst>
        </pc:spChg>
        <pc:spChg chg="mod">
          <ac:chgData name="Brian Smith" userId="b1d3ac8b-1aca-452c-baba-f12c9e85d6e4" providerId="ADAL" clId="{372461FD-B2B9-4B11-820D-2CCD0AF4CA86}" dt="2021-03-25T18:36:06.434" v="1013" actId="20577"/>
          <ac:spMkLst>
            <pc:docMk/>
            <pc:sldMk cId="2659055761" sldId="413"/>
            <ac:spMk id="6" creationId="{1AE489B0-E861-45D5-A583-371651C7C8E9}"/>
          </ac:spMkLst>
        </pc:spChg>
      </pc:sldChg>
      <pc:sldChg chg="addSp delSp modSp new mod modClrScheme chgLayout">
        <pc:chgData name="Brian Smith" userId="b1d3ac8b-1aca-452c-baba-f12c9e85d6e4" providerId="ADAL" clId="{372461FD-B2B9-4B11-820D-2CCD0AF4CA86}" dt="2021-04-12T13:05:17.424" v="1704" actId="6549"/>
        <pc:sldMkLst>
          <pc:docMk/>
          <pc:sldMk cId="3110211968" sldId="414"/>
        </pc:sldMkLst>
        <pc:spChg chg="del mod ord">
          <ac:chgData name="Brian Smith" userId="b1d3ac8b-1aca-452c-baba-f12c9e85d6e4" providerId="ADAL" clId="{372461FD-B2B9-4B11-820D-2CCD0AF4CA86}" dt="2021-03-26T12:35:51.951" v="1047" actId="700"/>
          <ac:spMkLst>
            <pc:docMk/>
            <pc:sldMk cId="3110211968" sldId="414"/>
            <ac:spMk id="2" creationId="{65EF3560-0ECA-412F-BC2E-97702A321B31}"/>
          </ac:spMkLst>
        </pc:spChg>
        <pc:spChg chg="del">
          <ac:chgData name="Brian Smith" userId="b1d3ac8b-1aca-452c-baba-f12c9e85d6e4" providerId="ADAL" clId="{372461FD-B2B9-4B11-820D-2CCD0AF4CA86}" dt="2021-03-26T12:35:51.951" v="1047" actId="700"/>
          <ac:spMkLst>
            <pc:docMk/>
            <pc:sldMk cId="3110211968" sldId="414"/>
            <ac:spMk id="3" creationId="{9E40838A-79F9-4FB1-AF75-C77EED252390}"/>
          </ac:spMkLst>
        </pc:spChg>
        <pc:spChg chg="add mod ord">
          <ac:chgData name="Brian Smith" userId="b1d3ac8b-1aca-452c-baba-f12c9e85d6e4" providerId="ADAL" clId="{372461FD-B2B9-4B11-820D-2CCD0AF4CA86}" dt="2021-03-26T12:35:55.220" v="1053" actId="20577"/>
          <ac:spMkLst>
            <pc:docMk/>
            <pc:sldMk cId="3110211968" sldId="414"/>
            <ac:spMk id="4" creationId="{3FDE1F68-98FD-4F35-8941-4F92E2592E05}"/>
          </ac:spMkLst>
        </pc:spChg>
        <pc:spChg chg="add mod ord">
          <ac:chgData name="Brian Smith" userId="b1d3ac8b-1aca-452c-baba-f12c9e85d6e4" providerId="ADAL" clId="{372461FD-B2B9-4B11-820D-2CCD0AF4CA86}" dt="2021-04-12T13:05:17.424" v="1704" actId="6549"/>
          <ac:spMkLst>
            <pc:docMk/>
            <pc:sldMk cId="3110211968" sldId="414"/>
            <ac:spMk id="5" creationId="{6F43F892-9C35-4192-B207-FB8C25BF0325}"/>
          </ac:spMkLst>
        </pc:spChg>
      </pc:sldChg>
      <pc:sldChg chg="addSp delSp modSp add mod">
        <pc:chgData name="Brian Smith" userId="b1d3ac8b-1aca-452c-baba-f12c9e85d6e4" providerId="ADAL" clId="{372461FD-B2B9-4B11-820D-2CCD0AF4CA86}" dt="2021-03-26T12:37:43.671" v="1244" actId="20577"/>
        <pc:sldMkLst>
          <pc:docMk/>
          <pc:sldMk cId="1085007758" sldId="415"/>
        </pc:sldMkLst>
        <pc:spChg chg="add del mod">
          <ac:chgData name="Brian Smith" userId="b1d3ac8b-1aca-452c-baba-f12c9e85d6e4" providerId="ADAL" clId="{372461FD-B2B9-4B11-820D-2CCD0AF4CA86}" dt="2021-03-26T12:37:38.654" v="1241" actId="478"/>
          <ac:spMkLst>
            <pc:docMk/>
            <pc:sldMk cId="1085007758" sldId="415"/>
            <ac:spMk id="3" creationId="{02157617-AF95-47AE-AC2D-87FC81F958A0}"/>
          </ac:spMkLst>
        </pc:spChg>
        <pc:spChg chg="mod">
          <ac:chgData name="Brian Smith" userId="b1d3ac8b-1aca-452c-baba-f12c9e85d6e4" providerId="ADAL" clId="{372461FD-B2B9-4B11-820D-2CCD0AF4CA86}" dt="2021-03-26T12:37:43.671" v="1244" actId="20577"/>
          <ac:spMkLst>
            <pc:docMk/>
            <pc:sldMk cId="1085007758" sldId="415"/>
            <ac:spMk id="5" creationId="{AB1D9697-80C3-44B0-8E1A-5F841F1C7EAC}"/>
          </ac:spMkLst>
        </pc:spChg>
        <pc:spChg chg="del">
          <ac:chgData name="Brian Smith" userId="b1d3ac8b-1aca-452c-baba-f12c9e85d6e4" providerId="ADAL" clId="{372461FD-B2B9-4B11-820D-2CCD0AF4CA86}" dt="2021-03-26T12:37:35.536" v="1240" actId="478"/>
          <ac:spMkLst>
            <pc:docMk/>
            <pc:sldMk cId="1085007758" sldId="415"/>
            <ac:spMk id="6" creationId="{1AE489B0-E861-45D5-A583-371651C7C8E9}"/>
          </ac:spMkLst>
        </pc:spChg>
      </pc:sldChg>
      <pc:sldChg chg="modSp add mod modNotesTx">
        <pc:chgData name="Brian Smith" userId="b1d3ac8b-1aca-452c-baba-f12c9e85d6e4" providerId="ADAL" clId="{372461FD-B2B9-4B11-820D-2CCD0AF4CA86}" dt="2021-04-12T13:21:42.528" v="1722" actId="20577"/>
        <pc:sldMkLst>
          <pc:docMk/>
          <pc:sldMk cId="2707358835" sldId="416"/>
        </pc:sldMkLst>
        <pc:spChg chg="mod">
          <ac:chgData name="Brian Smith" userId="b1d3ac8b-1aca-452c-baba-f12c9e85d6e4" providerId="ADAL" clId="{372461FD-B2B9-4B11-820D-2CCD0AF4CA86}" dt="2021-03-26T12:37:58.792" v="1263" actId="20577"/>
          <ac:spMkLst>
            <pc:docMk/>
            <pc:sldMk cId="2707358835" sldId="416"/>
            <ac:spMk id="5" creationId="{AB1D9697-80C3-44B0-8E1A-5F841F1C7EAC}"/>
          </ac:spMkLst>
        </pc:spChg>
        <pc:spChg chg="mod">
          <ac:chgData name="Brian Smith" userId="b1d3ac8b-1aca-452c-baba-f12c9e85d6e4" providerId="ADAL" clId="{372461FD-B2B9-4B11-820D-2CCD0AF4CA86}" dt="2021-03-26T12:38:12.876" v="1267" actId="20577"/>
          <ac:spMkLst>
            <pc:docMk/>
            <pc:sldMk cId="2707358835" sldId="416"/>
            <ac:spMk id="6" creationId="{1AE489B0-E861-45D5-A583-371651C7C8E9}"/>
          </ac:spMkLst>
        </pc:spChg>
      </pc:sldChg>
      <pc:sldChg chg="modSp new del mod">
        <pc:chgData name="Brian Smith" userId="b1d3ac8b-1aca-452c-baba-f12c9e85d6e4" providerId="ADAL" clId="{372461FD-B2B9-4B11-820D-2CCD0AF4CA86}" dt="2021-03-29T15:38:31.539" v="1514" actId="2696"/>
        <pc:sldMkLst>
          <pc:docMk/>
          <pc:sldMk cId="3451084959" sldId="417"/>
        </pc:sldMkLst>
        <pc:spChg chg="mod">
          <ac:chgData name="Brian Smith" userId="b1d3ac8b-1aca-452c-baba-f12c9e85d6e4" providerId="ADAL" clId="{372461FD-B2B9-4B11-820D-2CCD0AF4CA86}" dt="2021-03-26T19:23:23.277" v="1345" actId="2711"/>
          <ac:spMkLst>
            <pc:docMk/>
            <pc:sldMk cId="3451084959" sldId="417"/>
            <ac:spMk id="2" creationId="{C154D878-7EBE-490B-99B8-CDF67CCEE2CF}"/>
          </ac:spMkLst>
        </pc:spChg>
      </pc:sldChg>
      <pc:sldChg chg="modSp new mod">
        <pc:chgData name="Brian Smith" userId="b1d3ac8b-1aca-452c-baba-f12c9e85d6e4" providerId="ADAL" clId="{372461FD-B2B9-4B11-820D-2CCD0AF4CA86}" dt="2021-03-26T19:25:59.369" v="1478" actId="403"/>
        <pc:sldMkLst>
          <pc:docMk/>
          <pc:sldMk cId="352192036" sldId="418"/>
        </pc:sldMkLst>
        <pc:spChg chg="mod">
          <ac:chgData name="Brian Smith" userId="b1d3ac8b-1aca-452c-baba-f12c9e85d6e4" providerId="ADAL" clId="{372461FD-B2B9-4B11-820D-2CCD0AF4CA86}" dt="2021-03-26T19:25:09.634" v="1373" actId="20577"/>
          <ac:spMkLst>
            <pc:docMk/>
            <pc:sldMk cId="352192036" sldId="418"/>
            <ac:spMk id="2" creationId="{569F2B75-F733-4DFE-BC4A-21F97E54D908}"/>
          </ac:spMkLst>
        </pc:spChg>
        <pc:spChg chg="mod">
          <ac:chgData name="Brian Smith" userId="b1d3ac8b-1aca-452c-baba-f12c9e85d6e4" providerId="ADAL" clId="{372461FD-B2B9-4B11-820D-2CCD0AF4CA86}" dt="2021-03-26T19:25:59.369" v="1478" actId="403"/>
          <ac:spMkLst>
            <pc:docMk/>
            <pc:sldMk cId="352192036" sldId="418"/>
            <ac:spMk id="3" creationId="{AC11987A-B778-4A8F-B405-48BBB378937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725"/>
          </a:xfrm>
          <a:prstGeom prst="rect">
            <a:avLst/>
          </a:prstGeom>
        </p:spPr>
        <p:txBody>
          <a:bodyPr vert="horz" lIns="91440" tIns="45720" rIns="91440" bIns="45720" rtlCol="0"/>
          <a:lstStyle>
            <a:lvl1pPr algn="r">
              <a:defRPr sz="1200"/>
            </a:lvl1pPr>
          </a:lstStyle>
          <a:p>
            <a:fld id="{C9F23AB5-4A4C-4767-9F27-6A716D85787D}" type="datetimeFigureOut">
              <a:rPr lang="en-US" smtClean="0"/>
              <a:t>4/21/2021</a:t>
            </a:fld>
            <a:endParaRPr lang="en-US"/>
          </a:p>
        </p:txBody>
      </p:sp>
      <p:sp>
        <p:nvSpPr>
          <p:cNvPr id="4" name="Slide Image Placeholder 3"/>
          <p:cNvSpPr>
            <a:spLocks noGrp="1" noRot="1" noChangeAspect="1"/>
          </p:cNvSpPr>
          <p:nvPr>
            <p:ph type="sldImg" idx="2"/>
          </p:nvPr>
        </p:nvSpPr>
        <p:spPr>
          <a:xfrm>
            <a:off x="1333500" y="1163638"/>
            <a:ext cx="4191000" cy="31432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81513"/>
            <a:ext cx="5486400" cy="3668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7138"/>
            <a:ext cx="2971800"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47138"/>
            <a:ext cx="2971800" cy="466725"/>
          </a:xfrm>
          <a:prstGeom prst="rect">
            <a:avLst/>
          </a:prstGeom>
        </p:spPr>
        <p:txBody>
          <a:bodyPr vert="horz" lIns="91440" tIns="45720" rIns="91440" bIns="45720" rtlCol="0" anchor="b"/>
          <a:lstStyle>
            <a:lvl1pPr algn="r">
              <a:defRPr sz="1200"/>
            </a:lvl1pPr>
          </a:lstStyle>
          <a:p>
            <a:fld id="{BB7AEA6F-0FCE-430C-9F83-29C644CB45C6}" type="slidenum">
              <a:rPr lang="en-US" smtClean="0"/>
              <a:t>‹#›</a:t>
            </a:fld>
            <a:endParaRPr lang="en-US"/>
          </a:p>
        </p:txBody>
      </p:sp>
    </p:spTree>
    <p:extLst>
      <p:ext uri="{BB962C8B-B14F-4D97-AF65-F5344CB8AC3E}">
        <p14:creationId xmlns:p14="http://schemas.microsoft.com/office/powerpoint/2010/main" val="214305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r>
              <a:rPr lang="en-US" b="1" i="0" dirty="0">
                <a:solidFill>
                  <a:srgbClr val="000000"/>
                </a:solidFill>
                <a:effectLst/>
              </a:rPr>
              <a:t>False Positives</a:t>
            </a:r>
          </a:p>
          <a:p>
            <a:r>
              <a:rPr lang="en-US" b="0" i="0" dirty="0">
                <a:solidFill>
                  <a:srgbClr val="000000"/>
                </a:solidFill>
                <a:effectLst/>
                <a:latin typeface="roboto" panose="02000000000000000000"/>
              </a:rPr>
              <a:t>The tool reports a possible vulnerability that in fact is not.</a:t>
            </a:r>
            <a:endParaRPr lang="en-US" dirty="0"/>
          </a:p>
          <a:p>
            <a:pPr lvl="1"/>
            <a:r>
              <a:rPr lang="en-US" dirty="0">
                <a:solidFill>
                  <a:srgbClr val="000000"/>
                </a:solidFill>
                <a:latin typeface="roboto" panose="02000000000000000000"/>
              </a:rPr>
              <a:t>Th</a:t>
            </a:r>
            <a:r>
              <a:rPr lang="en-US" b="0" i="0" dirty="0">
                <a:solidFill>
                  <a:srgbClr val="000000"/>
                </a:solidFill>
                <a:effectLst/>
                <a:latin typeface="roboto" panose="02000000000000000000"/>
              </a:rPr>
              <a:t>e tool cannot be sure of the integrity and security of data as it flows through the application from input to output</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000000"/>
                </a:solidFill>
                <a:effectLst/>
              </a:rPr>
              <a:t>False Negatives</a:t>
            </a:r>
          </a:p>
          <a:p>
            <a:r>
              <a:rPr lang="en-US" dirty="0"/>
              <a:t>The tool cannot validate external integrations</a:t>
            </a:r>
          </a:p>
        </p:txBody>
      </p:sp>
      <p:sp>
        <p:nvSpPr>
          <p:cNvPr id="4" name="Slide Number Placeholder 3"/>
          <p:cNvSpPr>
            <a:spLocks noGrp="1"/>
          </p:cNvSpPr>
          <p:nvPr>
            <p:ph type="sldNum" sz="quarter" idx="5"/>
          </p:nvPr>
        </p:nvSpPr>
        <p:spPr/>
        <p:txBody>
          <a:bodyPr/>
          <a:lstStyle/>
          <a:p>
            <a:fld id="{BB7AEA6F-0FCE-430C-9F83-29C644CB45C6}" type="slidenum">
              <a:rPr lang="en-US" smtClean="0"/>
              <a:t>6</a:t>
            </a:fld>
            <a:endParaRPr lang="en-US"/>
          </a:p>
        </p:txBody>
      </p:sp>
    </p:spTree>
    <p:extLst>
      <p:ext uri="{BB962C8B-B14F-4D97-AF65-F5344CB8AC3E}">
        <p14:creationId xmlns:p14="http://schemas.microsoft.com/office/powerpoint/2010/main" val="1103404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longer the delay the higher chances are that developers will forget the details of the code they wrote.</a:t>
            </a:r>
          </a:p>
        </p:txBody>
      </p:sp>
      <p:sp>
        <p:nvSpPr>
          <p:cNvPr id="4" name="Slide Number Placeholder 3"/>
          <p:cNvSpPr>
            <a:spLocks noGrp="1"/>
          </p:cNvSpPr>
          <p:nvPr>
            <p:ph type="sldNum" sz="quarter" idx="5"/>
          </p:nvPr>
        </p:nvSpPr>
        <p:spPr/>
        <p:txBody>
          <a:bodyPr/>
          <a:lstStyle/>
          <a:p>
            <a:fld id="{BB7AEA6F-0FCE-430C-9F83-29C644CB45C6}" type="slidenum">
              <a:rPr lang="en-US" smtClean="0"/>
              <a:t>7</a:t>
            </a:fld>
            <a:endParaRPr lang="en-US"/>
          </a:p>
        </p:txBody>
      </p:sp>
    </p:spTree>
    <p:extLst>
      <p:ext uri="{BB962C8B-B14F-4D97-AF65-F5344CB8AC3E}">
        <p14:creationId xmlns:p14="http://schemas.microsoft.com/office/powerpoint/2010/main" val="4028516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BB7AEA6F-0FCE-430C-9F83-29C644CB45C6}" type="slidenum">
              <a:rPr lang="en-US" smtClean="0"/>
              <a:t>9</a:t>
            </a:fld>
            <a:endParaRPr lang="en-US"/>
          </a:p>
        </p:txBody>
      </p:sp>
    </p:spTree>
    <p:extLst>
      <p:ext uri="{BB962C8B-B14F-4D97-AF65-F5344CB8AC3E}">
        <p14:creationId xmlns:p14="http://schemas.microsoft.com/office/powerpoint/2010/main" val="1260099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3.xml"/><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5.xml"/><Relationship Id="rId4"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635CD-5839-4EC9-BBBA-E5AAC37F5E4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D46111BA-9526-4CCA-A8F4-F4F929A335BF}"/>
              </a:ext>
            </a:extLst>
          </p:cNvPr>
          <p:cNvSpPr>
            <a:spLocks noGrp="1"/>
          </p:cNvSpPr>
          <p:nvPr>
            <p:ph type="subTitle" idx="1"/>
          </p:nvPr>
        </p:nvSpPr>
        <p:spPr>
          <a:xfrm>
            <a:off x="1143000" y="3602038"/>
            <a:ext cx="6858000" cy="1655762"/>
          </a:xfrm>
        </p:spPr>
        <p:txBody>
          <a:bodyPr/>
          <a:lstStyle>
            <a:lvl1pPr marL="0" indent="0" algn="ctr">
              <a:buNone/>
              <a:defRPr sz="1800"/>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0A9F7373-F6F3-4853-B3E0-564E271121F2}"/>
              </a:ext>
            </a:extLst>
          </p:cNvPr>
          <p:cNvSpPr>
            <a:spLocks noGrp="1"/>
          </p:cNvSpPr>
          <p:nvPr>
            <p:ph type="dt" sz="half" idx="10"/>
          </p:nvPr>
        </p:nvSpPr>
        <p:spPr/>
        <p:txBody>
          <a:bodyPr/>
          <a:lstStyle/>
          <a:p>
            <a:fld id="{82139247-647F-4BD6-A2E6-46737AD6AEB0}" type="datetimeFigureOut">
              <a:rPr lang="en-US" smtClean="0"/>
              <a:t>4/21/2021</a:t>
            </a:fld>
            <a:endParaRPr lang="en-US"/>
          </a:p>
        </p:txBody>
      </p:sp>
      <p:sp>
        <p:nvSpPr>
          <p:cNvPr id="5" name="Footer Placeholder 4">
            <a:extLst>
              <a:ext uri="{FF2B5EF4-FFF2-40B4-BE49-F238E27FC236}">
                <a16:creationId xmlns:a16="http://schemas.microsoft.com/office/drawing/2014/main" id="{F89B2647-19C9-4BF4-8045-3A9A631306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86B7F1-E2F0-4AB0-966E-F6A6598BE281}"/>
              </a:ext>
            </a:extLst>
          </p:cNvPr>
          <p:cNvSpPr>
            <a:spLocks noGrp="1"/>
          </p:cNvSpPr>
          <p:nvPr>
            <p:ph type="sldNum" sz="quarter" idx="12"/>
          </p:nvPr>
        </p:nvSpPr>
        <p:spPr/>
        <p:txBody>
          <a:bodyPr/>
          <a:lstStyle/>
          <a:p>
            <a:fld id="{7C439E74-DA6C-46EA-95D6-1DCCD85C7C9B}" type="slidenum">
              <a:rPr lang="en-US" smtClean="0"/>
              <a:t>‹#›</a:t>
            </a:fld>
            <a:endParaRPr lang="en-US"/>
          </a:p>
        </p:txBody>
      </p:sp>
    </p:spTree>
    <p:extLst>
      <p:ext uri="{BB962C8B-B14F-4D97-AF65-F5344CB8AC3E}">
        <p14:creationId xmlns:p14="http://schemas.microsoft.com/office/powerpoint/2010/main" val="148832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068C7-97E5-4463-9DDC-282BB5D81B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D3D7C2-F4C8-49C9-A2FA-A88082DDBD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C2879C-D542-445F-A4CE-A6E117290D8A}"/>
              </a:ext>
            </a:extLst>
          </p:cNvPr>
          <p:cNvSpPr>
            <a:spLocks noGrp="1"/>
          </p:cNvSpPr>
          <p:nvPr>
            <p:ph type="dt" sz="half" idx="10"/>
          </p:nvPr>
        </p:nvSpPr>
        <p:spPr/>
        <p:txBody>
          <a:bodyPr/>
          <a:lstStyle/>
          <a:p>
            <a:fld id="{82139247-647F-4BD6-A2E6-46737AD6AEB0}" type="datetimeFigureOut">
              <a:rPr lang="en-US" smtClean="0"/>
              <a:t>4/21/2021</a:t>
            </a:fld>
            <a:endParaRPr lang="en-US"/>
          </a:p>
        </p:txBody>
      </p:sp>
      <p:sp>
        <p:nvSpPr>
          <p:cNvPr id="5" name="Footer Placeholder 4">
            <a:extLst>
              <a:ext uri="{FF2B5EF4-FFF2-40B4-BE49-F238E27FC236}">
                <a16:creationId xmlns:a16="http://schemas.microsoft.com/office/drawing/2014/main" id="{0F27A8A3-9A3A-41D1-99AC-8BBE333AA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093003-61DA-463F-86B4-5855FE20C1C1}"/>
              </a:ext>
            </a:extLst>
          </p:cNvPr>
          <p:cNvSpPr>
            <a:spLocks noGrp="1"/>
          </p:cNvSpPr>
          <p:nvPr>
            <p:ph type="sldNum" sz="quarter" idx="12"/>
          </p:nvPr>
        </p:nvSpPr>
        <p:spPr/>
        <p:txBody>
          <a:bodyPr/>
          <a:lstStyle/>
          <a:p>
            <a:fld id="{7C439E74-DA6C-46EA-95D6-1DCCD85C7C9B}" type="slidenum">
              <a:rPr lang="en-US" smtClean="0"/>
              <a:t>‹#›</a:t>
            </a:fld>
            <a:endParaRPr lang="en-US"/>
          </a:p>
        </p:txBody>
      </p:sp>
    </p:spTree>
    <p:extLst>
      <p:ext uri="{BB962C8B-B14F-4D97-AF65-F5344CB8AC3E}">
        <p14:creationId xmlns:p14="http://schemas.microsoft.com/office/powerpoint/2010/main" val="1365576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22E1A1-1B2C-48F8-9FF8-425A4E74D806}"/>
              </a:ext>
            </a:extLst>
          </p:cNvPr>
          <p:cNvSpPr>
            <a:spLocks noGrp="1"/>
          </p:cNvSpPr>
          <p:nvPr>
            <p:ph type="title" orient="vert"/>
          </p:nvPr>
        </p:nvSpPr>
        <p:spPr>
          <a:xfrm>
            <a:off x="6543676"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B15808-11EE-4EA8-9737-D066D0ED1C49}"/>
              </a:ext>
            </a:extLst>
          </p:cNvPr>
          <p:cNvSpPr>
            <a:spLocks noGrp="1"/>
          </p:cNvSpPr>
          <p:nvPr>
            <p:ph type="body" orient="vert" idx="1"/>
          </p:nvPr>
        </p:nvSpPr>
        <p:spPr>
          <a:xfrm>
            <a:off x="628652"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1F43D-FE4D-4466-9FD3-654ECFA22D71}"/>
              </a:ext>
            </a:extLst>
          </p:cNvPr>
          <p:cNvSpPr>
            <a:spLocks noGrp="1"/>
          </p:cNvSpPr>
          <p:nvPr>
            <p:ph type="dt" sz="half" idx="10"/>
          </p:nvPr>
        </p:nvSpPr>
        <p:spPr/>
        <p:txBody>
          <a:bodyPr/>
          <a:lstStyle/>
          <a:p>
            <a:fld id="{82139247-647F-4BD6-A2E6-46737AD6AEB0}" type="datetimeFigureOut">
              <a:rPr lang="en-US" smtClean="0"/>
              <a:t>4/21/2021</a:t>
            </a:fld>
            <a:endParaRPr lang="en-US"/>
          </a:p>
        </p:txBody>
      </p:sp>
      <p:sp>
        <p:nvSpPr>
          <p:cNvPr id="5" name="Footer Placeholder 4">
            <a:extLst>
              <a:ext uri="{FF2B5EF4-FFF2-40B4-BE49-F238E27FC236}">
                <a16:creationId xmlns:a16="http://schemas.microsoft.com/office/drawing/2014/main" id="{7C79CAFE-3FA2-4C58-B021-63D0DC25D5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A3BA8B-F76D-425B-A90A-B069290DD762}"/>
              </a:ext>
            </a:extLst>
          </p:cNvPr>
          <p:cNvSpPr>
            <a:spLocks noGrp="1"/>
          </p:cNvSpPr>
          <p:nvPr>
            <p:ph type="sldNum" sz="quarter" idx="12"/>
          </p:nvPr>
        </p:nvSpPr>
        <p:spPr/>
        <p:txBody>
          <a:bodyPr/>
          <a:lstStyle/>
          <a:p>
            <a:fld id="{7C439E74-DA6C-46EA-95D6-1DCCD85C7C9B}" type="slidenum">
              <a:rPr lang="en-US" smtClean="0"/>
              <a:t>‹#›</a:t>
            </a:fld>
            <a:endParaRPr lang="en-US"/>
          </a:p>
        </p:txBody>
      </p:sp>
    </p:spTree>
    <p:extLst>
      <p:ext uri="{BB962C8B-B14F-4D97-AF65-F5344CB8AC3E}">
        <p14:creationId xmlns:p14="http://schemas.microsoft.com/office/powerpoint/2010/main" val="7050867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1C7B6-A007-4EA5-841D-B136658B99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E04879-152D-489B-9D04-33E92CDA93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487F7F-A162-4B19-A122-D55350F8DFD5}"/>
              </a:ext>
            </a:extLst>
          </p:cNvPr>
          <p:cNvSpPr>
            <a:spLocks noGrp="1"/>
          </p:cNvSpPr>
          <p:nvPr>
            <p:ph type="dt" sz="half" idx="10"/>
          </p:nvPr>
        </p:nvSpPr>
        <p:spPr/>
        <p:txBody>
          <a:bodyPr/>
          <a:lstStyle/>
          <a:p>
            <a:fld id="{82139247-647F-4BD6-A2E6-46737AD6AEB0}" type="datetimeFigureOut">
              <a:rPr lang="en-US" smtClean="0"/>
              <a:t>4/21/2021</a:t>
            </a:fld>
            <a:endParaRPr lang="en-US"/>
          </a:p>
        </p:txBody>
      </p:sp>
      <p:sp>
        <p:nvSpPr>
          <p:cNvPr id="5" name="Footer Placeholder 4">
            <a:extLst>
              <a:ext uri="{FF2B5EF4-FFF2-40B4-BE49-F238E27FC236}">
                <a16:creationId xmlns:a16="http://schemas.microsoft.com/office/drawing/2014/main" id="{4269FEBF-3B4D-459D-A704-FD6CC21CF1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7E4D6C-029B-43D8-82C9-E583D011E5F0}"/>
              </a:ext>
            </a:extLst>
          </p:cNvPr>
          <p:cNvSpPr>
            <a:spLocks noGrp="1"/>
          </p:cNvSpPr>
          <p:nvPr>
            <p:ph type="sldNum" sz="quarter" idx="12"/>
          </p:nvPr>
        </p:nvSpPr>
        <p:spPr/>
        <p:txBody>
          <a:bodyPr/>
          <a:lstStyle/>
          <a:p>
            <a:fld id="{7C439E74-DA6C-46EA-95D6-1DCCD85C7C9B}" type="slidenum">
              <a:rPr lang="en-US" smtClean="0"/>
              <a:t>‹#›</a:t>
            </a:fld>
            <a:endParaRPr lang="en-US"/>
          </a:p>
        </p:txBody>
      </p:sp>
    </p:spTree>
    <p:extLst>
      <p:ext uri="{BB962C8B-B14F-4D97-AF65-F5344CB8AC3E}">
        <p14:creationId xmlns:p14="http://schemas.microsoft.com/office/powerpoint/2010/main" val="36170388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D843D-847E-4E09-8A04-9455F4DFD7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018E9B-7ABA-4D81-A03D-876AB0D6CDAB}"/>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BC42FD-B21A-4BFB-9447-2A34C3D5E4BB}"/>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B5E3B7-8467-47F2-9945-842CA30070F6}"/>
              </a:ext>
            </a:extLst>
          </p:cNvPr>
          <p:cNvSpPr>
            <a:spLocks noGrp="1"/>
          </p:cNvSpPr>
          <p:nvPr>
            <p:ph type="dt" sz="half" idx="10"/>
          </p:nvPr>
        </p:nvSpPr>
        <p:spPr/>
        <p:txBody>
          <a:bodyPr/>
          <a:lstStyle/>
          <a:p>
            <a:fld id="{82139247-647F-4BD6-A2E6-46737AD6AEB0}" type="datetimeFigureOut">
              <a:rPr lang="en-US" smtClean="0"/>
              <a:t>4/21/2021</a:t>
            </a:fld>
            <a:endParaRPr lang="en-US"/>
          </a:p>
        </p:txBody>
      </p:sp>
      <p:sp>
        <p:nvSpPr>
          <p:cNvPr id="6" name="Footer Placeholder 5">
            <a:extLst>
              <a:ext uri="{FF2B5EF4-FFF2-40B4-BE49-F238E27FC236}">
                <a16:creationId xmlns:a16="http://schemas.microsoft.com/office/drawing/2014/main" id="{DFA1D6B9-3228-446D-AFFD-88A0307ADE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429EFF-B954-45ED-8655-D077109D3979}"/>
              </a:ext>
            </a:extLst>
          </p:cNvPr>
          <p:cNvSpPr>
            <a:spLocks noGrp="1"/>
          </p:cNvSpPr>
          <p:nvPr>
            <p:ph type="sldNum" sz="quarter" idx="12"/>
          </p:nvPr>
        </p:nvSpPr>
        <p:spPr/>
        <p:txBody>
          <a:bodyPr/>
          <a:lstStyle/>
          <a:p>
            <a:fld id="{7C439E74-DA6C-46EA-95D6-1DCCD85C7C9B}" type="slidenum">
              <a:rPr lang="en-US" smtClean="0"/>
              <a:t>‹#›</a:t>
            </a:fld>
            <a:endParaRPr lang="en-US"/>
          </a:p>
        </p:txBody>
      </p:sp>
    </p:spTree>
    <p:extLst>
      <p:ext uri="{BB962C8B-B14F-4D97-AF65-F5344CB8AC3E}">
        <p14:creationId xmlns:p14="http://schemas.microsoft.com/office/powerpoint/2010/main" val="1657732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1_Title Slide">
    <p:bg>
      <p:bgPr>
        <a:blipFill dpi="0" rotWithShape="1">
          <a:blip r:embed="rId2">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11" name="Rectangle 10"/>
          <p:cNvSpPr/>
          <p:nvPr/>
        </p:nvSpPr>
        <p:spPr>
          <a:xfrm>
            <a:off x="2234337" y="6292024"/>
            <a:ext cx="6909664" cy="474536"/>
          </a:xfrm>
          <a:prstGeom prst="rect">
            <a:avLst/>
          </a:prstGeom>
          <a:solidFill>
            <a:srgbClr val="005DAB"/>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w Cen MT"/>
              <a:ea typeface="+mn-ea"/>
              <a:cs typeface="+mn-cs"/>
            </a:endParaRPr>
          </a:p>
        </p:txBody>
      </p:sp>
      <p:sp>
        <p:nvSpPr>
          <p:cNvPr id="8" name="Title 7"/>
          <p:cNvSpPr>
            <a:spLocks noGrp="1"/>
          </p:cNvSpPr>
          <p:nvPr>
            <p:ph type="ctrTitle" hasCustomPrompt="1"/>
          </p:nvPr>
        </p:nvSpPr>
        <p:spPr>
          <a:xfrm>
            <a:off x="1319051" y="2939813"/>
            <a:ext cx="6477000" cy="1447800"/>
          </a:xfrm>
          <a:prstGeom prst="rect">
            <a:avLst/>
          </a:prstGeom>
        </p:spPr>
        <p:txBody>
          <a:bodyPr anchor="ctr"/>
          <a:lstStyle>
            <a:lvl1pPr algn="ctr">
              <a:defRPr cap="none" baseline="0">
                <a:solidFill>
                  <a:schemeClr val="bg1"/>
                </a:solidFill>
              </a:defRPr>
            </a:lvl1pPr>
          </a:lstStyle>
          <a:p>
            <a:r>
              <a:rPr kumimoji="0" lang="en-US" dirty="0"/>
              <a:t>Click To Edit Master Title Style</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8851" y="835799"/>
            <a:ext cx="4606299" cy="1353315"/>
          </a:xfrm>
          <a:prstGeom prst="rect">
            <a:avLst/>
          </a:prstGeom>
        </p:spPr>
      </p:pic>
      <p:sp>
        <p:nvSpPr>
          <p:cNvPr id="14" name="Rectangle 13"/>
          <p:cNvSpPr/>
          <p:nvPr/>
        </p:nvSpPr>
        <p:spPr>
          <a:xfrm>
            <a:off x="-3658" y="6292024"/>
            <a:ext cx="2237994" cy="474536"/>
          </a:xfrm>
          <a:prstGeom prst="rect">
            <a:avLst/>
          </a:prstGeom>
          <a:solidFill>
            <a:srgbClr val="0000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w Cen MT"/>
              <a:ea typeface="+mn-ea"/>
              <a:cs typeface="+mn-cs"/>
            </a:endParaRP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755" y="6342534"/>
            <a:ext cx="1281296" cy="368575"/>
          </a:xfrm>
          <a:prstGeom prst="rect">
            <a:avLst/>
          </a:prstGeom>
        </p:spPr>
      </p:pic>
      <p:grpSp>
        <p:nvGrpSpPr>
          <p:cNvPr id="10" name="Group 9"/>
          <p:cNvGrpSpPr/>
          <p:nvPr/>
        </p:nvGrpSpPr>
        <p:grpSpPr>
          <a:xfrm>
            <a:off x="0" y="0"/>
            <a:ext cx="9144000" cy="89632"/>
            <a:chOff x="0" y="-1"/>
            <a:chExt cx="9144000" cy="309433"/>
          </a:xfrm>
        </p:grpSpPr>
        <p:sp>
          <p:nvSpPr>
            <p:cNvPr id="16" name="Rectangle 15"/>
            <p:cNvSpPr/>
            <p:nvPr/>
          </p:nvSpPr>
          <p:spPr>
            <a:xfrm rot="5400000" flipH="1">
              <a:off x="7466808" y="-1367760"/>
              <a:ext cx="309432" cy="3044952"/>
            </a:xfrm>
            <a:prstGeom prst="rect">
              <a:avLst/>
            </a:prstGeom>
            <a:solidFill>
              <a:srgbClr val="8FB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w Cen MT"/>
                <a:ea typeface="+mn-ea"/>
                <a:cs typeface="+mn-cs"/>
              </a:endParaRPr>
            </a:p>
          </p:txBody>
        </p:sp>
        <p:sp>
          <p:nvSpPr>
            <p:cNvPr id="17" name="Rectangle 16"/>
            <p:cNvSpPr/>
            <p:nvPr/>
          </p:nvSpPr>
          <p:spPr>
            <a:xfrm rot="5400000" flipH="1">
              <a:off x="1367760" y="-1367760"/>
              <a:ext cx="309432" cy="3044952"/>
            </a:xfrm>
            <a:prstGeom prst="rect">
              <a:avLst/>
            </a:prstGeom>
            <a:solidFill>
              <a:srgbClr val="245C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w Cen MT"/>
                <a:ea typeface="+mn-ea"/>
                <a:cs typeface="+mn-cs"/>
              </a:endParaRPr>
            </a:p>
          </p:txBody>
        </p:sp>
        <p:sp>
          <p:nvSpPr>
            <p:cNvPr id="18" name="Rectangle 17"/>
            <p:cNvSpPr/>
            <p:nvPr/>
          </p:nvSpPr>
          <p:spPr>
            <a:xfrm rot="5400000" flipH="1">
              <a:off x="4411284" y="-1384223"/>
              <a:ext cx="309432" cy="3077876"/>
            </a:xfrm>
            <a:prstGeom prst="rect">
              <a:avLst/>
            </a:prstGeom>
            <a:solidFill>
              <a:srgbClr val="25AA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w Cen MT"/>
                <a:ea typeface="+mn-ea"/>
                <a:cs typeface="+mn-cs"/>
              </a:endParaRPr>
            </a:p>
          </p:txBody>
        </p:sp>
      </p:grpSp>
      <p:sp>
        <p:nvSpPr>
          <p:cNvPr id="19" name="Rectangle 18"/>
          <p:cNvSpPr/>
          <p:nvPr/>
        </p:nvSpPr>
        <p:spPr>
          <a:xfrm>
            <a:off x="0" y="6807896"/>
            <a:ext cx="9144000" cy="50105"/>
          </a:xfrm>
          <a:prstGeom prst="rect">
            <a:avLst/>
          </a:prstGeom>
          <a:solidFill>
            <a:srgbClr val="F47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w Cen MT"/>
              <a:ea typeface="+mn-ea"/>
              <a:cs typeface="+mn-cs"/>
            </a:endParaRPr>
          </a:p>
        </p:txBody>
      </p:sp>
    </p:spTree>
    <p:extLst>
      <p:ext uri="{BB962C8B-B14F-4D97-AF65-F5344CB8AC3E}">
        <p14:creationId xmlns:p14="http://schemas.microsoft.com/office/powerpoint/2010/main" val="3883407418"/>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a:effectLst/>
        </p:spPr>
        <p:txBody>
          <a:bodyPr anchor="b"/>
          <a:lstStyle>
            <a:lvl1pPr algn="ctr">
              <a:defRPr sz="4050">
                <a:solidFill>
                  <a:schemeClr val="tx1"/>
                </a:solidFill>
                <a:effectLst/>
              </a:defRPr>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defTabSz="685800">
              <a:defRPr/>
            </a:pPr>
            <a:fld id="{543DD4DE-18BC-D246-911B-0B74A4EC2124}" type="datetimeFigureOut">
              <a:rPr lang="en-US" smtClean="0">
                <a:solidFill>
                  <a:prstClr val="black">
                    <a:tint val="75000"/>
                  </a:prstClr>
                </a:solidFill>
              </a:rPr>
              <a:pPr defTabSz="685800">
                <a:defRPr/>
              </a:pPr>
              <a:t>4/21/2021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897530BA-23FA-F649-A95F-FFC9F10DFBC9}" type="slidenum">
              <a:rPr lang="en-US" smtClean="0">
                <a:solidFill>
                  <a:prstClr val="black">
                    <a:tint val="75000"/>
                  </a:prstClr>
                </a:solidFill>
              </a:rPr>
              <a:pPr defTabSz="685800">
                <a:defRPr/>
              </a:pPr>
              <a:t>‹#›</a:t>
            </a:fld>
            <a:endParaRPr lang="en-US" dirty="0">
              <a:solidFill>
                <a:prstClr val="black">
                  <a:tint val="75000"/>
                </a:prstClr>
              </a:solidFill>
            </a:endParaRPr>
          </a:p>
        </p:txBody>
      </p:sp>
      <p:grpSp>
        <p:nvGrpSpPr>
          <p:cNvPr id="7" name="Group 6">
            <a:extLst>
              <a:ext uri="{FF2B5EF4-FFF2-40B4-BE49-F238E27FC236}">
                <a16:creationId xmlns:a16="http://schemas.microsoft.com/office/drawing/2014/main" id="{7B090D88-AA45-42A2-A00B-A9BDB1429696}"/>
              </a:ext>
            </a:extLst>
          </p:cNvPr>
          <p:cNvGrpSpPr/>
          <p:nvPr/>
        </p:nvGrpSpPr>
        <p:grpSpPr>
          <a:xfrm>
            <a:off x="1" y="0"/>
            <a:ext cx="9143999" cy="89632"/>
            <a:chOff x="1" y="-1"/>
            <a:chExt cx="9143999" cy="309433"/>
          </a:xfrm>
        </p:grpSpPr>
        <p:sp>
          <p:nvSpPr>
            <p:cNvPr id="8" name="Rectangle 7">
              <a:extLst>
                <a:ext uri="{FF2B5EF4-FFF2-40B4-BE49-F238E27FC236}">
                  <a16:creationId xmlns:a16="http://schemas.microsoft.com/office/drawing/2014/main" id="{F53CC96C-80FA-4434-B162-771E1FC60554}"/>
                </a:ext>
              </a:extLst>
            </p:cNvPr>
            <p:cNvSpPr/>
            <p:nvPr/>
          </p:nvSpPr>
          <p:spPr>
            <a:xfrm rot="5400000" flipH="1">
              <a:off x="7466808" y="-1367760"/>
              <a:ext cx="309432" cy="3044952"/>
            </a:xfrm>
            <a:prstGeom prst="rect">
              <a:avLst/>
            </a:prstGeom>
            <a:solidFill>
              <a:srgbClr val="8FB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AB9E290-BD7C-4A15-9F04-653916B182F9}"/>
                </a:ext>
              </a:extLst>
            </p:cNvPr>
            <p:cNvSpPr/>
            <p:nvPr/>
          </p:nvSpPr>
          <p:spPr>
            <a:xfrm rot="5400000" flipH="1">
              <a:off x="1367761" y="-1367760"/>
              <a:ext cx="309432" cy="3044952"/>
            </a:xfrm>
            <a:prstGeom prst="rect">
              <a:avLst/>
            </a:prstGeom>
            <a:solidFill>
              <a:srgbClr val="245C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8A33FF1E-CC37-4197-A6D7-772F6AD30955}"/>
                </a:ext>
              </a:extLst>
            </p:cNvPr>
            <p:cNvSpPr/>
            <p:nvPr/>
          </p:nvSpPr>
          <p:spPr>
            <a:xfrm rot="5400000" flipH="1">
              <a:off x="4411284" y="-1384223"/>
              <a:ext cx="309432" cy="3077876"/>
            </a:xfrm>
            <a:prstGeom prst="rect">
              <a:avLst/>
            </a:prstGeom>
            <a:solidFill>
              <a:srgbClr val="25AA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78862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Sub 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2220815"/>
            <a:ext cx="6858000" cy="1289148"/>
          </a:xfrm>
          <a:prstGeom prst="rect">
            <a:avLst/>
          </a:prstGeom>
        </p:spPr>
        <p:txBody>
          <a:bodyPr anchor="b"/>
          <a:lstStyle>
            <a:lvl1pPr algn="ctr">
              <a:defRPr sz="4500"/>
            </a:lvl1pPr>
          </a:lstStyle>
          <a:p>
            <a:r>
              <a:rPr lang="en-US" dirty="0"/>
              <a:t>Subtitle</a:t>
            </a:r>
          </a:p>
        </p:txBody>
      </p:sp>
      <p:sp>
        <p:nvSpPr>
          <p:cNvPr id="3" name="Subtitle 2"/>
          <p:cNvSpPr>
            <a:spLocks noGrp="1"/>
          </p:cNvSpPr>
          <p:nvPr>
            <p:ph type="subTitle" idx="1"/>
          </p:nvPr>
        </p:nvSpPr>
        <p:spPr>
          <a:xfrm>
            <a:off x="1143000" y="3602039"/>
            <a:ext cx="6858000" cy="48482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defTabSz="685800">
              <a:defRPr/>
            </a:pPr>
            <a:fld id="{543DD4DE-18BC-D246-911B-0B74A4EC2124}" type="datetimeFigureOut">
              <a:rPr lang="en-US" smtClean="0">
                <a:solidFill>
                  <a:prstClr val="black">
                    <a:tint val="75000"/>
                  </a:prstClr>
                </a:solidFill>
              </a:rPr>
              <a:pPr defTabSz="685800">
                <a:defRPr/>
              </a:pPr>
              <a:t>4/21/2021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897530BA-23FA-F649-A95F-FFC9F10DFBC9}" type="slidenum">
              <a:rPr lang="en-US" smtClean="0">
                <a:solidFill>
                  <a:prstClr val="black">
                    <a:tint val="75000"/>
                  </a:prstClr>
                </a:solidFill>
              </a:rPr>
              <a:pPr defTabSz="685800">
                <a:defRPr/>
              </a:pPr>
              <a:t>‹#›</a:t>
            </a:fld>
            <a:endParaRPr lang="en-US" dirty="0">
              <a:solidFill>
                <a:prstClr val="black">
                  <a:tint val="75000"/>
                </a:prstClr>
              </a:solidFill>
            </a:endParaRPr>
          </a:p>
        </p:txBody>
      </p:sp>
      <p:sp>
        <p:nvSpPr>
          <p:cNvPr id="17" name="Rectangle 16">
            <a:extLst>
              <a:ext uri="{FF2B5EF4-FFF2-40B4-BE49-F238E27FC236}">
                <a16:creationId xmlns:a16="http://schemas.microsoft.com/office/drawing/2014/main" id="{ACD71968-C304-48CE-969F-0C4C8D7CC609}"/>
              </a:ext>
            </a:extLst>
          </p:cNvPr>
          <p:cNvSpPr/>
          <p:nvPr/>
        </p:nvSpPr>
        <p:spPr>
          <a:xfrm>
            <a:off x="0" y="4086862"/>
            <a:ext cx="9144000" cy="45719"/>
          </a:xfrm>
          <a:prstGeom prst="rect">
            <a:avLst/>
          </a:prstGeom>
          <a:solidFill>
            <a:srgbClr val="F47721">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8" name="Group 17">
            <a:extLst>
              <a:ext uri="{FF2B5EF4-FFF2-40B4-BE49-F238E27FC236}">
                <a16:creationId xmlns:a16="http://schemas.microsoft.com/office/drawing/2014/main" id="{03270F8B-6E01-412A-8FF7-A9FAE38761CB}"/>
              </a:ext>
            </a:extLst>
          </p:cNvPr>
          <p:cNvGrpSpPr/>
          <p:nvPr/>
        </p:nvGrpSpPr>
        <p:grpSpPr>
          <a:xfrm>
            <a:off x="0" y="2220816"/>
            <a:ext cx="9144000" cy="89633"/>
            <a:chOff x="0" y="0"/>
            <a:chExt cx="9144000" cy="309435"/>
          </a:xfrm>
        </p:grpSpPr>
        <p:sp>
          <p:nvSpPr>
            <p:cNvPr id="19" name="Rectangle 18">
              <a:extLst>
                <a:ext uri="{FF2B5EF4-FFF2-40B4-BE49-F238E27FC236}">
                  <a16:creationId xmlns:a16="http://schemas.microsoft.com/office/drawing/2014/main" id="{CAF51C48-EAE8-4314-93C4-798F89B7E2BA}"/>
                </a:ext>
              </a:extLst>
            </p:cNvPr>
            <p:cNvSpPr/>
            <p:nvPr/>
          </p:nvSpPr>
          <p:spPr>
            <a:xfrm rot="5400000" flipH="1">
              <a:off x="7466808" y="-1367760"/>
              <a:ext cx="309432" cy="3044952"/>
            </a:xfrm>
            <a:prstGeom prst="rect">
              <a:avLst/>
            </a:prstGeom>
            <a:solidFill>
              <a:srgbClr val="8FB13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10BA6FF1-450C-4669-880C-2DF256213128}"/>
                </a:ext>
              </a:extLst>
            </p:cNvPr>
            <p:cNvSpPr/>
            <p:nvPr/>
          </p:nvSpPr>
          <p:spPr>
            <a:xfrm rot="5400000" flipH="1">
              <a:off x="1367760" y="-1367760"/>
              <a:ext cx="309432" cy="3044952"/>
            </a:xfrm>
            <a:prstGeom prst="rect">
              <a:avLst/>
            </a:prstGeom>
            <a:solidFill>
              <a:srgbClr val="245C9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57A1C637-DA7E-4B01-B316-CEEC586DD674}"/>
                </a:ext>
              </a:extLst>
            </p:cNvPr>
            <p:cNvSpPr/>
            <p:nvPr/>
          </p:nvSpPr>
          <p:spPr>
            <a:xfrm rot="5400000" flipH="1">
              <a:off x="4420229" y="-1375274"/>
              <a:ext cx="309430" cy="3059987"/>
            </a:xfrm>
            <a:prstGeom prst="rect">
              <a:avLst/>
            </a:prstGeom>
            <a:solidFill>
              <a:srgbClr val="25AAE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83278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06722"/>
          </a:xfrm>
          <a:prstGeom prst="rect">
            <a:avLst/>
          </a:prstGeom>
        </p:spPr>
        <p:txBody>
          <a:bodyPr/>
          <a:lstStyle/>
          <a:p>
            <a:r>
              <a:rPr lang="en-US"/>
              <a:t>Click to edit Master title style</a:t>
            </a:r>
          </a:p>
        </p:txBody>
      </p:sp>
      <p:sp>
        <p:nvSpPr>
          <p:cNvPr id="3" name="Content Placeholder 2"/>
          <p:cNvSpPr>
            <a:spLocks noGrp="1"/>
          </p:cNvSpPr>
          <p:nvPr>
            <p:ph idx="1" hasCustomPrompt="1"/>
          </p:nvPr>
        </p:nvSpPr>
        <p:spPr>
          <a:xfrm>
            <a:off x="628650" y="1451236"/>
            <a:ext cx="7886700" cy="4725727"/>
          </a:xfrm>
        </p:spPr>
        <p:txBody>
          <a:bodyPr/>
          <a:lstStyle>
            <a:lvl1pPr marL="240030" marR="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lvl1pPr>
            <a:lvl2pPr marL="480060" marR="0"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lvl2pPr>
            <a:lvl3pPr marL="685800" marR="0"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lvl3pPr>
            <a:lvl4pPr marL="1028700" marR="0"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lvl4pPr>
            <a:lvl5pPr marL="1371600" marR="0"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lvl5pPr>
          </a:lstStyle>
          <a:p>
            <a:pPr marL="240030" marR="0" lvl="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dirty="0">
                <a:ln>
                  <a:noFill/>
                </a:ln>
                <a:solidFill>
                  <a:srgbClr val="444444"/>
                </a:solidFill>
                <a:effectLst/>
                <a:uLnTx/>
                <a:uFillTx/>
                <a:latin typeface="Tw Cen MT"/>
                <a:ea typeface="+mn-ea"/>
                <a:cs typeface="+mn-cs"/>
              </a:rPr>
              <a:t>Click to edit Master text styles</a:t>
            </a:r>
          </a:p>
          <a:p>
            <a:pPr marL="480060" marR="0" lvl="1"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pPr>
            <a:r>
              <a:rPr kumimoji="0" lang="en-US" sz="1950" b="0" i="0" u="none" strike="noStrike" kern="1200" cap="none" spc="0" normalizeH="0" baseline="0" noProof="0" dirty="0">
                <a:ln>
                  <a:noFill/>
                </a:ln>
                <a:solidFill>
                  <a:srgbClr val="444444"/>
                </a:solidFill>
                <a:effectLst/>
                <a:uLnTx/>
                <a:uFillTx/>
                <a:latin typeface="Tw Cen MT"/>
                <a:ea typeface="+mn-ea"/>
                <a:cs typeface="+mn-cs"/>
              </a:rPr>
              <a:t>Second level</a:t>
            </a:r>
          </a:p>
          <a:p>
            <a:pPr marL="685800" marR="0" lvl="2"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pPr>
            <a:r>
              <a:rPr kumimoji="0" lang="en-US" sz="1725" b="0" i="0" u="none" strike="noStrike" kern="1200" cap="none" spc="0" normalizeH="0" baseline="0" noProof="0" dirty="0">
                <a:ln>
                  <a:noFill/>
                </a:ln>
                <a:solidFill>
                  <a:srgbClr val="444444"/>
                </a:solidFill>
                <a:effectLst/>
                <a:uLnTx/>
                <a:uFillTx/>
                <a:latin typeface="Tw Cen MT"/>
                <a:ea typeface="+mn-ea"/>
                <a:cs typeface="+mn-cs"/>
              </a:rPr>
              <a:t>Third level</a:t>
            </a:r>
          </a:p>
          <a:p>
            <a:pPr marL="1028700" marR="0" lvl="3"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Fourth level</a:t>
            </a:r>
          </a:p>
          <a:p>
            <a:pPr marL="1371600" marR="0" lvl="4"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Fifth level</a:t>
            </a:r>
          </a:p>
        </p:txBody>
      </p:sp>
      <p:sp>
        <p:nvSpPr>
          <p:cNvPr id="4" name="Date Placeholder 3"/>
          <p:cNvSpPr>
            <a:spLocks noGrp="1"/>
          </p:cNvSpPr>
          <p:nvPr>
            <p:ph type="dt" sz="half" idx="10"/>
          </p:nvPr>
        </p:nvSpPr>
        <p:spPr/>
        <p:txBody>
          <a:bodyPr/>
          <a:lstStyle/>
          <a:p>
            <a:pPr defTabSz="685800">
              <a:defRPr/>
            </a:pPr>
            <a:fld id="{543DD4DE-18BC-D246-911B-0B74A4EC2124}" type="datetimeFigureOut">
              <a:rPr lang="en-US" smtClean="0">
                <a:solidFill>
                  <a:prstClr val="black">
                    <a:tint val="75000"/>
                  </a:prstClr>
                </a:solidFill>
              </a:rPr>
              <a:pPr defTabSz="685800">
                <a:defRPr/>
              </a:pPr>
              <a:t>4/21/2021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897530BA-23FA-F649-A95F-FFC9F10DFBC9}" type="slidenum">
              <a:rPr lang="en-US" smtClean="0">
                <a:solidFill>
                  <a:prstClr val="black">
                    <a:tint val="75000"/>
                  </a:prstClr>
                </a:solidFill>
              </a:rPr>
              <a:pPr defTabSz="685800">
                <a:defRPr/>
              </a:pPr>
              <a:t>‹#›</a:t>
            </a:fld>
            <a:endParaRPr lang="en-US" dirty="0">
              <a:solidFill>
                <a:prstClr val="black">
                  <a:tint val="75000"/>
                </a:prstClr>
              </a:solidFill>
            </a:endParaRPr>
          </a:p>
        </p:txBody>
      </p:sp>
    </p:spTree>
    <p:extLst>
      <p:ext uri="{BB962C8B-B14F-4D97-AF65-F5344CB8AC3E}">
        <p14:creationId xmlns:p14="http://schemas.microsoft.com/office/powerpoint/2010/main" val="22403290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defTabSz="685800">
              <a:defRPr/>
            </a:pPr>
            <a:fld id="{543DD4DE-18BC-D246-911B-0B74A4EC2124}" type="datetimeFigureOut">
              <a:rPr lang="en-US" smtClean="0">
                <a:solidFill>
                  <a:prstClr val="black">
                    <a:tint val="75000"/>
                  </a:prstClr>
                </a:solidFill>
              </a:rPr>
              <a:pPr defTabSz="685800">
                <a:defRPr/>
              </a:pPr>
              <a:t>4/21/2021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defTabSz="685800">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85800">
              <a:defRPr/>
            </a:pPr>
            <a:fld id="{897530BA-23FA-F649-A95F-FFC9F10DFBC9}" type="slidenum">
              <a:rPr lang="en-US" smtClean="0">
                <a:solidFill>
                  <a:prstClr val="black">
                    <a:tint val="75000"/>
                  </a:prstClr>
                </a:solidFill>
              </a:rPr>
              <a:pPr defTabSz="685800">
                <a:defRPr/>
              </a:pPr>
              <a:t>‹#›</a:t>
            </a:fld>
            <a:endParaRPr lang="en-US" dirty="0">
              <a:solidFill>
                <a:prstClr val="black">
                  <a:tint val="75000"/>
                </a:prstClr>
              </a:solidFill>
            </a:endParaRPr>
          </a:p>
        </p:txBody>
      </p:sp>
      <p:sp>
        <p:nvSpPr>
          <p:cNvPr id="8" name="Title 1">
            <a:extLst>
              <a:ext uri="{FF2B5EF4-FFF2-40B4-BE49-F238E27FC236}">
                <a16:creationId xmlns:a16="http://schemas.microsoft.com/office/drawing/2014/main" id="{AC643F68-E302-4170-B6CD-BEEF4D7C764A}"/>
              </a:ext>
            </a:extLst>
          </p:cNvPr>
          <p:cNvSpPr>
            <a:spLocks noGrp="1"/>
          </p:cNvSpPr>
          <p:nvPr>
            <p:ph type="title"/>
          </p:nvPr>
        </p:nvSpPr>
        <p:spPr>
          <a:xfrm>
            <a:off x="628650" y="365126"/>
            <a:ext cx="7886700" cy="906722"/>
          </a:xfrm>
          <a:prstGeom prst="rect">
            <a:avLst/>
          </a:prstGeom>
        </p:spPr>
        <p:txBody>
          <a:bodyPr/>
          <a:lstStyle/>
          <a:p>
            <a:r>
              <a:rPr lang="en-US"/>
              <a:t>Click to edit Master title style</a:t>
            </a:r>
          </a:p>
        </p:txBody>
      </p:sp>
      <p:sp>
        <p:nvSpPr>
          <p:cNvPr id="10" name="Content Placeholder 2">
            <a:extLst>
              <a:ext uri="{FF2B5EF4-FFF2-40B4-BE49-F238E27FC236}">
                <a16:creationId xmlns:a16="http://schemas.microsoft.com/office/drawing/2014/main" id="{194763B6-3A95-4863-8D47-F81B11166099}"/>
              </a:ext>
            </a:extLst>
          </p:cNvPr>
          <p:cNvSpPr>
            <a:spLocks noGrp="1"/>
          </p:cNvSpPr>
          <p:nvPr>
            <p:ph idx="1" hasCustomPrompt="1"/>
          </p:nvPr>
        </p:nvSpPr>
        <p:spPr>
          <a:xfrm>
            <a:off x="628650" y="1451236"/>
            <a:ext cx="3847754" cy="4725727"/>
          </a:xfrm>
        </p:spPr>
        <p:txBody>
          <a:bodyPr/>
          <a:lstStyle>
            <a:lvl1pPr marL="240030" marR="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lvl1pPr>
            <a:lvl2pPr marL="480060" marR="0"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lvl2pPr>
            <a:lvl3pPr marL="685800" marR="0"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lvl3pPr>
            <a:lvl4pPr marL="1028700" marR="0"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lvl4pPr>
            <a:lvl5pPr marL="1371600" marR="0"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lvl5pPr>
          </a:lstStyle>
          <a:p>
            <a:pPr marL="240030" marR="0" lvl="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dirty="0">
                <a:ln>
                  <a:noFill/>
                </a:ln>
                <a:solidFill>
                  <a:srgbClr val="444444"/>
                </a:solidFill>
                <a:effectLst/>
                <a:uLnTx/>
                <a:uFillTx/>
                <a:latin typeface="Tw Cen MT"/>
                <a:ea typeface="+mn-ea"/>
                <a:cs typeface="+mn-cs"/>
              </a:rPr>
              <a:t>Click to edit Master text styles</a:t>
            </a:r>
          </a:p>
          <a:p>
            <a:pPr marL="480060" marR="0" lvl="1"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pPr>
            <a:r>
              <a:rPr kumimoji="0" lang="en-US" sz="1950" b="0" i="0" u="none" strike="noStrike" kern="1200" cap="none" spc="0" normalizeH="0" baseline="0" noProof="0" dirty="0">
                <a:ln>
                  <a:noFill/>
                </a:ln>
                <a:solidFill>
                  <a:srgbClr val="444444"/>
                </a:solidFill>
                <a:effectLst/>
                <a:uLnTx/>
                <a:uFillTx/>
                <a:latin typeface="Tw Cen MT"/>
                <a:ea typeface="+mn-ea"/>
                <a:cs typeface="+mn-cs"/>
              </a:rPr>
              <a:t>Second level</a:t>
            </a:r>
          </a:p>
          <a:p>
            <a:pPr marL="685800" marR="0" lvl="2"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pPr>
            <a:r>
              <a:rPr kumimoji="0" lang="en-US" sz="1725" b="0" i="0" u="none" strike="noStrike" kern="1200" cap="none" spc="0" normalizeH="0" baseline="0" noProof="0" dirty="0">
                <a:ln>
                  <a:noFill/>
                </a:ln>
                <a:solidFill>
                  <a:srgbClr val="444444"/>
                </a:solidFill>
                <a:effectLst/>
                <a:uLnTx/>
                <a:uFillTx/>
                <a:latin typeface="Tw Cen MT"/>
                <a:ea typeface="+mn-ea"/>
                <a:cs typeface="+mn-cs"/>
              </a:rPr>
              <a:t>Third level</a:t>
            </a:r>
          </a:p>
          <a:p>
            <a:pPr marL="1028700" marR="0" lvl="3"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Fourth level</a:t>
            </a:r>
          </a:p>
          <a:p>
            <a:pPr marL="1371600" marR="0" lvl="4"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Fifth level</a:t>
            </a:r>
          </a:p>
        </p:txBody>
      </p:sp>
      <p:sp>
        <p:nvSpPr>
          <p:cNvPr id="11" name="Content Placeholder 2">
            <a:extLst>
              <a:ext uri="{FF2B5EF4-FFF2-40B4-BE49-F238E27FC236}">
                <a16:creationId xmlns:a16="http://schemas.microsoft.com/office/drawing/2014/main" id="{7797F242-888C-42F1-8B9B-84E4CA99FC92}"/>
              </a:ext>
            </a:extLst>
          </p:cNvPr>
          <p:cNvSpPr>
            <a:spLocks noGrp="1"/>
          </p:cNvSpPr>
          <p:nvPr>
            <p:ph idx="13" hasCustomPrompt="1"/>
          </p:nvPr>
        </p:nvSpPr>
        <p:spPr>
          <a:xfrm>
            <a:off x="4657206" y="1451235"/>
            <a:ext cx="3858145" cy="4725727"/>
          </a:xfrm>
        </p:spPr>
        <p:txBody>
          <a:bodyPr/>
          <a:lstStyle>
            <a:lvl1pPr marL="240030" marR="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lvl1pPr>
            <a:lvl2pPr marL="480060" marR="0"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lvl2pPr>
            <a:lvl3pPr marL="685800" marR="0"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lvl3pPr>
            <a:lvl4pPr marL="1028700" marR="0"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lvl4pPr>
            <a:lvl5pPr marL="1371600" marR="0"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lvl5pPr>
          </a:lstStyle>
          <a:p>
            <a:pPr marL="240030" marR="0" lvl="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dirty="0">
                <a:ln>
                  <a:noFill/>
                </a:ln>
                <a:solidFill>
                  <a:srgbClr val="444444"/>
                </a:solidFill>
                <a:effectLst/>
                <a:uLnTx/>
                <a:uFillTx/>
                <a:latin typeface="Tw Cen MT"/>
                <a:ea typeface="+mn-ea"/>
                <a:cs typeface="+mn-cs"/>
              </a:rPr>
              <a:t>Click to edit Master text styles</a:t>
            </a:r>
          </a:p>
          <a:p>
            <a:pPr marL="480060" marR="0" lvl="1"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pPr>
            <a:r>
              <a:rPr kumimoji="0" lang="en-US" sz="1950" b="0" i="0" u="none" strike="noStrike" kern="1200" cap="none" spc="0" normalizeH="0" baseline="0" noProof="0" dirty="0">
                <a:ln>
                  <a:noFill/>
                </a:ln>
                <a:solidFill>
                  <a:srgbClr val="444444"/>
                </a:solidFill>
                <a:effectLst/>
                <a:uLnTx/>
                <a:uFillTx/>
                <a:latin typeface="Tw Cen MT"/>
                <a:ea typeface="+mn-ea"/>
                <a:cs typeface="+mn-cs"/>
              </a:rPr>
              <a:t>Second level</a:t>
            </a:r>
          </a:p>
          <a:p>
            <a:pPr marL="685800" marR="0" lvl="2"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pPr>
            <a:r>
              <a:rPr kumimoji="0" lang="en-US" sz="1725" b="0" i="0" u="none" strike="noStrike" kern="1200" cap="none" spc="0" normalizeH="0" baseline="0" noProof="0" dirty="0">
                <a:ln>
                  <a:noFill/>
                </a:ln>
                <a:solidFill>
                  <a:srgbClr val="444444"/>
                </a:solidFill>
                <a:effectLst/>
                <a:uLnTx/>
                <a:uFillTx/>
                <a:latin typeface="Tw Cen MT"/>
                <a:ea typeface="+mn-ea"/>
                <a:cs typeface="+mn-cs"/>
              </a:rPr>
              <a:t>Third level</a:t>
            </a:r>
          </a:p>
          <a:p>
            <a:pPr marL="1028700" marR="0" lvl="3"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Fourth level</a:t>
            </a:r>
          </a:p>
          <a:p>
            <a:pPr marL="1371600" marR="0" lvl="4"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Fifth level</a:t>
            </a:r>
          </a:p>
        </p:txBody>
      </p:sp>
    </p:spTree>
    <p:extLst>
      <p:ext uri="{BB962C8B-B14F-4D97-AF65-F5344CB8AC3E}">
        <p14:creationId xmlns:p14="http://schemas.microsoft.com/office/powerpoint/2010/main" val="15608180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atin typeface="Tw Cen MT" charset="0"/>
                <a:ea typeface="Tw Cen MT" charset="0"/>
                <a:cs typeface="Tw Cen MT"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hasCustomPrompt="1"/>
          </p:nvPr>
        </p:nvSpPr>
        <p:spPr>
          <a:xfrm>
            <a:off x="629842" y="2505075"/>
            <a:ext cx="3868340" cy="3684588"/>
          </a:xfrm>
        </p:spPr>
        <p:txBody>
          <a:bodyPr/>
          <a:lstStyle>
            <a:lvl1pPr marL="240030" marR="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lvl1pPr>
            <a:lvl2pPr marL="480060" marR="0"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lvl2pPr>
            <a:lvl3pPr marL="685800" marR="0"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lvl3pPr>
            <a:lvl4pPr marL="1028700" marR="0"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lvl4pPr>
            <a:lvl5pPr marL="1371600" marR="0"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lvl5pPr>
          </a:lstStyle>
          <a:p>
            <a:pPr marL="240030" marR="0" lvl="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dirty="0">
                <a:ln>
                  <a:noFill/>
                </a:ln>
                <a:solidFill>
                  <a:srgbClr val="444444"/>
                </a:solidFill>
                <a:effectLst/>
                <a:uLnTx/>
                <a:uFillTx/>
                <a:latin typeface="Tw Cen MT"/>
                <a:ea typeface="+mn-ea"/>
                <a:cs typeface="+mn-cs"/>
              </a:rPr>
              <a:t>Click to edit Master text styles</a:t>
            </a:r>
          </a:p>
          <a:p>
            <a:pPr marL="480060" marR="0" lvl="1"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pPr>
            <a:r>
              <a:rPr kumimoji="0" lang="en-US" sz="1950" b="0" i="0" u="none" strike="noStrike" kern="1200" cap="none" spc="0" normalizeH="0" baseline="0" noProof="0" dirty="0">
                <a:ln>
                  <a:noFill/>
                </a:ln>
                <a:solidFill>
                  <a:srgbClr val="444444"/>
                </a:solidFill>
                <a:effectLst/>
                <a:uLnTx/>
                <a:uFillTx/>
                <a:latin typeface="Tw Cen MT"/>
                <a:ea typeface="+mn-ea"/>
                <a:cs typeface="+mn-cs"/>
              </a:rPr>
              <a:t>Second level</a:t>
            </a:r>
          </a:p>
          <a:p>
            <a:pPr marL="685800" marR="0" lvl="2"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pPr>
            <a:r>
              <a:rPr kumimoji="0" lang="en-US" sz="1725" b="0" i="0" u="none" strike="noStrike" kern="1200" cap="none" spc="0" normalizeH="0" baseline="0" noProof="0" dirty="0">
                <a:ln>
                  <a:noFill/>
                </a:ln>
                <a:solidFill>
                  <a:srgbClr val="444444"/>
                </a:solidFill>
                <a:effectLst/>
                <a:uLnTx/>
                <a:uFillTx/>
                <a:latin typeface="Tw Cen MT"/>
                <a:ea typeface="+mn-ea"/>
                <a:cs typeface="+mn-cs"/>
              </a:rPr>
              <a:t>Third level</a:t>
            </a:r>
          </a:p>
          <a:p>
            <a:pPr marL="1028700" marR="0" lvl="3"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Fourth level</a:t>
            </a:r>
          </a:p>
          <a:p>
            <a:pPr marL="1371600" marR="0" lvl="4"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baseline="0">
                <a:latin typeface="Tw Cen MT" charset="0"/>
                <a:ea typeface="Tw Cen MT" charset="0"/>
                <a:cs typeface="Tw Cen MT"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hasCustomPrompt="1"/>
          </p:nvPr>
        </p:nvSpPr>
        <p:spPr>
          <a:xfrm>
            <a:off x="4629150" y="2505075"/>
            <a:ext cx="3887391" cy="3684588"/>
          </a:xfrm>
        </p:spPr>
        <p:txBody>
          <a:bodyPr/>
          <a:lstStyle>
            <a:lvl1pPr marL="240030" marR="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lvl1pPr>
            <a:lvl2pPr marL="480060" marR="0"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lvl2pPr>
            <a:lvl3pPr marL="685800" marR="0"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lvl3pPr>
            <a:lvl4pPr marL="1028700" marR="0"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lvl4pPr>
            <a:lvl5pPr marL="1371600" marR="0"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lvl5pPr>
          </a:lstStyle>
          <a:p>
            <a:pPr marL="240030" marR="0" lvl="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dirty="0">
                <a:ln>
                  <a:noFill/>
                </a:ln>
                <a:solidFill>
                  <a:srgbClr val="444444"/>
                </a:solidFill>
                <a:effectLst/>
                <a:uLnTx/>
                <a:uFillTx/>
                <a:latin typeface="Tw Cen MT"/>
                <a:ea typeface="+mn-ea"/>
                <a:cs typeface="+mn-cs"/>
              </a:rPr>
              <a:t>Click to edit Master text styles</a:t>
            </a:r>
          </a:p>
          <a:p>
            <a:pPr marL="480060" marR="0" lvl="1"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pPr>
            <a:r>
              <a:rPr kumimoji="0" lang="en-US" sz="1950" b="0" i="0" u="none" strike="noStrike" kern="1200" cap="none" spc="0" normalizeH="0" baseline="0" noProof="0" dirty="0">
                <a:ln>
                  <a:noFill/>
                </a:ln>
                <a:solidFill>
                  <a:srgbClr val="444444"/>
                </a:solidFill>
                <a:effectLst/>
                <a:uLnTx/>
                <a:uFillTx/>
                <a:latin typeface="Tw Cen MT"/>
                <a:ea typeface="+mn-ea"/>
                <a:cs typeface="+mn-cs"/>
              </a:rPr>
              <a:t>Second level</a:t>
            </a:r>
          </a:p>
          <a:p>
            <a:pPr marL="685800" marR="0" lvl="2"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pPr>
            <a:r>
              <a:rPr kumimoji="0" lang="en-US" sz="1725" b="0" i="0" u="none" strike="noStrike" kern="1200" cap="none" spc="0" normalizeH="0" baseline="0" noProof="0" dirty="0">
                <a:ln>
                  <a:noFill/>
                </a:ln>
                <a:solidFill>
                  <a:srgbClr val="444444"/>
                </a:solidFill>
                <a:effectLst/>
                <a:uLnTx/>
                <a:uFillTx/>
                <a:latin typeface="Tw Cen MT"/>
                <a:ea typeface="+mn-ea"/>
                <a:cs typeface="+mn-cs"/>
              </a:rPr>
              <a:t>Third level</a:t>
            </a:r>
          </a:p>
          <a:p>
            <a:pPr marL="1028700" marR="0" lvl="3"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Fourth level</a:t>
            </a:r>
          </a:p>
          <a:p>
            <a:pPr marL="1371600" marR="0" lvl="4"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Fifth level</a:t>
            </a:r>
          </a:p>
        </p:txBody>
      </p:sp>
      <p:sp>
        <p:nvSpPr>
          <p:cNvPr id="7" name="Date Placeholder 6"/>
          <p:cNvSpPr>
            <a:spLocks noGrp="1"/>
          </p:cNvSpPr>
          <p:nvPr>
            <p:ph type="dt" sz="half" idx="10"/>
          </p:nvPr>
        </p:nvSpPr>
        <p:spPr/>
        <p:txBody>
          <a:bodyPr/>
          <a:lstStyle/>
          <a:p>
            <a:pPr defTabSz="685800">
              <a:defRPr/>
            </a:pPr>
            <a:fld id="{543DD4DE-18BC-D246-911B-0B74A4EC2124}" type="datetimeFigureOut">
              <a:rPr lang="en-US" smtClean="0">
                <a:solidFill>
                  <a:prstClr val="black">
                    <a:tint val="75000"/>
                  </a:prstClr>
                </a:solidFill>
              </a:rPr>
              <a:pPr defTabSz="685800">
                <a:defRPr/>
              </a:pPr>
              <a:t>4/21/2021</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defTabSz="685800">
              <a:defRPr/>
            </a:pP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pPr defTabSz="685800">
              <a:defRPr/>
            </a:pPr>
            <a:fld id="{897530BA-23FA-F649-A95F-FFC9F10DFBC9}" type="slidenum">
              <a:rPr lang="en-US" smtClean="0">
                <a:solidFill>
                  <a:prstClr val="black">
                    <a:tint val="75000"/>
                  </a:prstClr>
                </a:solidFill>
              </a:rPr>
              <a:pPr defTabSz="685800">
                <a:defRPr/>
              </a:pPr>
              <a:t>‹#›</a:t>
            </a:fld>
            <a:endParaRPr lang="en-US" dirty="0">
              <a:solidFill>
                <a:prstClr val="black">
                  <a:tint val="75000"/>
                </a:prstClr>
              </a:solidFill>
            </a:endParaRPr>
          </a:p>
        </p:txBody>
      </p:sp>
    </p:spTree>
    <p:extLst>
      <p:ext uri="{BB962C8B-B14F-4D97-AF65-F5344CB8AC3E}">
        <p14:creationId xmlns:p14="http://schemas.microsoft.com/office/powerpoint/2010/main" val="2793844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1C7B6-A007-4EA5-841D-B136658B99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E04879-152D-489B-9D04-33E92CDA93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487F7F-A162-4B19-A122-D55350F8DFD5}"/>
              </a:ext>
            </a:extLst>
          </p:cNvPr>
          <p:cNvSpPr>
            <a:spLocks noGrp="1"/>
          </p:cNvSpPr>
          <p:nvPr>
            <p:ph type="dt" sz="half" idx="10"/>
          </p:nvPr>
        </p:nvSpPr>
        <p:spPr/>
        <p:txBody>
          <a:bodyPr/>
          <a:lstStyle/>
          <a:p>
            <a:fld id="{82139247-647F-4BD6-A2E6-46737AD6AEB0}" type="datetimeFigureOut">
              <a:rPr lang="en-US" smtClean="0"/>
              <a:t>4/21/2021</a:t>
            </a:fld>
            <a:endParaRPr lang="en-US"/>
          </a:p>
        </p:txBody>
      </p:sp>
      <p:sp>
        <p:nvSpPr>
          <p:cNvPr id="5" name="Footer Placeholder 4">
            <a:extLst>
              <a:ext uri="{FF2B5EF4-FFF2-40B4-BE49-F238E27FC236}">
                <a16:creationId xmlns:a16="http://schemas.microsoft.com/office/drawing/2014/main" id="{4269FEBF-3B4D-459D-A704-FD6CC21CF1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7E4D6C-029B-43D8-82C9-E583D011E5F0}"/>
              </a:ext>
            </a:extLst>
          </p:cNvPr>
          <p:cNvSpPr>
            <a:spLocks noGrp="1"/>
          </p:cNvSpPr>
          <p:nvPr>
            <p:ph type="sldNum" sz="quarter" idx="12"/>
          </p:nvPr>
        </p:nvSpPr>
        <p:spPr/>
        <p:txBody>
          <a:bodyPr/>
          <a:lstStyle/>
          <a:p>
            <a:fld id="{7C439E74-DA6C-46EA-95D6-1DCCD85C7C9B}" type="slidenum">
              <a:rPr lang="en-US" smtClean="0"/>
              <a:t>‹#›</a:t>
            </a:fld>
            <a:endParaRPr lang="en-US"/>
          </a:p>
        </p:txBody>
      </p:sp>
    </p:spTree>
    <p:extLst>
      <p:ext uri="{BB962C8B-B14F-4D97-AF65-F5344CB8AC3E}">
        <p14:creationId xmlns:p14="http://schemas.microsoft.com/office/powerpoint/2010/main" val="36170388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defTabSz="685800">
              <a:defRPr/>
            </a:pPr>
            <a:fld id="{543DD4DE-18BC-D246-911B-0B74A4EC2124}" type="datetimeFigureOut">
              <a:rPr lang="en-US" smtClean="0">
                <a:solidFill>
                  <a:prstClr val="black">
                    <a:tint val="75000"/>
                  </a:prstClr>
                </a:solidFill>
              </a:rPr>
              <a:pPr defTabSz="685800">
                <a:defRPr/>
              </a:pPr>
              <a:t>4/21/2021</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pPr defTabSz="685800">
              <a:defRPr/>
            </a:pP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defTabSz="685800">
              <a:defRPr/>
            </a:pPr>
            <a:fld id="{897530BA-23FA-F649-A95F-FFC9F10DFBC9}" type="slidenum">
              <a:rPr lang="en-US" smtClean="0">
                <a:solidFill>
                  <a:prstClr val="black">
                    <a:tint val="75000"/>
                  </a:prstClr>
                </a:solidFill>
              </a:rPr>
              <a:pPr defTabSz="685800">
                <a:defRPr/>
              </a:pPr>
              <a:t>‹#›</a:t>
            </a:fld>
            <a:endParaRPr lang="en-US" dirty="0">
              <a:solidFill>
                <a:prstClr val="black">
                  <a:tint val="75000"/>
                </a:prstClr>
              </a:solidFill>
            </a:endParaRPr>
          </a:p>
        </p:txBody>
      </p:sp>
      <p:sp>
        <p:nvSpPr>
          <p:cNvPr id="6" name="Title 1">
            <a:extLst>
              <a:ext uri="{FF2B5EF4-FFF2-40B4-BE49-F238E27FC236}">
                <a16:creationId xmlns:a16="http://schemas.microsoft.com/office/drawing/2014/main" id="{F9F4B051-2BC5-4213-82B1-66B324C2CF9E}"/>
              </a:ext>
            </a:extLst>
          </p:cNvPr>
          <p:cNvSpPr>
            <a:spLocks noGrp="1"/>
          </p:cNvSpPr>
          <p:nvPr>
            <p:ph type="title"/>
          </p:nvPr>
        </p:nvSpPr>
        <p:spPr>
          <a:xfrm>
            <a:off x="628650" y="365126"/>
            <a:ext cx="7886700" cy="906722"/>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4580236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defTabSz="685800">
              <a:defRPr/>
            </a:pPr>
            <a:fld id="{543DD4DE-18BC-D246-911B-0B74A4EC2124}" type="datetimeFigureOut">
              <a:rPr lang="en-US" smtClean="0">
                <a:solidFill>
                  <a:prstClr val="black">
                    <a:tint val="75000"/>
                  </a:prstClr>
                </a:solidFill>
              </a:rPr>
              <a:pPr defTabSz="685800">
                <a:defRPr/>
              </a:pPr>
              <a:t>4/21/2021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defTabSz="685800">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85800">
              <a:defRPr/>
            </a:pPr>
            <a:fld id="{897530BA-23FA-F649-A95F-FFC9F10DFBC9}" type="slidenum">
              <a:rPr lang="en-US" smtClean="0">
                <a:solidFill>
                  <a:prstClr val="black">
                    <a:tint val="75000"/>
                  </a:prstClr>
                </a:solidFill>
              </a:rPr>
              <a:pPr defTabSz="685800">
                <a:defRPr/>
              </a:pPr>
              <a:t>‹#›</a:t>
            </a:fld>
            <a:endParaRPr lang="en-US" dirty="0">
              <a:solidFill>
                <a:prstClr val="black">
                  <a:tint val="75000"/>
                </a:prstClr>
              </a:solidFill>
            </a:endParaRPr>
          </a:p>
        </p:txBody>
      </p:sp>
    </p:spTree>
    <p:extLst>
      <p:ext uri="{BB962C8B-B14F-4D97-AF65-F5344CB8AC3E}">
        <p14:creationId xmlns:p14="http://schemas.microsoft.com/office/powerpoint/2010/main" val="12176682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685800">
              <a:defRPr/>
            </a:pPr>
            <a:fld id="{543DD4DE-18BC-D246-911B-0B74A4EC2124}" type="datetimeFigureOut">
              <a:rPr lang="en-US" smtClean="0">
                <a:solidFill>
                  <a:prstClr val="black">
                    <a:tint val="75000"/>
                  </a:prstClr>
                </a:solidFill>
              </a:rPr>
              <a:pPr defTabSz="685800">
                <a:defRPr/>
              </a:pPr>
              <a:t>4/21/2021</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pPr defTabSz="685800">
              <a:defRPr/>
            </a:pP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pPr defTabSz="685800">
              <a:defRPr/>
            </a:pPr>
            <a:fld id="{897530BA-23FA-F649-A95F-FFC9F10DFBC9}" type="slidenum">
              <a:rPr lang="en-US" smtClean="0">
                <a:solidFill>
                  <a:prstClr val="black">
                    <a:tint val="75000"/>
                  </a:prstClr>
                </a:solidFill>
              </a:rPr>
              <a:pPr defTabSz="685800">
                <a:defRPr/>
              </a:pPr>
              <a:t>‹#›</a:t>
            </a:fld>
            <a:endParaRPr lang="en-US" dirty="0">
              <a:solidFill>
                <a:prstClr val="black">
                  <a:tint val="75000"/>
                </a:prstClr>
              </a:solidFill>
            </a:endParaRPr>
          </a:p>
        </p:txBody>
      </p:sp>
      <p:pic>
        <p:nvPicPr>
          <p:cNvPr id="6" name="Picture 5">
            <a:extLst>
              <a:ext uri="{FF2B5EF4-FFF2-40B4-BE49-F238E27FC236}">
                <a16:creationId xmlns:a16="http://schemas.microsoft.com/office/drawing/2014/main" id="{D746CC12-2F5C-4BEF-B502-B8FEBA7D0F9C}"/>
              </a:ext>
            </a:extLst>
          </p:cNvPr>
          <p:cNvPicPr>
            <a:picLocks noChangeAspect="1"/>
          </p:cNvPicPr>
          <p:nvPr/>
        </p:nvPicPr>
        <p:blipFill>
          <a:blip r:embed="rId2"/>
          <a:stretch>
            <a:fillRect/>
          </a:stretch>
        </p:blipFill>
        <p:spPr>
          <a:xfrm>
            <a:off x="3630086" y="2026535"/>
            <a:ext cx="1883828" cy="2505673"/>
          </a:xfrm>
          <a:prstGeom prst="rect">
            <a:avLst/>
          </a:prstGeom>
        </p:spPr>
      </p:pic>
    </p:spTree>
    <p:extLst>
      <p:ext uri="{BB962C8B-B14F-4D97-AF65-F5344CB8AC3E}">
        <p14:creationId xmlns:p14="http://schemas.microsoft.com/office/powerpoint/2010/main" val="2153015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5"/>
            <a:ext cx="7886700" cy="2852737"/>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4589470"/>
            <a:ext cx="7886700" cy="1500187"/>
          </a:xfrm>
        </p:spPr>
        <p:txBody>
          <a:bodyPr/>
          <a:lstStyle>
            <a:lvl1pPr marL="0" indent="0">
              <a:buNone/>
              <a:defRPr sz="1800">
                <a:solidFill>
                  <a:schemeClr val="tx1"/>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1EB3A8-9850-499A-8425-5DB9B04F67CA}" type="datetimeFigureOut">
              <a:rPr lang="en-US" smtClean="0"/>
              <a:t>4/21/2021</a:t>
            </a:fld>
            <a:endParaRPr lang="en-US"/>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363231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36F15619-8524-49A8-A0FB-F315FBA0F044}"/>
              </a:ext>
            </a:extLst>
          </p:cNvPr>
          <p:cNvSpPr>
            <a:spLocks noGrp="1"/>
          </p:cNvSpPr>
          <p:nvPr>
            <p:ph type="dt" sz="half" idx="10"/>
          </p:nvPr>
        </p:nvSpPr>
        <p:spPr/>
        <p:txBody>
          <a:bodyPr/>
          <a:lstStyle/>
          <a:p>
            <a:fld id="{FB1EB3A8-9850-499A-8425-5DB9B04F67CA}" type="datetimeFigureOut">
              <a:rPr lang="en-US" smtClean="0"/>
              <a:t>4/21/2021</a:t>
            </a:fld>
            <a:endParaRPr lang="en-US"/>
          </a:p>
        </p:txBody>
      </p:sp>
      <p:sp>
        <p:nvSpPr>
          <p:cNvPr id="8" name="Footer Placeholder 7">
            <a:extLst>
              <a:ext uri="{FF2B5EF4-FFF2-40B4-BE49-F238E27FC236}">
                <a16:creationId xmlns:a16="http://schemas.microsoft.com/office/drawing/2014/main" id="{AE02CDBF-451B-44AB-A0D0-272A4D8CCB5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9DA6EB-51CE-4341-ACE1-14F1BEC5632A}"/>
              </a:ext>
            </a:extLst>
          </p:cNvPr>
          <p:cNvSpPr>
            <a:spLocks noGrp="1"/>
          </p:cNvSpPr>
          <p:nvPr>
            <p:ph type="sldNum" sz="quarter" idx="12"/>
          </p:nvPr>
        </p:nvSpPr>
        <p:spPr/>
        <p:txBody>
          <a:bodyPr/>
          <a:lstStyle/>
          <a:p>
            <a:fld id="{7C439E74-DA6C-46EA-95D6-1DCCD85C7C9B}" type="slidenum">
              <a:rPr lang="en-US" smtClean="0"/>
              <a:t>‹#›</a:t>
            </a:fld>
            <a:endParaRPr lang="en-US"/>
          </a:p>
        </p:txBody>
      </p:sp>
    </p:spTree>
    <p:extLst>
      <p:ext uri="{BB962C8B-B14F-4D97-AF65-F5344CB8AC3E}">
        <p14:creationId xmlns:p14="http://schemas.microsoft.com/office/powerpoint/2010/main" val="1325146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Main Title Pag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271F74-2798-7A44-BAE5-624ABE31142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724"/>
            <a:ext cx="9148970" cy="6854277"/>
          </a:xfrm>
          <a:prstGeom prst="rect">
            <a:avLst/>
          </a:prstGeom>
        </p:spPr>
      </p:pic>
      <p:sp>
        <p:nvSpPr>
          <p:cNvPr id="5" name="Rectangle 4">
            <a:extLst>
              <a:ext uri="{FF2B5EF4-FFF2-40B4-BE49-F238E27FC236}">
                <a16:creationId xmlns:a16="http://schemas.microsoft.com/office/drawing/2014/main" id="{49E10437-E9ED-0440-A708-4055731C1E50}"/>
              </a:ext>
            </a:extLst>
          </p:cNvPr>
          <p:cNvSpPr/>
          <p:nvPr userDrawn="1"/>
        </p:nvSpPr>
        <p:spPr>
          <a:xfrm>
            <a:off x="0" y="5763494"/>
            <a:ext cx="9144000" cy="10945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cxnSp>
        <p:nvCxnSpPr>
          <p:cNvPr id="6" name="Straight Connector 5">
            <a:extLst>
              <a:ext uri="{FF2B5EF4-FFF2-40B4-BE49-F238E27FC236}">
                <a16:creationId xmlns:a16="http://schemas.microsoft.com/office/drawing/2014/main" id="{BC630310-EA35-724D-81B4-E383D2B2CB30}"/>
              </a:ext>
            </a:extLst>
          </p:cNvPr>
          <p:cNvCxnSpPr/>
          <p:nvPr userDrawn="1"/>
        </p:nvCxnSpPr>
        <p:spPr>
          <a:xfrm>
            <a:off x="4114800" y="2448321"/>
            <a:ext cx="9144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8A2D971-C19F-E64E-96ED-4AF050762E09}"/>
              </a:ext>
            </a:extLst>
          </p:cNvPr>
          <p:cNvSpPr txBox="1"/>
          <p:nvPr userDrawn="1"/>
        </p:nvSpPr>
        <p:spPr>
          <a:xfrm>
            <a:off x="1882777" y="6179090"/>
            <a:ext cx="5378450" cy="138499"/>
          </a:xfrm>
          <a:prstGeom prst="rect">
            <a:avLst/>
          </a:prstGeom>
          <a:noFill/>
        </p:spPr>
        <p:txBody>
          <a:bodyPr wrap="square" lIns="0" tIns="0" rIns="0" bIns="0" rtlCol="0">
            <a:spAutoFit/>
          </a:bodyPr>
          <a:lstStyle/>
          <a:p>
            <a:pPr algn="ctr"/>
            <a:r>
              <a:rPr lang="en-US" sz="900" spc="70" dirty="0">
                <a:solidFill>
                  <a:schemeClr val="bg1"/>
                </a:solidFill>
                <a:latin typeface="Lato" panose="020F0502020204030203" pitchFamily="34" charset="0"/>
              </a:rPr>
              <a:t>© Copyright OneStream Software | All Rights Reserved</a:t>
            </a:r>
          </a:p>
        </p:txBody>
      </p:sp>
      <p:pic>
        <p:nvPicPr>
          <p:cNvPr id="8" name="Picture 7">
            <a:extLst>
              <a:ext uri="{FF2B5EF4-FFF2-40B4-BE49-F238E27FC236}">
                <a16:creationId xmlns:a16="http://schemas.microsoft.com/office/drawing/2014/main" id="{6632BD1A-3EB7-B147-B41E-18E0191E9D36}"/>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680459" y="1583064"/>
            <a:ext cx="1579245" cy="462112"/>
          </a:xfrm>
          <a:prstGeom prst="rect">
            <a:avLst/>
          </a:prstGeom>
        </p:spPr>
      </p:pic>
      <p:sp>
        <p:nvSpPr>
          <p:cNvPr id="9" name="Text Placeholder 9">
            <a:extLst>
              <a:ext uri="{FF2B5EF4-FFF2-40B4-BE49-F238E27FC236}">
                <a16:creationId xmlns:a16="http://schemas.microsoft.com/office/drawing/2014/main" id="{D98D1BEE-A9F3-4C4A-94CC-C958F9EECC8E}"/>
              </a:ext>
            </a:extLst>
          </p:cNvPr>
          <p:cNvSpPr>
            <a:spLocks noGrp="1"/>
          </p:cNvSpPr>
          <p:nvPr>
            <p:ph type="body" sz="quarter" idx="18" hasCustomPrompt="1"/>
          </p:nvPr>
        </p:nvSpPr>
        <p:spPr>
          <a:xfrm>
            <a:off x="595315" y="2722486"/>
            <a:ext cx="7953374" cy="511013"/>
          </a:xfrm>
          <a:prstGeom prst="rect">
            <a:avLst/>
          </a:prstGeom>
        </p:spPr>
        <p:txBody>
          <a:bodyPr lIns="0" tIns="0" rIns="0" bIns="0"/>
          <a:lstStyle>
            <a:lvl1pPr marL="0" indent="0" algn="ctr">
              <a:lnSpc>
                <a:spcPct val="100000"/>
              </a:lnSpc>
              <a:spcBef>
                <a:spcPts val="0"/>
              </a:spcBef>
              <a:buNone/>
              <a:defRPr sz="3600" b="0" i="0" cap="none" spc="50" baseline="0">
                <a:solidFill>
                  <a:schemeClr val="accent1"/>
                </a:solidFill>
                <a:latin typeface="Lato Regular" panose="020F0502020204030203" pitchFamily="34" charset="0"/>
                <a:ea typeface="Roboto" panose="02000000000000000000" pitchFamily="2" charset="0"/>
                <a:cs typeface="Open Sans" panose="020B0606030504020204" pitchFamily="34" charset="0"/>
              </a:defRPr>
            </a:lvl1pPr>
          </a:lstStyle>
          <a:p>
            <a:pPr lvl="0"/>
            <a:r>
              <a:rPr lang="en-US" dirty="0"/>
              <a:t>Click to edit master text styles</a:t>
            </a:r>
          </a:p>
        </p:txBody>
      </p:sp>
      <p:sp>
        <p:nvSpPr>
          <p:cNvPr id="10" name="Text Placeholder 9">
            <a:extLst>
              <a:ext uri="{FF2B5EF4-FFF2-40B4-BE49-F238E27FC236}">
                <a16:creationId xmlns:a16="http://schemas.microsoft.com/office/drawing/2014/main" id="{0E70EA30-1397-0047-8828-842B4A2F4EB9}"/>
              </a:ext>
            </a:extLst>
          </p:cNvPr>
          <p:cNvSpPr>
            <a:spLocks noGrp="1"/>
          </p:cNvSpPr>
          <p:nvPr>
            <p:ph type="body" sz="quarter" idx="19"/>
          </p:nvPr>
        </p:nvSpPr>
        <p:spPr>
          <a:xfrm>
            <a:off x="493396" y="3717281"/>
            <a:ext cx="7953374" cy="188459"/>
          </a:xfrm>
          <a:prstGeom prst="rect">
            <a:avLst/>
          </a:prstGeom>
        </p:spPr>
        <p:txBody>
          <a:bodyPr lIns="0" tIns="0" rIns="0" bIns="0"/>
          <a:lstStyle>
            <a:lvl1pPr marL="0" indent="0" algn="ctr">
              <a:lnSpc>
                <a:spcPts val="1200"/>
              </a:lnSpc>
              <a:spcBef>
                <a:spcPts val="0"/>
              </a:spcBef>
              <a:buNone/>
              <a:defRPr sz="1400" b="0" cap="none" spc="0" baseline="0">
                <a:solidFill>
                  <a:schemeClr val="tx2"/>
                </a:solidFill>
                <a:latin typeface="Lato" panose="020F0502020204030203" pitchFamily="34" charset="0"/>
                <a:ea typeface="Roboto" panose="02000000000000000000" pitchFamily="2" charset="0"/>
                <a:cs typeface="Open Sans" panose="020B0606030504020204" pitchFamily="34" charset="0"/>
              </a:defRPr>
            </a:lvl1pPr>
          </a:lstStyle>
          <a:p>
            <a:pPr lvl="0"/>
            <a:r>
              <a:rPr lang="en-US"/>
              <a:t>Click to edit Master text styles</a:t>
            </a:r>
          </a:p>
        </p:txBody>
      </p:sp>
    </p:spTree>
    <p:extLst>
      <p:ext uri="{BB962C8B-B14F-4D97-AF65-F5344CB8AC3E}">
        <p14:creationId xmlns:p14="http://schemas.microsoft.com/office/powerpoint/2010/main" val="2518745979"/>
      </p:ext>
    </p:extLst>
  </p:cSld>
  <p:clrMapOvr>
    <a:masterClrMapping/>
  </p:clrMapOvr>
  <p:transition spd="slow">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1_Title Slide">
    <p:bg>
      <p:bgPr>
        <a:blipFill dpi="0" rotWithShape="1">
          <a:blip r:embed="rId2">
            <a:alphaModFix amt="20000"/>
            <a:lum/>
          </a:blip>
          <a:srcRect/>
          <a:stretch>
            <a:fillRect t="-9000" b="-9000"/>
          </a:stretch>
        </a:blipFill>
        <a:effectLst/>
      </p:bgPr>
    </p:bg>
    <p:spTree>
      <p:nvGrpSpPr>
        <p:cNvPr id="1" name=""/>
        <p:cNvGrpSpPr/>
        <p:nvPr/>
      </p:nvGrpSpPr>
      <p:grpSpPr>
        <a:xfrm>
          <a:off x="0" y="0"/>
          <a:ext cx="0" cy="0"/>
          <a:chOff x="0" y="0"/>
          <a:chExt cx="0" cy="0"/>
        </a:xfrm>
      </p:grpSpPr>
      <p:sp>
        <p:nvSpPr>
          <p:cNvPr id="11" name="Rectangle 10"/>
          <p:cNvSpPr/>
          <p:nvPr/>
        </p:nvSpPr>
        <p:spPr>
          <a:xfrm>
            <a:off x="2234337" y="6292024"/>
            <a:ext cx="6909664" cy="474536"/>
          </a:xfrm>
          <a:prstGeom prst="rect">
            <a:avLst/>
          </a:prstGeom>
          <a:solidFill>
            <a:srgbClr val="005DAB"/>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w Cen MT"/>
              <a:ea typeface="+mn-ea"/>
              <a:cs typeface="+mn-cs"/>
            </a:endParaRPr>
          </a:p>
        </p:txBody>
      </p:sp>
      <p:sp>
        <p:nvSpPr>
          <p:cNvPr id="8" name="Title 7"/>
          <p:cNvSpPr>
            <a:spLocks noGrp="1"/>
          </p:cNvSpPr>
          <p:nvPr>
            <p:ph type="ctrTitle" hasCustomPrompt="1"/>
          </p:nvPr>
        </p:nvSpPr>
        <p:spPr>
          <a:xfrm>
            <a:off x="1319051" y="2939813"/>
            <a:ext cx="6477000" cy="1447800"/>
          </a:xfrm>
          <a:prstGeom prst="rect">
            <a:avLst/>
          </a:prstGeom>
        </p:spPr>
        <p:txBody>
          <a:bodyPr anchor="ctr"/>
          <a:lstStyle>
            <a:lvl1pPr algn="ctr">
              <a:defRPr cap="none" baseline="0">
                <a:solidFill>
                  <a:schemeClr val="bg1"/>
                </a:solidFill>
              </a:defRPr>
            </a:lvl1pPr>
          </a:lstStyle>
          <a:p>
            <a:r>
              <a:rPr kumimoji="0" lang="en-US" dirty="0"/>
              <a:t>Click To Edit Master Title Style</a:t>
            </a: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8851" y="835799"/>
            <a:ext cx="4606299" cy="1353315"/>
          </a:xfrm>
          <a:prstGeom prst="rect">
            <a:avLst/>
          </a:prstGeom>
        </p:spPr>
      </p:pic>
      <p:sp>
        <p:nvSpPr>
          <p:cNvPr id="14" name="Rectangle 13"/>
          <p:cNvSpPr/>
          <p:nvPr/>
        </p:nvSpPr>
        <p:spPr>
          <a:xfrm>
            <a:off x="-3658" y="6292024"/>
            <a:ext cx="2237994" cy="474536"/>
          </a:xfrm>
          <a:prstGeom prst="rect">
            <a:avLst/>
          </a:prstGeom>
          <a:solidFill>
            <a:srgbClr val="00000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w Cen MT"/>
              <a:ea typeface="+mn-ea"/>
              <a:cs typeface="+mn-cs"/>
            </a:endParaRP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755" y="6342534"/>
            <a:ext cx="1281296" cy="368575"/>
          </a:xfrm>
          <a:prstGeom prst="rect">
            <a:avLst/>
          </a:prstGeom>
        </p:spPr>
      </p:pic>
      <p:grpSp>
        <p:nvGrpSpPr>
          <p:cNvPr id="10" name="Group 9"/>
          <p:cNvGrpSpPr/>
          <p:nvPr/>
        </p:nvGrpSpPr>
        <p:grpSpPr>
          <a:xfrm>
            <a:off x="0" y="0"/>
            <a:ext cx="9144000" cy="89632"/>
            <a:chOff x="0" y="-1"/>
            <a:chExt cx="9144000" cy="309433"/>
          </a:xfrm>
        </p:grpSpPr>
        <p:sp>
          <p:nvSpPr>
            <p:cNvPr id="16" name="Rectangle 15"/>
            <p:cNvSpPr/>
            <p:nvPr/>
          </p:nvSpPr>
          <p:spPr>
            <a:xfrm rot="5400000" flipH="1">
              <a:off x="7466808" y="-1367760"/>
              <a:ext cx="309432" cy="3044952"/>
            </a:xfrm>
            <a:prstGeom prst="rect">
              <a:avLst/>
            </a:prstGeom>
            <a:solidFill>
              <a:srgbClr val="8FB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w Cen MT"/>
                <a:ea typeface="+mn-ea"/>
                <a:cs typeface="+mn-cs"/>
              </a:endParaRPr>
            </a:p>
          </p:txBody>
        </p:sp>
        <p:sp>
          <p:nvSpPr>
            <p:cNvPr id="17" name="Rectangle 16"/>
            <p:cNvSpPr/>
            <p:nvPr/>
          </p:nvSpPr>
          <p:spPr>
            <a:xfrm rot="5400000" flipH="1">
              <a:off x="1367760" y="-1367760"/>
              <a:ext cx="309432" cy="3044952"/>
            </a:xfrm>
            <a:prstGeom prst="rect">
              <a:avLst/>
            </a:prstGeom>
            <a:solidFill>
              <a:srgbClr val="245C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w Cen MT"/>
                <a:ea typeface="+mn-ea"/>
                <a:cs typeface="+mn-cs"/>
              </a:endParaRPr>
            </a:p>
          </p:txBody>
        </p:sp>
        <p:sp>
          <p:nvSpPr>
            <p:cNvPr id="18" name="Rectangle 17"/>
            <p:cNvSpPr/>
            <p:nvPr/>
          </p:nvSpPr>
          <p:spPr>
            <a:xfrm rot="5400000" flipH="1">
              <a:off x="4411284" y="-1384223"/>
              <a:ext cx="309432" cy="3077876"/>
            </a:xfrm>
            <a:prstGeom prst="rect">
              <a:avLst/>
            </a:prstGeom>
            <a:solidFill>
              <a:srgbClr val="25AA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w Cen MT"/>
                <a:ea typeface="+mn-ea"/>
                <a:cs typeface="+mn-cs"/>
              </a:endParaRPr>
            </a:p>
          </p:txBody>
        </p:sp>
      </p:grpSp>
      <p:sp>
        <p:nvSpPr>
          <p:cNvPr id="19" name="Rectangle 18"/>
          <p:cNvSpPr/>
          <p:nvPr/>
        </p:nvSpPr>
        <p:spPr>
          <a:xfrm>
            <a:off x="0" y="6807896"/>
            <a:ext cx="9144000" cy="50105"/>
          </a:xfrm>
          <a:prstGeom prst="rect">
            <a:avLst/>
          </a:prstGeom>
          <a:solidFill>
            <a:srgbClr val="F47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Tw Cen MT"/>
              <a:ea typeface="+mn-ea"/>
              <a:cs typeface="+mn-cs"/>
            </a:endParaRPr>
          </a:p>
        </p:txBody>
      </p:sp>
    </p:spTree>
    <p:extLst>
      <p:ext uri="{BB962C8B-B14F-4D97-AF65-F5344CB8AC3E}">
        <p14:creationId xmlns:p14="http://schemas.microsoft.com/office/powerpoint/2010/main" val="3444766084"/>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a:effectLst/>
        </p:spPr>
        <p:txBody>
          <a:bodyPr anchor="b"/>
          <a:lstStyle>
            <a:lvl1pPr algn="ctr">
              <a:defRPr sz="4050">
                <a:solidFill>
                  <a:schemeClr val="tx1"/>
                </a:solidFill>
                <a:effectLst/>
              </a:defRPr>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defTabSz="685800">
              <a:defRPr/>
            </a:pPr>
            <a:fld id="{543DD4DE-18BC-D246-911B-0B74A4EC2124}" type="datetimeFigureOut">
              <a:rPr lang="en-US" smtClean="0">
                <a:solidFill>
                  <a:prstClr val="black">
                    <a:tint val="75000"/>
                  </a:prstClr>
                </a:solidFill>
              </a:rPr>
              <a:pPr defTabSz="685800">
                <a:defRPr/>
              </a:pPr>
              <a:t>4/21/2021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897530BA-23FA-F649-A95F-FFC9F10DFBC9}" type="slidenum">
              <a:rPr lang="en-US" smtClean="0">
                <a:solidFill>
                  <a:prstClr val="black">
                    <a:tint val="75000"/>
                  </a:prstClr>
                </a:solidFill>
              </a:rPr>
              <a:pPr defTabSz="685800">
                <a:defRPr/>
              </a:pPr>
              <a:t>‹#›</a:t>
            </a:fld>
            <a:endParaRPr lang="en-US" dirty="0">
              <a:solidFill>
                <a:prstClr val="black">
                  <a:tint val="75000"/>
                </a:prstClr>
              </a:solidFill>
            </a:endParaRPr>
          </a:p>
        </p:txBody>
      </p:sp>
      <p:grpSp>
        <p:nvGrpSpPr>
          <p:cNvPr id="7" name="Group 6">
            <a:extLst>
              <a:ext uri="{FF2B5EF4-FFF2-40B4-BE49-F238E27FC236}">
                <a16:creationId xmlns:a16="http://schemas.microsoft.com/office/drawing/2014/main" id="{7B090D88-AA45-42A2-A00B-A9BDB1429696}"/>
              </a:ext>
            </a:extLst>
          </p:cNvPr>
          <p:cNvGrpSpPr/>
          <p:nvPr/>
        </p:nvGrpSpPr>
        <p:grpSpPr>
          <a:xfrm>
            <a:off x="1" y="0"/>
            <a:ext cx="9143999" cy="89632"/>
            <a:chOff x="1" y="-1"/>
            <a:chExt cx="9143999" cy="309433"/>
          </a:xfrm>
        </p:grpSpPr>
        <p:sp>
          <p:nvSpPr>
            <p:cNvPr id="8" name="Rectangle 7">
              <a:extLst>
                <a:ext uri="{FF2B5EF4-FFF2-40B4-BE49-F238E27FC236}">
                  <a16:creationId xmlns:a16="http://schemas.microsoft.com/office/drawing/2014/main" id="{F53CC96C-80FA-4434-B162-771E1FC60554}"/>
                </a:ext>
              </a:extLst>
            </p:cNvPr>
            <p:cNvSpPr/>
            <p:nvPr/>
          </p:nvSpPr>
          <p:spPr>
            <a:xfrm rot="5400000" flipH="1">
              <a:off x="7466808" y="-1367760"/>
              <a:ext cx="309432" cy="3044952"/>
            </a:xfrm>
            <a:prstGeom prst="rect">
              <a:avLst/>
            </a:prstGeom>
            <a:solidFill>
              <a:srgbClr val="8FB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AB9E290-BD7C-4A15-9F04-653916B182F9}"/>
                </a:ext>
              </a:extLst>
            </p:cNvPr>
            <p:cNvSpPr/>
            <p:nvPr/>
          </p:nvSpPr>
          <p:spPr>
            <a:xfrm rot="5400000" flipH="1">
              <a:off x="1367761" y="-1367760"/>
              <a:ext cx="309432" cy="3044952"/>
            </a:xfrm>
            <a:prstGeom prst="rect">
              <a:avLst/>
            </a:prstGeom>
            <a:solidFill>
              <a:srgbClr val="245C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8A33FF1E-CC37-4197-A6D7-772F6AD30955}"/>
                </a:ext>
              </a:extLst>
            </p:cNvPr>
            <p:cNvSpPr/>
            <p:nvPr/>
          </p:nvSpPr>
          <p:spPr>
            <a:xfrm rot="5400000" flipH="1">
              <a:off x="4411284" y="-1384223"/>
              <a:ext cx="309432" cy="3077876"/>
            </a:xfrm>
            <a:prstGeom prst="rect">
              <a:avLst/>
            </a:prstGeom>
            <a:solidFill>
              <a:srgbClr val="25AA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112964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Sub 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43000" y="2220815"/>
            <a:ext cx="6858000" cy="1289148"/>
          </a:xfrm>
          <a:prstGeom prst="rect">
            <a:avLst/>
          </a:prstGeom>
        </p:spPr>
        <p:txBody>
          <a:bodyPr anchor="b"/>
          <a:lstStyle>
            <a:lvl1pPr algn="ctr">
              <a:defRPr sz="4500"/>
            </a:lvl1pPr>
          </a:lstStyle>
          <a:p>
            <a:r>
              <a:rPr lang="en-US" dirty="0"/>
              <a:t>Subtitle</a:t>
            </a:r>
          </a:p>
        </p:txBody>
      </p:sp>
      <p:sp>
        <p:nvSpPr>
          <p:cNvPr id="3" name="Subtitle 2"/>
          <p:cNvSpPr>
            <a:spLocks noGrp="1"/>
          </p:cNvSpPr>
          <p:nvPr>
            <p:ph type="subTitle" idx="1"/>
          </p:nvPr>
        </p:nvSpPr>
        <p:spPr>
          <a:xfrm>
            <a:off x="1143000" y="3602039"/>
            <a:ext cx="6858000" cy="48482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defTabSz="685800">
              <a:defRPr/>
            </a:pPr>
            <a:fld id="{543DD4DE-18BC-D246-911B-0B74A4EC2124}" type="datetimeFigureOut">
              <a:rPr lang="en-US" smtClean="0">
                <a:solidFill>
                  <a:prstClr val="black">
                    <a:tint val="75000"/>
                  </a:prstClr>
                </a:solidFill>
              </a:rPr>
              <a:pPr defTabSz="685800">
                <a:defRPr/>
              </a:pPr>
              <a:t>4/21/2021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897530BA-23FA-F649-A95F-FFC9F10DFBC9}" type="slidenum">
              <a:rPr lang="en-US" smtClean="0">
                <a:solidFill>
                  <a:prstClr val="black">
                    <a:tint val="75000"/>
                  </a:prstClr>
                </a:solidFill>
              </a:rPr>
              <a:pPr defTabSz="685800">
                <a:defRPr/>
              </a:pPr>
              <a:t>‹#›</a:t>
            </a:fld>
            <a:endParaRPr lang="en-US" dirty="0">
              <a:solidFill>
                <a:prstClr val="black">
                  <a:tint val="75000"/>
                </a:prstClr>
              </a:solidFill>
            </a:endParaRPr>
          </a:p>
        </p:txBody>
      </p:sp>
      <p:sp>
        <p:nvSpPr>
          <p:cNvPr id="17" name="Rectangle 16">
            <a:extLst>
              <a:ext uri="{FF2B5EF4-FFF2-40B4-BE49-F238E27FC236}">
                <a16:creationId xmlns:a16="http://schemas.microsoft.com/office/drawing/2014/main" id="{ACD71968-C304-48CE-969F-0C4C8D7CC609}"/>
              </a:ext>
            </a:extLst>
          </p:cNvPr>
          <p:cNvSpPr/>
          <p:nvPr/>
        </p:nvSpPr>
        <p:spPr>
          <a:xfrm>
            <a:off x="0" y="4086862"/>
            <a:ext cx="9144000" cy="45719"/>
          </a:xfrm>
          <a:prstGeom prst="rect">
            <a:avLst/>
          </a:prstGeom>
          <a:solidFill>
            <a:srgbClr val="F47721">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8" name="Group 17">
            <a:extLst>
              <a:ext uri="{FF2B5EF4-FFF2-40B4-BE49-F238E27FC236}">
                <a16:creationId xmlns:a16="http://schemas.microsoft.com/office/drawing/2014/main" id="{03270F8B-6E01-412A-8FF7-A9FAE38761CB}"/>
              </a:ext>
            </a:extLst>
          </p:cNvPr>
          <p:cNvGrpSpPr/>
          <p:nvPr/>
        </p:nvGrpSpPr>
        <p:grpSpPr>
          <a:xfrm>
            <a:off x="0" y="2220816"/>
            <a:ext cx="9144000" cy="89633"/>
            <a:chOff x="0" y="0"/>
            <a:chExt cx="9144000" cy="309435"/>
          </a:xfrm>
        </p:grpSpPr>
        <p:sp>
          <p:nvSpPr>
            <p:cNvPr id="19" name="Rectangle 18">
              <a:extLst>
                <a:ext uri="{FF2B5EF4-FFF2-40B4-BE49-F238E27FC236}">
                  <a16:creationId xmlns:a16="http://schemas.microsoft.com/office/drawing/2014/main" id="{CAF51C48-EAE8-4314-93C4-798F89B7E2BA}"/>
                </a:ext>
              </a:extLst>
            </p:cNvPr>
            <p:cNvSpPr/>
            <p:nvPr/>
          </p:nvSpPr>
          <p:spPr>
            <a:xfrm rot="5400000" flipH="1">
              <a:off x="7466808" y="-1367760"/>
              <a:ext cx="309432" cy="3044952"/>
            </a:xfrm>
            <a:prstGeom prst="rect">
              <a:avLst/>
            </a:prstGeom>
            <a:solidFill>
              <a:srgbClr val="8FB13E">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10BA6FF1-450C-4669-880C-2DF256213128}"/>
                </a:ext>
              </a:extLst>
            </p:cNvPr>
            <p:cNvSpPr/>
            <p:nvPr/>
          </p:nvSpPr>
          <p:spPr>
            <a:xfrm rot="5400000" flipH="1">
              <a:off x="1367760" y="-1367760"/>
              <a:ext cx="309432" cy="3044952"/>
            </a:xfrm>
            <a:prstGeom prst="rect">
              <a:avLst/>
            </a:prstGeom>
            <a:solidFill>
              <a:srgbClr val="245C9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57A1C637-DA7E-4B01-B316-CEEC586DD674}"/>
                </a:ext>
              </a:extLst>
            </p:cNvPr>
            <p:cNvSpPr/>
            <p:nvPr/>
          </p:nvSpPr>
          <p:spPr>
            <a:xfrm rot="5400000" flipH="1">
              <a:off x="4420229" y="-1375274"/>
              <a:ext cx="309430" cy="3059987"/>
            </a:xfrm>
            <a:prstGeom prst="rect">
              <a:avLst/>
            </a:prstGeom>
            <a:solidFill>
              <a:srgbClr val="25AAE1">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966411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906722"/>
          </a:xfrm>
          <a:prstGeom prst="rect">
            <a:avLst/>
          </a:prstGeom>
        </p:spPr>
        <p:txBody>
          <a:bodyPr/>
          <a:lstStyle/>
          <a:p>
            <a:r>
              <a:rPr lang="en-US"/>
              <a:t>Click to edit Master title style</a:t>
            </a:r>
          </a:p>
        </p:txBody>
      </p:sp>
      <p:sp>
        <p:nvSpPr>
          <p:cNvPr id="3" name="Content Placeholder 2"/>
          <p:cNvSpPr>
            <a:spLocks noGrp="1"/>
          </p:cNvSpPr>
          <p:nvPr>
            <p:ph idx="1" hasCustomPrompt="1"/>
          </p:nvPr>
        </p:nvSpPr>
        <p:spPr>
          <a:xfrm>
            <a:off x="628650" y="1451236"/>
            <a:ext cx="7886700" cy="4725727"/>
          </a:xfrm>
        </p:spPr>
        <p:txBody>
          <a:bodyPr/>
          <a:lstStyle>
            <a:lvl1pPr marL="240030" marR="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lvl1pPr>
            <a:lvl2pPr marL="480060" marR="0"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lvl2pPr>
            <a:lvl3pPr marL="685800" marR="0"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lvl3pPr>
            <a:lvl4pPr marL="1028700" marR="0"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lvl4pPr>
            <a:lvl5pPr marL="1371600" marR="0"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lvl5pPr>
          </a:lstStyle>
          <a:p>
            <a:pPr marL="240030" marR="0" lvl="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dirty="0">
                <a:ln>
                  <a:noFill/>
                </a:ln>
                <a:solidFill>
                  <a:srgbClr val="444444"/>
                </a:solidFill>
                <a:effectLst/>
                <a:uLnTx/>
                <a:uFillTx/>
                <a:latin typeface="Tw Cen MT"/>
                <a:ea typeface="+mn-ea"/>
                <a:cs typeface="+mn-cs"/>
              </a:rPr>
              <a:t>Click to edit Master text styles</a:t>
            </a:r>
          </a:p>
          <a:p>
            <a:pPr marL="480060" marR="0" lvl="1"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pPr>
            <a:r>
              <a:rPr kumimoji="0" lang="en-US" sz="1950" b="0" i="0" u="none" strike="noStrike" kern="1200" cap="none" spc="0" normalizeH="0" baseline="0" noProof="0" dirty="0">
                <a:ln>
                  <a:noFill/>
                </a:ln>
                <a:solidFill>
                  <a:srgbClr val="444444"/>
                </a:solidFill>
                <a:effectLst/>
                <a:uLnTx/>
                <a:uFillTx/>
                <a:latin typeface="Tw Cen MT"/>
                <a:ea typeface="+mn-ea"/>
                <a:cs typeface="+mn-cs"/>
              </a:rPr>
              <a:t>Second level</a:t>
            </a:r>
          </a:p>
          <a:p>
            <a:pPr marL="685800" marR="0" lvl="2"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pPr>
            <a:r>
              <a:rPr kumimoji="0" lang="en-US" sz="1725" b="0" i="0" u="none" strike="noStrike" kern="1200" cap="none" spc="0" normalizeH="0" baseline="0" noProof="0" dirty="0">
                <a:ln>
                  <a:noFill/>
                </a:ln>
                <a:solidFill>
                  <a:srgbClr val="444444"/>
                </a:solidFill>
                <a:effectLst/>
                <a:uLnTx/>
                <a:uFillTx/>
                <a:latin typeface="Tw Cen MT"/>
                <a:ea typeface="+mn-ea"/>
                <a:cs typeface="+mn-cs"/>
              </a:rPr>
              <a:t>Third level</a:t>
            </a:r>
          </a:p>
          <a:p>
            <a:pPr marL="1028700" marR="0" lvl="3"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Fourth level</a:t>
            </a:r>
          </a:p>
          <a:p>
            <a:pPr marL="1371600" marR="0" lvl="4"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Fifth level</a:t>
            </a:r>
          </a:p>
        </p:txBody>
      </p:sp>
      <p:sp>
        <p:nvSpPr>
          <p:cNvPr id="4" name="Date Placeholder 3"/>
          <p:cNvSpPr>
            <a:spLocks noGrp="1"/>
          </p:cNvSpPr>
          <p:nvPr>
            <p:ph type="dt" sz="half" idx="10"/>
          </p:nvPr>
        </p:nvSpPr>
        <p:spPr/>
        <p:txBody>
          <a:bodyPr/>
          <a:lstStyle/>
          <a:p>
            <a:pPr defTabSz="685800">
              <a:defRPr/>
            </a:pPr>
            <a:fld id="{543DD4DE-18BC-D246-911B-0B74A4EC2124}" type="datetimeFigureOut">
              <a:rPr lang="en-US" smtClean="0">
                <a:solidFill>
                  <a:prstClr val="black">
                    <a:tint val="75000"/>
                  </a:prstClr>
                </a:solidFill>
              </a:rPr>
              <a:pPr defTabSz="685800">
                <a:defRPr/>
              </a:pPr>
              <a:t>4/21/2021</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defTabSz="685800">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85800">
              <a:defRPr/>
            </a:pPr>
            <a:fld id="{897530BA-23FA-F649-A95F-FFC9F10DFBC9}" type="slidenum">
              <a:rPr lang="en-US" smtClean="0">
                <a:solidFill>
                  <a:prstClr val="black">
                    <a:tint val="75000"/>
                  </a:prstClr>
                </a:solidFill>
              </a:rPr>
              <a:pPr defTabSz="685800">
                <a:defRPr/>
              </a:pPr>
              <a:t>‹#›</a:t>
            </a:fld>
            <a:endParaRPr lang="en-US" dirty="0">
              <a:solidFill>
                <a:prstClr val="black">
                  <a:tint val="75000"/>
                </a:prstClr>
              </a:solidFill>
            </a:endParaRPr>
          </a:p>
        </p:txBody>
      </p:sp>
    </p:spTree>
    <p:extLst>
      <p:ext uri="{BB962C8B-B14F-4D97-AF65-F5344CB8AC3E}">
        <p14:creationId xmlns:p14="http://schemas.microsoft.com/office/powerpoint/2010/main" val="921322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03258-6C9C-4B0B-B95A-5B04ADF18A63}"/>
              </a:ext>
            </a:extLst>
          </p:cNvPr>
          <p:cNvSpPr>
            <a:spLocks noGrp="1"/>
          </p:cNvSpPr>
          <p:nvPr>
            <p:ph type="title"/>
          </p:nvPr>
        </p:nvSpPr>
        <p:spPr>
          <a:xfrm>
            <a:off x="623888" y="1709753"/>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A17132C8-A318-4016-90DB-F8D6AEEF9A59}"/>
              </a:ext>
            </a:extLst>
          </p:cNvPr>
          <p:cNvSpPr>
            <a:spLocks noGrp="1"/>
          </p:cNvSpPr>
          <p:nvPr>
            <p:ph type="body" idx="1"/>
          </p:nvPr>
        </p:nvSpPr>
        <p:spPr>
          <a:xfrm>
            <a:off x="623888" y="4589478"/>
            <a:ext cx="7886700" cy="1500187"/>
          </a:xfrm>
        </p:spPr>
        <p:txBody>
          <a:bodyPr/>
          <a:lstStyle>
            <a:lvl1pPr marL="0" indent="0">
              <a:buNone/>
              <a:defRPr sz="1800">
                <a:solidFill>
                  <a:schemeClr val="tx1">
                    <a:tint val="75000"/>
                  </a:schemeClr>
                </a:solidFill>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32476-FCA3-43C8-8987-855661BB0A1E}"/>
              </a:ext>
            </a:extLst>
          </p:cNvPr>
          <p:cNvSpPr>
            <a:spLocks noGrp="1"/>
          </p:cNvSpPr>
          <p:nvPr>
            <p:ph type="dt" sz="half" idx="10"/>
          </p:nvPr>
        </p:nvSpPr>
        <p:spPr/>
        <p:txBody>
          <a:bodyPr/>
          <a:lstStyle/>
          <a:p>
            <a:fld id="{82139247-647F-4BD6-A2E6-46737AD6AEB0}" type="datetimeFigureOut">
              <a:rPr lang="en-US" smtClean="0"/>
              <a:t>4/21/2021</a:t>
            </a:fld>
            <a:endParaRPr lang="en-US"/>
          </a:p>
        </p:txBody>
      </p:sp>
      <p:sp>
        <p:nvSpPr>
          <p:cNvPr id="5" name="Footer Placeholder 4">
            <a:extLst>
              <a:ext uri="{FF2B5EF4-FFF2-40B4-BE49-F238E27FC236}">
                <a16:creationId xmlns:a16="http://schemas.microsoft.com/office/drawing/2014/main" id="{39A08DA9-B0E0-496E-BC13-7E6B11B914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5A9044-5C4A-48F3-83D2-CF86B2F1942C}"/>
              </a:ext>
            </a:extLst>
          </p:cNvPr>
          <p:cNvSpPr>
            <a:spLocks noGrp="1"/>
          </p:cNvSpPr>
          <p:nvPr>
            <p:ph type="sldNum" sz="quarter" idx="12"/>
          </p:nvPr>
        </p:nvSpPr>
        <p:spPr/>
        <p:txBody>
          <a:bodyPr/>
          <a:lstStyle/>
          <a:p>
            <a:fld id="{7C439E74-DA6C-46EA-95D6-1DCCD85C7C9B}" type="slidenum">
              <a:rPr lang="en-US" smtClean="0"/>
              <a:t>‹#›</a:t>
            </a:fld>
            <a:endParaRPr lang="en-US"/>
          </a:p>
        </p:txBody>
      </p:sp>
    </p:spTree>
    <p:extLst>
      <p:ext uri="{BB962C8B-B14F-4D97-AF65-F5344CB8AC3E}">
        <p14:creationId xmlns:p14="http://schemas.microsoft.com/office/powerpoint/2010/main" val="18565748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pPr defTabSz="685800">
              <a:defRPr/>
            </a:pPr>
            <a:fld id="{543DD4DE-18BC-D246-911B-0B74A4EC2124}" type="datetimeFigureOut">
              <a:rPr lang="en-US" smtClean="0">
                <a:solidFill>
                  <a:prstClr val="black">
                    <a:tint val="75000"/>
                  </a:prstClr>
                </a:solidFill>
              </a:rPr>
              <a:pPr defTabSz="685800">
                <a:defRPr/>
              </a:pPr>
              <a:t>4/21/2021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defTabSz="685800">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85800">
              <a:defRPr/>
            </a:pPr>
            <a:fld id="{897530BA-23FA-F649-A95F-FFC9F10DFBC9}" type="slidenum">
              <a:rPr lang="en-US" smtClean="0">
                <a:solidFill>
                  <a:prstClr val="black">
                    <a:tint val="75000"/>
                  </a:prstClr>
                </a:solidFill>
              </a:rPr>
              <a:pPr defTabSz="685800">
                <a:defRPr/>
              </a:pPr>
              <a:t>‹#›</a:t>
            </a:fld>
            <a:endParaRPr lang="en-US" dirty="0">
              <a:solidFill>
                <a:prstClr val="black">
                  <a:tint val="75000"/>
                </a:prstClr>
              </a:solidFill>
            </a:endParaRPr>
          </a:p>
        </p:txBody>
      </p:sp>
      <p:sp>
        <p:nvSpPr>
          <p:cNvPr id="8" name="Title 1">
            <a:extLst>
              <a:ext uri="{FF2B5EF4-FFF2-40B4-BE49-F238E27FC236}">
                <a16:creationId xmlns:a16="http://schemas.microsoft.com/office/drawing/2014/main" id="{AC643F68-E302-4170-B6CD-BEEF4D7C764A}"/>
              </a:ext>
            </a:extLst>
          </p:cNvPr>
          <p:cNvSpPr>
            <a:spLocks noGrp="1"/>
          </p:cNvSpPr>
          <p:nvPr>
            <p:ph type="title"/>
          </p:nvPr>
        </p:nvSpPr>
        <p:spPr>
          <a:xfrm>
            <a:off x="628650" y="365126"/>
            <a:ext cx="7886700" cy="906722"/>
          </a:xfrm>
          <a:prstGeom prst="rect">
            <a:avLst/>
          </a:prstGeom>
        </p:spPr>
        <p:txBody>
          <a:bodyPr/>
          <a:lstStyle/>
          <a:p>
            <a:r>
              <a:rPr lang="en-US"/>
              <a:t>Click to edit Master title style</a:t>
            </a:r>
          </a:p>
        </p:txBody>
      </p:sp>
      <p:sp>
        <p:nvSpPr>
          <p:cNvPr id="10" name="Content Placeholder 2">
            <a:extLst>
              <a:ext uri="{FF2B5EF4-FFF2-40B4-BE49-F238E27FC236}">
                <a16:creationId xmlns:a16="http://schemas.microsoft.com/office/drawing/2014/main" id="{194763B6-3A95-4863-8D47-F81B11166099}"/>
              </a:ext>
            </a:extLst>
          </p:cNvPr>
          <p:cNvSpPr>
            <a:spLocks noGrp="1"/>
          </p:cNvSpPr>
          <p:nvPr>
            <p:ph idx="1" hasCustomPrompt="1"/>
          </p:nvPr>
        </p:nvSpPr>
        <p:spPr>
          <a:xfrm>
            <a:off x="628650" y="1451236"/>
            <a:ext cx="3847754" cy="4725727"/>
          </a:xfrm>
        </p:spPr>
        <p:txBody>
          <a:bodyPr/>
          <a:lstStyle>
            <a:lvl1pPr marL="240030" marR="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lvl1pPr>
            <a:lvl2pPr marL="480060" marR="0"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lvl2pPr>
            <a:lvl3pPr marL="685800" marR="0"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lvl3pPr>
            <a:lvl4pPr marL="1028700" marR="0"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lvl4pPr>
            <a:lvl5pPr marL="1371600" marR="0"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lvl5pPr>
          </a:lstStyle>
          <a:p>
            <a:pPr marL="240030" marR="0" lvl="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dirty="0">
                <a:ln>
                  <a:noFill/>
                </a:ln>
                <a:solidFill>
                  <a:srgbClr val="444444"/>
                </a:solidFill>
                <a:effectLst/>
                <a:uLnTx/>
                <a:uFillTx/>
                <a:latin typeface="Tw Cen MT"/>
                <a:ea typeface="+mn-ea"/>
                <a:cs typeface="+mn-cs"/>
              </a:rPr>
              <a:t>Click to edit Master text styles</a:t>
            </a:r>
          </a:p>
          <a:p>
            <a:pPr marL="480060" marR="0" lvl="1"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pPr>
            <a:r>
              <a:rPr kumimoji="0" lang="en-US" sz="1950" b="0" i="0" u="none" strike="noStrike" kern="1200" cap="none" spc="0" normalizeH="0" baseline="0" noProof="0" dirty="0">
                <a:ln>
                  <a:noFill/>
                </a:ln>
                <a:solidFill>
                  <a:srgbClr val="444444"/>
                </a:solidFill>
                <a:effectLst/>
                <a:uLnTx/>
                <a:uFillTx/>
                <a:latin typeface="Tw Cen MT"/>
                <a:ea typeface="+mn-ea"/>
                <a:cs typeface="+mn-cs"/>
              </a:rPr>
              <a:t>Second level</a:t>
            </a:r>
          </a:p>
          <a:p>
            <a:pPr marL="685800" marR="0" lvl="2"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pPr>
            <a:r>
              <a:rPr kumimoji="0" lang="en-US" sz="1725" b="0" i="0" u="none" strike="noStrike" kern="1200" cap="none" spc="0" normalizeH="0" baseline="0" noProof="0" dirty="0">
                <a:ln>
                  <a:noFill/>
                </a:ln>
                <a:solidFill>
                  <a:srgbClr val="444444"/>
                </a:solidFill>
                <a:effectLst/>
                <a:uLnTx/>
                <a:uFillTx/>
                <a:latin typeface="Tw Cen MT"/>
                <a:ea typeface="+mn-ea"/>
                <a:cs typeface="+mn-cs"/>
              </a:rPr>
              <a:t>Third level</a:t>
            </a:r>
          </a:p>
          <a:p>
            <a:pPr marL="1028700" marR="0" lvl="3"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Fourth level</a:t>
            </a:r>
          </a:p>
          <a:p>
            <a:pPr marL="1371600" marR="0" lvl="4"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Fifth level</a:t>
            </a:r>
          </a:p>
        </p:txBody>
      </p:sp>
      <p:sp>
        <p:nvSpPr>
          <p:cNvPr id="11" name="Content Placeholder 2">
            <a:extLst>
              <a:ext uri="{FF2B5EF4-FFF2-40B4-BE49-F238E27FC236}">
                <a16:creationId xmlns:a16="http://schemas.microsoft.com/office/drawing/2014/main" id="{7797F242-888C-42F1-8B9B-84E4CA99FC92}"/>
              </a:ext>
            </a:extLst>
          </p:cNvPr>
          <p:cNvSpPr>
            <a:spLocks noGrp="1"/>
          </p:cNvSpPr>
          <p:nvPr>
            <p:ph idx="13" hasCustomPrompt="1"/>
          </p:nvPr>
        </p:nvSpPr>
        <p:spPr>
          <a:xfrm>
            <a:off x="4657206" y="1451235"/>
            <a:ext cx="3858145" cy="4725727"/>
          </a:xfrm>
        </p:spPr>
        <p:txBody>
          <a:bodyPr/>
          <a:lstStyle>
            <a:lvl1pPr marL="240030" marR="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lvl1pPr>
            <a:lvl2pPr marL="480060" marR="0"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lvl2pPr>
            <a:lvl3pPr marL="685800" marR="0"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lvl3pPr>
            <a:lvl4pPr marL="1028700" marR="0"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lvl4pPr>
            <a:lvl5pPr marL="1371600" marR="0"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lvl5pPr>
          </a:lstStyle>
          <a:p>
            <a:pPr marL="240030" marR="0" lvl="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dirty="0">
                <a:ln>
                  <a:noFill/>
                </a:ln>
                <a:solidFill>
                  <a:srgbClr val="444444"/>
                </a:solidFill>
                <a:effectLst/>
                <a:uLnTx/>
                <a:uFillTx/>
                <a:latin typeface="Tw Cen MT"/>
                <a:ea typeface="+mn-ea"/>
                <a:cs typeface="+mn-cs"/>
              </a:rPr>
              <a:t>Click to edit Master text styles</a:t>
            </a:r>
          </a:p>
          <a:p>
            <a:pPr marL="480060" marR="0" lvl="1"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pPr>
            <a:r>
              <a:rPr kumimoji="0" lang="en-US" sz="1950" b="0" i="0" u="none" strike="noStrike" kern="1200" cap="none" spc="0" normalizeH="0" baseline="0" noProof="0" dirty="0">
                <a:ln>
                  <a:noFill/>
                </a:ln>
                <a:solidFill>
                  <a:srgbClr val="444444"/>
                </a:solidFill>
                <a:effectLst/>
                <a:uLnTx/>
                <a:uFillTx/>
                <a:latin typeface="Tw Cen MT"/>
                <a:ea typeface="+mn-ea"/>
                <a:cs typeface="+mn-cs"/>
              </a:rPr>
              <a:t>Second level</a:t>
            </a:r>
          </a:p>
          <a:p>
            <a:pPr marL="685800" marR="0" lvl="2"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pPr>
            <a:r>
              <a:rPr kumimoji="0" lang="en-US" sz="1725" b="0" i="0" u="none" strike="noStrike" kern="1200" cap="none" spc="0" normalizeH="0" baseline="0" noProof="0" dirty="0">
                <a:ln>
                  <a:noFill/>
                </a:ln>
                <a:solidFill>
                  <a:srgbClr val="444444"/>
                </a:solidFill>
                <a:effectLst/>
                <a:uLnTx/>
                <a:uFillTx/>
                <a:latin typeface="Tw Cen MT"/>
                <a:ea typeface="+mn-ea"/>
                <a:cs typeface="+mn-cs"/>
              </a:rPr>
              <a:t>Third level</a:t>
            </a:r>
          </a:p>
          <a:p>
            <a:pPr marL="1028700" marR="0" lvl="3"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Fourth level</a:t>
            </a:r>
          </a:p>
          <a:p>
            <a:pPr marL="1371600" marR="0" lvl="4"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Fifth level</a:t>
            </a:r>
          </a:p>
        </p:txBody>
      </p:sp>
    </p:spTree>
    <p:extLst>
      <p:ext uri="{BB962C8B-B14F-4D97-AF65-F5344CB8AC3E}">
        <p14:creationId xmlns:p14="http://schemas.microsoft.com/office/powerpoint/2010/main" val="26254908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atin typeface="Tw Cen MT" charset="0"/>
                <a:ea typeface="Tw Cen MT" charset="0"/>
                <a:cs typeface="Tw Cen MT"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hasCustomPrompt="1"/>
          </p:nvPr>
        </p:nvSpPr>
        <p:spPr>
          <a:xfrm>
            <a:off x="629842" y="2505075"/>
            <a:ext cx="3868340" cy="3684588"/>
          </a:xfrm>
        </p:spPr>
        <p:txBody>
          <a:bodyPr/>
          <a:lstStyle>
            <a:lvl1pPr marL="240030" marR="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lvl1pPr>
            <a:lvl2pPr marL="480060" marR="0"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lvl2pPr>
            <a:lvl3pPr marL="685800" marR="0"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lvl3pPr>
            <a:lvl4pPr marL="1028700" marR="0"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lvl4pPr>
            <a:lvl5pPr marL="1371600" marR="0"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lvl5pPr>
          </a:lstStyle>
          <a:p>
            <a:pPr marL="240030" marR="0" lvl="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dirty="0">
                <a:ln>
                  <a:noFill/>
                </a:ln>
                <a:solidFill>
                  <a:srgbClr val="444444"/>
                </a:solidFill>
                <a:effectLst/>
                <a:uLnTx/>
                <a:uFillTx/>
                <a:latin typeface="Tw Cen MT"/>
                <a:ea typeface="+mn-ea"/>
                <a:cs typeface="+mn-cs"/>
              </a:rPr>
              <a:t>Click to edit Master text styles</a:t>
            </a:r>
          </a:p>
          <a:p>
            <a:pPr marL="480060" marR="0" lvl="1"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pPr>
            <a:r>
              <a:rPr kumimoji="0" lang="en-US" sz="1950" b="0" i="0" u="none" strike="noStrike" kern="1200" cap="none" spc="0" normalizeH="0" baseline="0" noProof="0" dirty="0">
                <a:ln>
                  <a:noFill/>
                </a:ln>
                <a:solidFill>
                  <a:srgbClr val="444444"/>
                </a:solidFill>
                <a:effectLst/>
                <a:uLnTx/>
                <a:uFillTx/>
                <a:latin typeface="Tw Cen MT"/>
                <a:ea typeface="+mn-ea"/>
                <a:cs typeface="+mn-cs"/>
              </a:rPr>
              <a:t>Second level</a:t>
            </a:r>
          </a:p>
          <a:p>
            <a:pPr marL="685800" marR="0" lvl="2"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pPr>
            <a:r>
              <a:rPr kumimoji="0" lang="en-US" sz="1725" b="0" i="0" u="none" strike="noStrike" kern="1200" cap="none" spc="0" normalizeH="0" baseline="0" noProof="0" dirty="0">
                <a:ln>
                  <a:noFill/>
                </a:ln>
                <a:solidFill>
                  <a:srgbClr val="444444"/>
                </a:solidFill>
                <a:effectLst/>
                <a:uLnTx/>
                <a:uFillTx/>
                <a:latin typeface="Tw Cen MT"/>
                <a:ea typeface="+mn-ea"/>
                <a:cs typeface="+mn-cs"/>
              </a:rPr>
              <a:t>Third level</a:t>
            </a:r>
          </a:p>
          <a:p>
            <a:pPr marL="1028700" marR="0" lvl="3"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Fourth level</a:t>
            </a:r>
          </a:p>
          <a:p>
            <a:pPr marL="1371600" marR="0" lvl="4"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baseline="0">
                <a:latin typeface="Tw Cen MT" charset="0"/>
                <a:ea typeface="Tw Cen MT" charset="0"/>
                <a:cs typeface="Tw Cen MT"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hasCustomPrompt="1"/>
          </p:nvPr>
        </p:nvSpPr>
        <p:spPr>
          <a:xfrm>
            <a:off x="4629150" y="2505075"/>
            <a:ext cx="3887391" cy="3684588"/>
          </a:xfrm>
        </p:spPr>
        <p:txBody>
          <a:bodyPr/>
          <a:lstStyle>
            <a:lvl1pPr marL="240030" marR="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lvl1pPr>
            <a:lvl2pPr marL="480060" marR="0"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lvl2pPr>
            <a:lvl3pPr marL="685800" marR="0"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lvl3pPr>
            <a:lvl4pPr marL="1028700" marR="0"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lvl4pPr>
            <a:lvl5pPr marL="1371600" marR="0"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lvl5pPr>
          </a:lstStyle>
          <a:p>
            <a:pPr marL="240030" marR="0" lvl="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dirty="0">
                <a:ln>
                  <a:noFill/>
                </a:ln>
                <a:solidFill>
                  <a:srgbClr val="444444"/>
                </a:solidFill>
                <a:effectLst/>
                <a:uLnTx/>
                <a:uFillTx/>
                <a:latin typeface="Tw Cen MT"/>
                <a:ea typeface="+mn-ea"/>
                <a:cs typeface="+mn-cs"/>
              </a:rPr>
              <a:t>Click to edit Master text styles</a:t>
            </a:r>
          </a:p>
          <a:p>
            <a:pPr marL="480060" marR="0" lvl="1"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a:pPr>
            <a:r>
              <a:rPr kumimoji="0" lang="en-US" sz="1950" b="0" i="0" u="none" strike="noStrike" kern="1200" cap="none" spc="0" normalizeH="0" baseline="0" noProof="0" dirty="0">
                <a:ln>
                  <a:noFill/>
                </a:ln>
                <a:solidFill>
                  <a:srgbClr val="444444"/>
                </a:solidFill>
                <a:effectLst/>
                <a:uLnTx/>
                <a:uFillTx/>
                <a:latin typeface="Tw Cen MT"/>
                <a:ea typeface="+mn-ea"/>
                <a:cs typeface="+mn-cs"/>
              </a:rPr>
              <a:t>Second level</a:t>
            </a:r>
          </a:p>
          <a:p>
            <a:pPr marL="685800" marR="0" lvl="2"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a:pPr>
            <a:r>
              <a:rPr kumimoji="0" lang="en-US" sz="1725" b="0" i="0" u="none" strike="noStrike" kern="1200" cap="none" spc="0" normalizeH="0" baseline="0" noProof="0" dirty="0">
                <a:ln>
                  <a:noFill/>
                </a:ln>
                <a:solidFill>
                  <a:srgbClr val="444444"/>
                </a:solidFill>
                <a:effectLst/>
                <a:uLnTx/>
                <a:uFillTx/>
                <a:latin typeface="Tw Cen MT"/>
                <a:ea typeface="+mn-ea"/>
                <a:cs typeface="+mn-cs"/>
              </a:rPr>
              <a:t>Third level</a:t>
            </a:r>
          </a:p>
          <a:p>
            <a:pPr marL="1028700" marR="0" lvl="3"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Fourth level</a:t>
            </a:r>
          </a:p>
          <a:p>
            <a:pPr marL="1371600" marR="0" lvl="4"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a:pPr>
            <a:r>
              <a:rPr kumimoji="0" lang="en-US" sz="1500" b="0" i="0" u="none" strike="noStrike" kern="1200" cap="none" spc="0" normalizeH="0" baseline="0" noProof="0" dirty="0">
                <a:ln>
                  <a:noFill/>
                </a:ln>
                <a:solidFill>
                  <a:srgbClr val="444444"/>
                </a:solidFill>
                <a:effectLst/>
                <a:uLnTx/>
                <a:uFillTx/>
                <a:latin typeface="Tw Cen MT"/>
                <a:ea typeface="+mn-ea"/>
                <a:cs typeface="+mn-cs"/>
              </a:rPr>
              <a:t>Fifth level</a:t>
            </a:r>
          </a:p>
        </p:txBody>
      </p:sp>
      <p:sp>
        <p:nvSpPr>
          <p:cNvPr id="7" name="Date Placeholder 6"/>
          <p:cNvSpPr>
            <a:spLocks noGrp="1"/>
          </p:cNvSpPr>
          <p:nvPr>
            <p:ph type="dt" sz="half" idx="10"/>
          </p:nvPr>
        </p:nvSpPr>
        <p:spPr/>
        <p:txBody>
          <a:bodyPr/>
          <a:lstStyle/>
          <a:p>
            <a:pPr defTabSz="685800">
              <a:defRPr/>
            </a:pPr>
            <a:fld id="{543DD4DE-18BC-D246-911B-0B74A4EC2124}" type="datetimeFigureOut">
              <a:rPr lang="en-US" smtClean="0">
                <a:solidFill>
                  <a:prstClr val="black">
                    <a:tint val="75000"/>
                  </a:prstClr>
                </a:solidFill>
              </a:rPr>
              <a:pPr defTabSz="685800">
                <a:defRPr/>
              </a:pPr>
              <a:t>4/21/2021</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defTabSz="685800">
              <a:defRPr/>
            </a:pP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pPr defTabSz="685800">
              <a:defRPr/>
            </a:pPr>
            <a:fld id="{897530BA-23FA-F649-A95F-FFC9F10DFBC9}" type="slidenum">
              <a:rPr lang="en-US" smtClean="0">
                <a:solidFill>
                  <a:prstClr val="black">
                    <a:tint val="75000"/>
                  </a:prstClr>
                </a:solidFill>
              </a:rPr>
              <a:pPr defTabSz="685800">
                <a:defRPr/>
              </a:pPr>
              <a:t>‹#›</a:t>
            </a:fld>
            <a:endParaRPr lang="en-US" dirty="0">
              <a:solidFill>
                <a:prstClr val="black">
                  <a:tint val="75000"/>
                </a:prstClr>
              </a:solidFill>
            </a:endParaRPr>
          </a:p>
        </p:txBody>
      </p:sp>
    </p:spTree>
    <p:extLst>
      <p:ext uri="{BB962C8B-B14F-4D97-AF65-F5344CB8AC3E}">
        <p14:creationId xmlns:p14="http://schemas.microsoft.com/office/powerpoint/2010/main" val="23713297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defTabSz="685800">
              <a:defRPr/>
            </a:pPr>
            <a:fld id="{543DD4DE-18BC-D246-911B-0B74A4EC2124}" type="datetimeFigureOut">
              <a:rPr lang="en-US" smtClean="0">
                <a:solidFill>
                  <a:prstClr val="black">
                    <a:tint val="75000"/>
                  </a:prstClr>
                </a:solidFill>
              </a:rPr>
              <a:pPr defTabSz="685800">
                <a:defRPr/>
              </a:pPr>
              <a:t>4/21/2021</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pPr defTabSz="685800">
              <a:defRPr/>
            </a:pP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defTabSz="685800">
              <a:defRPr/>
            </a:pPr>
            <a:fld id="{897530BA-23FA-F649-A95F-FFC9F10DFBC9}" type="slidenum">
              <a:rPr lang="en-US" smtClean="0">
                <a:solidFill>
                  <a:prstClr val="black">
                    <a:tint val="75000"/>
                  </a:prstClr>
                </a:solidFill>
              </a:rPr>
              <a:pPr defTabSz="685800">
                <a:defRPr/>
              </a:pPr>
              <a:t>‹#›</a:t>
            </a:fld>
            <a:endParaRPr lang="en-US" dirty="0">
              <a:solidFill>
                <a:prstClr val="black">
                  <a:tint val="75000"/>
                </a:prstClr>
              </a:solidFill>
            </a:endParaRPr>
          </a:p>
        </p:txBody>
      </p:sp>
      <p:sp>
        <p:nvSpPr>
          <p:cNvPr id="6" name="Title 1">
            <a:extLst>
              <a:ext uri="{FF2B5EF4-FFF2-40B4-BE49-F238E27FC236}">
                <a16:creationId xmlns:a16="http://schemas.microsoft.com/office/drawing/2014/main" id="{F9F4B051-2BC5-4213-82B1-66B324C2CF9E}"/>
              </a:ext>
            </a:extLst>
          </p:cNvPr>
          <p:cNvSpPr>
            <a:spLocks noGrp="1"/>
          </p:cNvSpPr>
          <p:nvPr>
            <p:ph type="title"/>
          </p:nvPr>
        </p:nvSpPr>
        <p:spPr>
          <a:xfrm>
            <a:off x="628650" y="365126"/>
            <a:ext cx="7886700" cy="906722"/>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9562656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defTabSz="685800">
              <a:defRPr/>
            </a:pPr>
            <a:fld id="{543DD4DE-18BC-D246-911B-0B74A4EC2124}" type="datetimeFigureOut">
              <a:rPr lang="en-US" smtClean="0">
                <a:solidFill>
                  <a:prstClr val="black">
                    <a:tint val="75000"/>
                  </a:prstClr>
                </a:solidFill>
              </a:rPr>
              <a:pPr defTabSz="685800">
                <a:defRPr/>
              </a:pPr>
              <a:t>4/21/2021</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defTabSz="685800">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85800">
              <a:defRPr/>
            </a:pPr>
            <a:fld id="{897530BA-23FA-F649-A95F-FFC9F10DFBC9}" type="slidenum">
              <a:rPr lang="en-US" smtClean="0">
                <a:solidFill>
                  <a:prstClr val="black">
                    <a:tint val="75000"/>
                  </a:prstClr>
                </a:solidFill>
              </a:rPr>
              <a:pPr defTabSz="685800">
                <a:defRPr/>
              </a:pPr>
              <a:t>‹#›</a:t>
            </a:fld>
            <a:endParaRPr lang="en-US" dirty="0">
              <a:solidFill>
                <a:prstClr val="black">
                  <a:tint val="75000"/>
                </a:prstClr>
              </a:solidFill>
            </a:endParaRPr>
          </a:p>
        </p:txBody>
      </p:sp>
    </p:spTree>
    <p:extLst>
      <p:ext uri="{BB962C8B-B14F-4D97-AF65-F5344CB8AC3E}">
        <p14:creationId xmlns:p14="http://schemas.microsoft.com/office/powerpoint/2010/main" val="2192073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685800">
              <a:defRPr/>
            </a:pPr>
            <a:fld id="{543DD4DE-18BC-D246-911B-0B74A4EC2124}" type="datetimeFigureOut">
              <a:rPr lang="en-US" smtClean="0">
                <a:solidFill>
                  <a:prstClr val="black">
                    <a:tint val="75000"/>
                  </a:prstClr>
                </a:solidFill>
              </a:rPr>
              <a:pPr defTabSz="685800">
                <a:defRPr/>
              </a:pPr>
              <a:t>4/21/2021</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pPr defTabSz="685800">
              <a:defRPr/>
            </a:pP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pPr defTabSz="685800">
              <a:defRPr/>
            </a:pPr>
            <a:fld id="{897530BA-23FA-F649-A95F-FFC9F10DFBC9}" type="slidenum">
              <a:rPr lang="en-US" smtClean="0">
                <a:solidFill>
                  <a:prstClr val="black">
                    <a:tint val="75000"/>
                  </a:prstClr>
                </a:solidFill>
              </a:rPr>
              <a:pPr defTabSz="685800">
                <a:defRPr/>
              </a:pPr>
              <a:t>‹#›</a:t>
            </a:fld>
            <a:endParaRPr lang="en-US" dirty="0">
              <a:solidFill>
                <a:prstClr val="black">
                  <a:tint val="75000"/>
                </a:prstClr>
              </a:solidFill>
            </a:endParaRPr>
          </a:p>
        </p:txBody>
      </p:sp>
      <p:pic>
        <p:nvPicPr>
          <p:cNvPr id="6" name="Picture 5">
            <a:extLst>
              <a:ext uri="{FF2B5EF4-FFF2-40B4-BE49-F238E27FC236}">
                <a16:creationId xmlns:a16="http://schemas.microsoft.com/office/drawing/2014/main" id="{D746CC12-2F5C-4BEF-B502-B8FEBA7D0F9C}"/>
              </a:ext>
            </a:extLst>
          </p:cNvPr>
          <p:cNvPicPr>
            <a:picLocks noChangeAspect="1"/>
          </p:cNvPicPr>
          <p:nvPr/>
        </p:nvPicPr>
        <p:blipFill>
          <a:blip r:embed="rId2"/>
          <a:stretch>
            <a:fillRect/>
          </a:stretch>
        </p:blipFill>
        <p:spPr>
          <a:xfrm>
            <a:off x="3630086" y="2026535"/>
            <a:ext cx="1883828" cy="2505673"/>
          </a:xfrm>
          <a:prstGeom prst="rect">
            <a:avLst/>
          </a:prstGeom>
        </p:spPr>
      </p:pic>
    </p:spTree>
    <p:extLst>
      <p:ext uri="{BB962C8B-B14F-4D97-AF65-F5344CB8AC3E}">
        <p14:creationId xmlns:p14="http://schemas.microsoft.com/office/powerpoint/2010/main" val="158413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D843D-847E-4E09-8A04-9455F4DFD7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018E9B-7ABA-4D81-A03D-876AB0D6CDAB}"/>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BC42FD-B21A-4BFB-9447-2A34C3D5E4BB}"/>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AB5E3B7-8467-47F2-9945-842CA30070F6}"/>
              </a:ext>
            </a:extLst>
          </p:cNvPr>
          <p:cNvSpPr>
            <a:spLocks noGrp="1"/>
          </p:cNvSpPr>
          <p:nvPr>
            <p:ph type="dt" sz="half" idx="10"/>
          </p:nvPr>
        </p:nvSpPr>
        <p:spPr/>
        <p:txBody>
          <a:bodyPr/>
          <a:lstStyle/>
          <a:p>
            <a:fld id="{82139247-647F-4BD6-A2E6-46737AD6AEB0}" type="datetimeFigureOut">
              <a:rPr lang="en-US" smtClean="0"/>
              <a:t>4/21/2021</a:t>
            </a:fld>
            <a:endParaRPr lang="en-US"/>
          </a:p>
        </p:txBody>
      </p:sp>
      <p:sp>
        <p:nvSpPr>
          <p:cNvPr id="6" name="Footer Placeholder 5">
            <a:extLst>
              <a:ext uri="{FF2B5EF4-FFF2-40B4-BE49-F238E27FC236}">
                <a16:creationId xmlns:a16="http://schemas.microsoft.com/office/drawing/2014/main" id="{DFA1D6B9-3228-446D-AFFD-88A0307ADE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429EFF-B954-45ED-8655-D077109D3979}"/>
              </a:ext>
            </a:extLst>
          </p:cNvPr>
          <p:cNvSpPr>
            <a:spLocks noGrp="1"/>
          </p:cNvSpPr>
          <p:nvPr>
            <p:ph type="sldNum" sz="quarter" idx="12"/>
          </p:nvPr>
        </p:nvSpPr>
        <p:spPr/>
        <p:txBody>
          <a:bodyPr/>
          <a:lstStyle/>
          <a:p>
            <a:fld id="{7C439E74-DA6C-46EA-95D6-1DCCD85C7C9B}" type="slidenum">
              <a:rPr lang="en-US" smtClean="0"/>
              <a:t>‹#›</a:t>
            </a:fld>
            <a:endParaRPr lang="en-US"/>
          </a:p>
        </p:txBody>
      </p:sp>
    </p:spTree>
    <p:extLst>
      <p:ext uri="{BB962C8B-B14F-4D97-AF65-F5344CB8AC3E}">
        <p14:creationId xmlns:p14="http://schemas.microsoft.com/office/powerpoint/2010/main" val="255980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5E464-5BB9-4FAA-9B87-9A71D8F1D27E}"/>
              </a:ext>
            </a:extLst>
          </p:cNvPr>
          <p:cNvSpPr>
            <a:spLocks noGrp="1"/>
          </p:cNvSpPr>
          <p:nvPr>
            <p:ph type="title"/>
          </p:nvPr>
        </p:nvSpPr>
        <p:spPr>
          <a:xfrm>
            <a:off x="629841" y="365129"/>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5D6759-8CF0-42DC-BC50-49C07969ACD0}"/>
              </a:ext>
            </a:extLst>
          </p:cNvPr>
          <p:cNvSpPr>
            <a:spLocks noGrp="1"/>
          </p:cNvSpPr>
          <p:nvPr>
            <p:ph type="body" idx="1"/>
          </p:nvPr>
        </p:nvSpPr>
        <p:spPr>
          <a:xfrm>
            <a:off x="629842" y="1681163"/>
            <a:ext cx="3868340" cy="823912"/>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C42DD2DB-F671-4875-AA39-A63DD33B3A46}"/>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FD8DEEE-5E95-440B-B7DF-A6B45A913E85}"/>
              </a:ext>
            </a:extLst>
          </p:cNvPr>
          <p:cNvSpPr>
            <a:spLocks noGrp="1"/>
          </p:cNvSpPr>
          <p:nvPr>
            <p:ph type="body" sz="quarter" idx="3"/>
          </p:nvPr>
        </p:nvSpPr>
        <p:spPr>
          <a:xfrm>
            <a:off x="4629152" y="1681163"/>
            <a:ext cx="3887391" cy="823912"/>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A2768AE-4712-4FC6-9139-0C3B9CC4E69B}"/>
              </a:ext>
            </a:extLst>
          </p:cNvPr>
          <p:cNvSpPr>
            <a:spLocks noGrp="1"/>
          </p:cNvSpPr>
          <p:nvPr>
            <p:ph sz="quarter" idx="4"/>
          </p:nvPr>
        </p:nvSpPr>
        <p:spPr>
          <a:xfrm>
            <a:off x="4629152"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CED3B7-4DF6-44A1-B9B3-69BD6204DAF9}"/>
              </a:ext>
            </a:extLst>
          </p:cNvPr>
          <p:cNvSpPr>
            <a:spLocks noGrp="1"/>
          </p:cNvSpPr>
          <p:nvPr>
            <p:ph type="dt" sz="half" idx="10"/>
          </p:nvPr>
        </p:nvSpPr>
        <p:spPr/>
        <p:txBody>
          <a:bodyPr/>
          <a:lstStyle/>
          <a:p>
            <a:fld id="{82139247-647F-4BD6-A2E6-46737AD6AEB0}" type="datetimeFigureOut">
              <a:rPr lang="en-US" smtClean="0"/>
              <a:t>4/21/2021</a:t>
            </a:fld>
            <a:endParaRPr lang="en-US"/>
          </a:p>
        </p:txBody>
      </p:sp>
      <p:sp>
        <p:nvSpPr>
          <p:cNvPr id="8" name="Footer Placeholder 7">
            <a:extLst>
              <a:ext uri="{FF2B5EF4-FFF2-40B4-BE49-F238E27FC236}">
                <a16:creationId xmlns:a16="http://schemas.microsoft.com/office/drawing/2014/main" id="{4CCE5FC5-EB92-49C7-8594-C71EB300A4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BD0CB9-00A0-4221-8936-87C2560A20FD}"/>
              </a:ext>
            </a:extLst>
          </p:cNvPr>
          <p:cNvSpPr>
            <a:spLocks noGrp="1"/>
          </p:cNvSpPr>
          <p:nvPr>
            <p:ph type="sldNum" sz="quarter" idx="12"/>
          </p:nvPr>
        </p:nvSpPr>
        <p:spPr/>
        <p:txBody>
          <a:bodyPr/>
          <a:lstStyle/>
          <a:p>
            <a:fld id="{7C439E74-DA6C-46EA-95D6-1DCCD85C7C9B}" type="slidenum">
              <a:rPr lang="en-US" smtClean="0"/>
              <a:t>‹#›</a:t>
            </a:fld>
            <a:endParaRPr lang="en-US"/>
          </a:p>
        </p:txBody>
      </p:sp>
    </p:spTree>
    <p:extLst>
      <p:ext uri="{BB962C8B-B14F-4D97-AF65-F5344CB8AC3E}">
        <p14:creationId xmlns:p14="http://schemas.microsoft.com/office/powerpoint/2010/main" val="3448078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0F905-5CA4-40A4-8DBD-DAC7314F0E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CB4FC5-8575-49B8-A076-65E2A6508E14}"/>
              </a:ext>
            </a:extLst>
          </p:cNvPr>
          <p:cNvSpPr>
            <a:spLocks noGrp="1"/>
          </p:cNvSpPr>
          <p:nvPr>
            <p:ph type="dt" sz="half" idx="10"/>
          </p:nvPr>
        </p:nvSpPr>
        <p:spPr/>
        <p:txBody>
          <a:bodyPr/>
          <a:lstStyle/>
          <a:p>
            <a:fld id="{82139247-647F-4BD6-A2E6-46737AD6AEB0}" type="datetimeFigureOut">
              <a:rPr lang="en-US" smtClean="0"/>
              <a:t>4/21/2021</a:t>
            </a:fld>
            <a:endParaRPr lang="en-US"/>
          </a:p>
        </p:txBody>
      </p:sp>
      <p:sp>
        <p:nvSpPr>
          <p:cNvPr id="4" name="Footer Placeholder 3">
            <a:extLst>
              <a:ext uri="{FF2B5EF4-FFF2-40B4-BE49-F238E27FC236}">
                <a16:creationId xmlns:a16="http://schemas.microsoft.com/office/drawing/2014/main" id="{DCF9D655-50AB-4CB0-B482-C72879F6A4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A6DCFE-6AB7-4705-ADE7-90C931D5DA76}"/>
              </a:ext>
            </a:extLst>
          </p:cNvPr>
          <p:cNvSpPr>
            <a:spLocks noGrp="1"/>
          </p:cNvSpPr>
          <p:nvPr>
            <p:ph type="sldNum" sz="quarter" idx="12"/>
          </p:nvPr>
        </p:nvSpPr>
        <p:spPr/>
        <p:txBody>
          <a:bodyPr/>
          <a:lstStyle/>
          <a:p>
            <a:fld id="{7C439E74-DA6C-46EA-95D6-1DCCD85C7C9B}" type="slidenum">
              <a:rPr lang="en-US" smtClean="0"/>
              <a:t>‹#›</a:t>
            </a:fld>
            <a:endParaRPr lang="en-US"/>
          </a:p>
        </p:txBody>
      </p:sp>
    </p:spTree>
    <p:extLst>
      <p:ext uri="{BB962C8B-B14F-4D97-AF65-F5344CB8AC3E}">
        <p14:creationId xmlns:p14="http://schemas.microsoft.com/office/powerpoint/2010/main" val="3083318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00F3AB-8166-440F-B75F-FF8A1CCADE31}"/>
              </a:ext>
            </a:extLst>
          </p:cNvPr>
          <p:cNvSpPr>
            <a:spLocks noGrp="1"/>
          </p:cNvSpPr>
          <p:nvPr>
            <p:ph type="dt" sz="half" idx="10"/>
          </p:nvPr>
        </p:nvSpPr>
        <p:spPr/>
        <p:txBody>
          <a:bodyPr/>
          <a:lstStyle/>
          <a:p>
            <a:fld id="{82139247-647F-4BD6-A2E6-46737AD6AEB0}" type="datetimeFigureOut">
              <a:rPr lang="en-US" smtClean="0"/>
              <a:t>4/21/2021</a:t>
            </a:fld>
            <a:endParaRPr lang="en-US"/>
          </a:p>
        </p:txBody>
      </p:sp>
      <p:sp>
        <p:nvSpPr>
          <p:cNvPr id="3" name="Footer Placeholder 2">
            <a:extLst>
              <a:ext uri="{FF2B5EF4-FFF2-40B4-BE49-F238E27FC236}">
                <a16:creationId xmlns:a16="http://schemas.microsoft.com/office/drawing/2014/main" id="{4E6A04B9-C438-4952-8FE1-D689AC768A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E6D1A0-CE44-4D26-8C4D-1BC4D89806F6}"/>
              </a:ext>
            </a:extLst>
          </p:cNvPr>
          <p:cNvSpPr>
            <a:spLocks noGrp="1"/>
          </p:cNvSpPr>
          <p:nvPr>
            <p:ph type="sldNum" sz="quarter" idx="12"/>
          </p:nvPr>
        </p:nvSpPr>
        <p:spPr/>
        <p:txBody>
          <a:bodyPr/>
          <a:lstStyle/>
          <a:p>
            <a:fld id="{7C439E74-DA6C-46EA-95D6-1DCCD85C7C9B}" type="slidenum">
              <a:rPr lang="en-US" smtClean="0"/>
              <a:t>‹#›</a:t>
            </a:fld>
            <a:endParaRPr lang="en-US"/>
          </a:p>
        </p:txBody>
      </p:sp>
    </p:spTree>
    <p:extLst>
      <p:ext uri="{BB962C8B-B14F-4D97-AF65-F5344CB8AC3E}">
        <p14:creationId xmlns:p14="http://schemas.microsoft.com/office/powerpoint/2010/main" val="1828429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80443-D1F4-4EA1-B07F-9A0477A1673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FA29C5A4-385D-4AED-8CEB-039F68A5DF8C}"/>
              </a:ext>
            </a:extLst>
          </p:cNvPr>
          <p:cNvSpPr>
            <a:spLocks noGrp="1"/>
          </p:cNvSpPr>
          <p:nvPr>
            <p:ph idx="1"/>
          </p:nvPr>
        </p:nvSpPr>
        <p:spPr>
          <a:xfrm>
            <a:off x="3887391" y="987440"/>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732D3F8-52D8-4E01-B277-B8E2AF13D663}"/>
              </a:ext>
            </a:extLst>
          </p:cNvPr>
          <p:cNvSpPr>
            <a:spLocks noGrp="1"/>
          </p:cNvSpPr>
          <p:nvPr>
            <p:ph type="body" sz="half" idx="2"/>
          </p:nvPr>
        </p:nvSpPr>
        <p:spPr>
          <a:xfrm>
            <a:off x="629841" y="2057400"/>
            <a:ext cx="2949178" cy="3811588"/>
          </a:xfrm>
        </p:spPr>
        <p:txBody>
          <a:bodyPr/>
          <a:lstStyle>
            <a:lvl1pPr marL="0" indent="0">
              <a:buNone/>
              <a:defRPr sz="1200"/>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a:t>Click to edit Master text styles</a:t>
            </a:r>
          </a:p>
        </p:txBody>
      </p:sp>
      <p:sp>
        <p:nvSpPr>
          <p:cNvPr id="5" name="Date Placeholder 4">
            <a:extLst>
              <a:ext uri="{FF2B5EF4-FFF2-40B4-BE49-F238E27FC236}">
                <a16:creationId xmlns:a16="http://schemas.microsoft.com/office/drawing/2014/main" id="{51CE9262-6940-4F7D-9AFB-C8C60BFD435A}"/>
              </a:ext>
            </a:extLst>
          </p:cNvPr>
          <p:cNvSpPr>
            <a:spLocks noGrp="1"/>
          </p:cNvSpPr>
          <p:nvPr>
            <p:ph type="dt" sz="half" idx="10"/>
          </p:nvPr>
        </p:nvSpPr>
        <p:spPr/>
        <p:txBody>
          <a:bodyPr/>
          <a:lstStyle/>
          <a:p>
            <a:fld id="{82139247-647F-4BD6-A2E6-46737AD6AEB0}" type="datetimeFigureOut">
              <a:rPr lang="en-US" smtClean="0"/>
              <a:t>4/21/2021</a:t>
            </a:fld>
            <a:endParaRPr lang="en-US"/>
          </a:p>
        </p:txBody>
      </p:sp>
      <p:sp>
        <p:nvSpPr>
          <p:cNvPr id="6" name="Footer Placeholder 5">
            <a:extLst>
              <a:ext uri="{FF2B5EF4-FFF2-40B4-BE49-F238E27FC236}">
                <a16:creationId xmlns:a16="http://schemas.microsoft.com/office/drawing/2014/main" id="{E99CE3AE-D781-4610-BCFE-20F9D9798A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7B4FE3-4CC4-416E-A481-37AFECA81A1A}"/>
              </a:ext>
            </a:extLst>
          </p:cNvPr>
          <p:cNvSpPr>
            <a:spLocks noGrp="1"/>
          </p:cNvSpPr>
          <p:nvPr>
            <p:ph type="sldNum" sz="quarter" idx="12"/>
          </p:nvPr>
        </p:nvSpPr>
        <p:spPr/>
        <p:txBody>
          <a:bodyPr/>
          <a:lstStyle/>
          <a:p>
            <a:fld id="{7C439E74-DA6C-46EA-95D6-1DCCD85C7C9B}" type="slidenum">
              <a:rPr lang="en-US" smtClean="0"/>
              <a:t>‹#›</a:t>
            </a:fld>
            <a:endParaRPr lang="en-US"/>
          </a:p>
        </p:txBody>
      </p:sp>
    </p:spTree>
    <p:extLst>
      <p:ext uri="{BB962C8B-B14F-4D97-AF65-F5344CB8AC3E}">
        <p14:creationId xmlns:p14="http://schemas.microsoft.com/office/powerpoint/2010/main" val="14124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DDBAF-C7B1-4B40-80A0-E9A0D077067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E36275DE-16A6-4910-821B-CB6B391DC392}"/>
              </a:ext>
            </a:extLst>
          </p:cNvPr>
          <p:cNvSpPr>
            <a:spLocks noGrp="1"/>
          </p:cNvSpPr>
          <p:nvPr>
            <p:ph type="pic" idx="1"/>
          </p:nvPr>
        </p:nvSpPr>
        <p:spPr>
          <a:xfrm>
            <a:off x="3887391" y="987440"/>
            <a:ext cx="4629150" cy="4873625"/>
          </a:xfrm>
        </p:spPr>
        <p:txBody>
          <a:bodyPr/>
          <a:lstStyle>
            <a:lvl1pPr marL="0" indent="0">
              <a:buNone/>
              <a:defRPr sz="24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endParaRPr lang="en-US"/>
          </a:p>
        </p:txBody>
      </p:sp>
      <p:sp>
        <p:nvSpPr>
          <p:cNvPr id="4" name="Text Placeholder 3">
            <a:extLst>
              <a:ext uri="{FF2B5EF4-FFF2-40B4-BE49-F238E27FC236}">
                <a16:creationId xmlns:a16="http://schemas.microsoft.com/office/drawing/2014/main" id="{B9B77B58-1DB1-4F59-BE7C-A1EA553A2C91}"/>
              </a:ext>
            </a:extLst>
          </p:cNvPr>
          <p:cNvSpPr>
            <a:spLocks noGrp="1"/>
          </p:cNvSpPr>
          <p:nvPr>
            <p:ph type="body" sz="half" idx="2"/>
          </p:nvPr>
        </p:nvSpPr>
        <p:spPr>
          <a:xfrm>
            <a:off x="629841" y="2057400"/>
            <a:ext cx="2949178" cy="3811588"/>
          </a:xfrm>
        </p:spPr>
        <p:txBody>
          <a:bodyPr/>
          <a:lstStyle>
            <a:lvl1pPr marL="0" indent="0">
              <a:buNone/>
              <a:defRPr sz="1200"/>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a:t>Click to edit Master text styles</a:t>
            </a:r>
          </a:p>
        </p:txBody>
      </p:sp>
      <p:sp>
        <p:nvSpPr>
          <p:cNvPr id="5" name="Date Placeholder 4">
            <a:extLst>
              <a:ext uri="{FF2B5EF4-FFF2-40B4-BE49-F238E27FC236}">
                <a16:creationId xmlns:a16="http://schemas.microsoft.com/office/drawing/2014/main" id="{96673D26-09C2-46D6-875F-D4D76A1A589F}"/>
              </a:ext>
            </a:extLst>
          </p:cNvPr>
          <p:cNvSpPr>
            <a:spLocks noGrp="1"/>
          </p:cNvSpPr>
          <p:nvPr>
            <p:ph type="dt" sz="half" idx="10"/>
          </p:nvPr>
        </p:nvSpPr>
        <p:spPr/>
        <p:txBody>
          <a:bodyPr/>
          <a:lstStyle/>
          <a:p>
            <a:fld id="{82139247-647F-4BD6-A2E6-46737AD6AEB0}" type="datetimeFigureOut">
              <a:rPr lang="en-US" smtClean="0"/>
              <a:t>4/21/2021</a:t>
            </a:fld>
            <a:endParaRPr lang="en-US"/>
          </a:p>
        </p:txBody>
      </p:sp>
      <p:sp>
        <p:nvSpPr>
          <p:cNvPr id="6" name="Footer Placeholder 5">
            <a:extLst>
              <a:ext uri="{FF2B5EF4-FFF2-40B4-BE49-F238E27FC236}">
                <a16:creationId xmlns:a16="http://schemas.microsoft.com/office/drawing/2014/main" id="{F54161D8-4CCA-4CF3-A0E3-9314094F5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3182D3-98D4-443C-B915-1884B89EA49A}"/>
              </a:ext>
            </a:extLst>
          </p:cNvPr>
          <p:cNvSpPr>
            <a:spLocks noGrp="1"/>
          </p:cNvSpPr>
          <p:nvPr>
            <p:ph type="sldNum" sz="quarter" idx="12"/>
          </p:nvPr>
        </p:nvSpPr>
        <p:spPr/>
        <p:txBody>
          <a:bodyPr/>
          <a:lstStyle/>
          <a:p>
            <a:fld id="{7C439E74-DA6C-46EA-95D6-1DCCD85C7C9B}" type="slidenum">
              <a:rPr lang="en-US" smtClean="0"/>
              <a:t>‹#›</a:t>
            </a:fld>
            <a:endParaRPr lang="en-US"/>
          </a:p>
        </p:txBody>
      </p:sp>
    </p:spTree>
    <p:extLst>
      <p:ext uri="{BB962C8B-B14F-4D97-AF65-F5344CB8AC3E}">
        <p14:creationId xmlns:p14="http://schemas.microsoft.com/office/powerpoint/2010/main" val="2352419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image" Target="../media/image2.jpg"/><Relationship Id="rId5" Type="http://schemas.openxmlformats.org/officeDocument/2006/relationships/slideLayout" Target="../slideLayouts/slideLayout18.xml"/><Relationship Id="rId10" Type="http://schemas.openxmlformats.org/officeDocument/2006/relationships/theme" Target="../theme/theme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5" Type="http://schemas.openxmlformats.org/officeDocument/2006/relationships/image" Target="../media/image7.png"/><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image" Target="../media/image2.jpg"/><Relationship Id="rId5" Type="http://schemas.openxmlformats.org/officeDocument/2006/relationships/slideLayout" Target="../slideLayouts/slideLayout30.xml"/><Relationship Id="rId10" Type="http://schemas.openxmlformats.org/officeDocument/2006/relationships/theme" Target="../theme/theme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71A7EC-1469-425C-8BEF-AC195A0F3DFA}"/>
              </a:ext>
            </a:extLst>
          </p:cNvPr>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5FC788-9E29-4C06-9766-48DFCB78926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E72A68-553B-4D30-A58F-F310623165D6}"/>
              </a:ext>
            </a:extLst>
          </p:cNvPr>
          <p:cNvSpPr>
            <a:spLocks noGrp="1"/>
          </p:cNvSpPr>
          <p:nvPr>
            <p:ph type="dt" sz="half" idx="2"/>
          </p:nvPr>
        </p:nvSpPr>
        <p:spPr>
          <a:xfrm>
            <a:off x="628650" y="6356365"/>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2139247-647F-4BD6-A2E6-46737AD6AEB0}" type="datetimeFigureOut">
              <a:rPr lang="en-US" smtClean="0"/>
              <a:t>4/21/2021</a:t>
            </a:fld>
            <a:endParaRPr lang="en-US"/>
          </a:p>
        </p:txBody>
      </p:sp>
      <p:sp>
        <p:nvSpPr>
          <p:cNvPr id="5" name="Footer Placeholder 4">
            <a:extLst>
              <a:ext uri="{FF2B5EF4-FFF2-40B4-BE49-F238E27FC236}">
                <a16:creationId xmlns:a16="http://schemas.microsoft.com/office/drawing/2014/main" id="{7863A978-9354-4160-A473-80B818F2293C}"/>
              </a:ext>
            </a:extLst>
          </p:cNvPr>
          <p:cNvSpPr>
            <a:spLocks noGrp="1"/>
          </p:cNvSpPr>
          <p:nvPr>
            <p:ph type="ftr" sz="quarter" idx="3"/>
          </p:nvPr>
        </p:nvSpPr>
        <p:spPr>
          <a:xfrm>
            <a:off x="3028950" y="6356365"/>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3DB5F19-D5F2-4363-A3F6-A3B5E95E02EF}"/>
              </a:ext>
            </a:extLst>
          </p:cNvPr>
          <p:cNvSpPr>
            <a:spLocks noGrp="1"/>
          </p:cNvSpPr>
          <p:nvPr>
            <p:ph type="sldNum" sz="quarter" idx="4"/>
          </p:nvPr>
        </p:nvSpPr>
        <p:spPr>
          <a:xfrm>
            <a:off x="6457950" y="6356365"/>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C439E74-DA6C-46EA-95D6-1DCCD85C7C9B}" type="slidenum">
              <a:rPr lang="en-US" smtClean="0"/>
              <a:t>‹#›</a:t>
            </a:fld>
            <a:endParaRPr lang="en-US"/>
          </a:p>
        </p:txBody>
      </p:sp>
      <p:pic>
        <p:nvPicPr>
          <p:cNvPr id="7" name="Picture 6">
            <a:extLst>
              <a:ext uri="{FF2B5EF4-FFF2-40B4-BE49-F238E27FC236}">
                <a16:creationId xmlns:a16="http://schemas.microsoft.com/office/drawing/2014/main" id="{12CA1FA3-D826-4DC8-AEBD-58780F57F676}"/>
              </a:ext>
            </a:extLst>
          </p:cNvPr>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3924300" y="6389849"/>
            <a:ext cx="1295400" cy="298132"/>
          </a:xfrm>
          <a:prstGeom prst="rect">
            <a:avLst/>
          </a:prstGeom>
          <a:noFill/>
          <a:ln>
            <a:noFill/>
          </a:ln>
        </p:spPr>
      </p:pic>
    </p:spTree>
    <p:extLst>
      <p:ext uri="{BB962C8B-B14F-4D97-AF65-F5344CB8AC3E}">
        <p14:creationId xmlns:p14="http://schemas.microsoft.com/office/powerpoint/2010/main" val="348720466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71A7EC-1469-425C-8BEF-AC195A0F3DFA}"/>
              </a:ext>
            </a:extLst>
          </p:cNvPr>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5FC788-9E29-4C06-9766-48DFCB78926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E72A68-553B-4D30-A58F-F310623165D6}"/>
              </a:ext>
            </a:extLst>
          </p:cNvPr>
          <p:cNvSpPr>
            <a:spLocks noGrp="1"/>
          </p:cNvSpPr>
          <p:nvPr>
            <p:ph type="dt" sz="half" idx="2"/>
          </p:nvPr>
        </p:nvSpPr>
        <p:spPr>
          <a:xfrm>
            <a:off x="628650" y="6356363"/>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2139247-647F-4BD6-A2E6-46737AD6AEB0}" type="datetimeFigureOut">
              <a:rPr lang="en-US" smtClean="0"/>
              <a:t>4/21/2021</a:t>
            </a:fld>
            <a:endParaRPr lang="en-US"/>
          </a:p>
        </p:txBody>
      </p:sp>
      <p:sp>
        <p:nvSpPr>
          <p:cNvPr id="5" name="Footer Placeholder 4">
            <a:extLst>
              <a:ext uri="{FF2B5EF4-FFF2-40B4-BE49-F238E27FC236}">
                <a16:creationId xmlns:a16="http://schemas.microsoft.com/office/drawing/2014/main" id="{7863A978-9354-4160-A473-80B818F2293C}"/>
              </a:ext>
            </a:extLst>
          </p:cNvPr>
          <p:cNvSpPr>
            <a:spLocks noGrp="1"/>
          </p:cNvSpPr>
          <p:nvPr>
            <p:ph type="ftr" sz="quarter" idx="3"/>
          </p:nvPr>
        </p:nvSpPr>
        <p:spPr>
          <a:xfrm>
            <a:off x="3028950" y="6356363"/>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3DB5F19-D5F2-4363-A3F6-A3B5E95E02EF}"/>
              </a:ext>
            </a:extLst>
          </p:cNvPr>
          <p:cNvSpPr>
            <a:spLocks noGrp="1"/>
          </p:cNvSpPr>
          <p:nvPr>
            <p:ph type="sldNum" sz="quarter" idx="4"/>
          </p:nvPr>
        </p:nvSpPr>
        <p:spPr>
          <a:xfrm>
            <a:off x="6457950" y="6356363"/>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C439E74-DA6C-46EA-95D6-1DCCD85C7C9B}" type="slidenum">
              <a:rPr lang="en-US" smtClean="0"/>
              <a:t>‹#›</a:t>
            </a:fld>
            <a:endParaRPr lang="en-US"/>
          </a:p>
        </p:txBody>
      </p:sp>
    </p:spTree>
    <p:extLst>
      <p:ext uri="{BB962C8B-B14F-4D97-AF65-F5344CB8AC3E}">
        <p14:creationId xmlns:p14="http://schemas.microsoft.com/office/powerpoint/2010/main" val="1583514255"/>
      </p:ext>
    </p:extLst>
  </p:cSld>
  <p:clrMap bg1="lt1" tx1="dk1" bg2="lt2" tx2="dk2" accent1="accent1" accent2="accent2" accent3="accent3" accent4="accent4" accent5="accent5" accent6="accent6" hlink="hlink" folHlink="folHlink"/>
  <p:sldLayoutIdLst>
    <p:sldLayoutId id="2147483715" r:id="rId1"/>
    <p:sldLayoutId id="2147483713" r:id="rId2"/>
  </p:sldLayoutIdLst>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1"/>
        </a:spcBef>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9"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451236"/>
            <a:ext cx="7886700" cy="4725727"/>
          </a:xfrm>
          <a:prstGeom prst="rect">
            <a:avLst/>
          </a:prstGeom>
        </p:spPr>
        <p:txBody>
          <a:bodyPr vert="horz" lIns="91440" tIns="45720" rIns="91440" bIns="45720" rtlCol="0">
            <a:normAutofit/>
          </a:bodyPr>
          <a:lstStyle/>
          <a:p>
            <a:pPr marL="240030" marR="0" lvl="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a:ln>
                  <a:noFill/>
                </a:ln>
                <a:solidFill>
                  <a:srgbClr val="444444"/>
                </a:solidFill>
                <a:effectLst/>
                <a:uLnTx/>
                <a:uFillTx/>
                <a:latin typeface="Tw Cen MT"/>
                <a:ea typeface="+mn-ea"/>
                <a:cs typeface="+mn-cs"/>
              </a:rPr>
              <a:t>Edit Master text styles</a:t>
            </a:r>
          </a:p>
          <a:p>
            <a:pPr marL="240030" marR="0" lvl="1"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a:ln>
                  <a:noFill/>
                </a:ln>
                <a:solidFill>
                  <a:srgbClr val="444444"/>
                </a:solidFill>
                <a:effectLst/>
                <a:uLnTx/>
                <a:uFillTx/>
                <a:latin typeface="Tw Cen MT"/>
                <a:ea typeface="+mn-ea"/>
                <a:cs typeface="+mn-cs"/>
              </a:rPr>
              <a:t>Second level</a:t>
            </a:r>
          </a:p>
          <a:p>
            <a:pPr marL="240030" marR="0" lvl="2"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a:ln>
                  <a:noFill/>
                </a:ln>
                <a:solidFill>
                  <a:srgbClr val="444444"/>
                </a:solidFill>
                <a:effectLst/>
                <a:uLnTx/>
                <a:uFillTx/>
                <a:latin typeface="Tw Cen MT"/>
                <a:ea typeface="+mn-ea"/>
                <a:cs typeface="+mn-cs"/>
              </a:rPr>
              <a:t>Third level</a:t>
            </a:r>
          </a:p>
          <a:p>
            <a:pPr marL="240030" marR="0" lvl="3"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a:ln>
                  <a:noFill/>
                </a:ln>
                <a:solidFill>
                  <a:srgbClr val="444444"/>
                </a:solidFill>
                <a:effectLst/>
                <a:uLnTx/>
                <a:uFillTx/>
                <a:latin typeface="Tw Cen MT"/>
                <a:ea typeface="+mn-ea"/>
                <a:cs typeface="+mn-cs"/>
              </a:rPr>
              <a:t>Fourth level</a:t>
            </a:r>
          </a:p>
          <a:p>
            <a:pPr marL="240030" marR="0" lvl="4"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a:ln>
                  <a:noFill/>
                </a:ln>
                <a:solidFill>
                  <a:srgbClr val="444444"/>
                </a:solidFill>
                <a:effectLst/>
                <a:uLnTx/>
                <a:uFillTx/>
                <a:latin typeface="Tw Cen MT"/>
                <a:ea typeface="+mn-ea"/>
                <a:cs typeface="+mn-cs"/>
              </a:rPr>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defRPr/>
            </a:pPr>
            <a:fld id="{543DD4DE-18BC-D246-911B-0B74A4EC2124}" type="datetimeFigureOut">
              <a:rPr lang="en-US" smtClean="0">
                <a:solidFill>
                  <a:prstClr val="black">
                    <a:tint val="75000"/>
                  </a:prstClr>
                </a:solidFill>
              </a:rPr>
              <a:pPr defTabSz="685800">
                <a:defRPr/>
              </a:pPr>
              <a:t>4/21/2021</a:t>
            </a:fld>
            <a:endParaRPr lang="en-US" dirty="0">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defRPr/>
            </a:pPr>
            <a:endParaRPr lang="en-US" dirty="0">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defRPr/>
            </a:pPr>
            <a:fld id="{897530BA-23FA-F649-A95F-FFC9F10DFBC9}" type="slidenum">
              <a:rPr lang="en-US" smtClean="0">
                <a:solidFill>
                  <a:prstClr val="black">
                    <a:tint val="75000"/>
                  </a:prstClr>
                </a:solidFill>
              </a:rPr>
              <a:pPr defTabSz="685800">
                <a:defRPr/>
              </a:pPr>
              <a:t>‹#›</a:t>
            </a:fld>
            <a:endParaRPr lang="en-US" dirty="0">
              <a:solidFill>
                <a:prstClr val="black">
                  <a:tint val="75000"/>
                </a:prstClr>
              </a:solidFill>
            </a:endParaRPr>
          </a:p>
        </p:txBody>
      </p:sp>
      <p:grpSp>
        <p:nvGrpSpPr>
          <p:cNvPr id="7" name="Group 6"/>
          <p:cNvGrpSpPr/>
          <p:nvPr/>
        </p:nvGrpSpPr>
        <p:grpSpPr>
          <a:xfrm>
            <a:off x="0" y="0"/>
            <a:ext cx="9144000" cy="89632"/>
            <a:chOff x="0" y="-1"/>
            <a:chExt cx="9144000" cy="309433"/>
          </a:xfrm>
        </p:grpSpPr>
        <p:sp>
          <p:nvSpPr>
            <p:cNvPr id="8" name="Rectangle 7"/>
            <p:cNvSpPr/>
            <p:nvPr/>
          </p:nvSpPr>
          <p:spPr>
            <a:xfrm rot="5400000" flipH="1">
              <a:off x="7466808" y="-1367760"/>
              <a:ext cx="309432" cy="3044952"/>
            </a:xfrm>
            <a:prstGeom prst="rect">
              <a:avLst/>
            </a:prstGeom>
            <a:solidFill>
              <a:srgbClr val="8FB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p:cNvSpPr/>
            <p:nvPr/>
          </p:nvSpPr>
          <p:spPr>
            <a:xfrm rot="5400000" flipH="1">
              <a:off x="1367760" y="-1367760"/>
              <a:ext cx="309432" cy="3044952"/>
            </a:xfrm>
            <a:prstGeom prst="rect">
              <a:avLst/>
            </a:prstGeom>
            <a:solidFill>
              <a:srgbClr val="245C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p:cNvSpPr/>
            <p:nvPr/>
          </p:nvSpPr>
          <p:spPr>
            <a:xfrm rot="5400000" flipH="1">
              <a:off x="4411284" y="-1384223"/>
              <a:ext cx="309432" cy="3077876"/>
            </a:xfrm>
            <a:prstGeom prst="rect">
              <a:avLst/>
            </a:prstGeom>
            <a:solidFill>
              <a:srgbClr val="25AA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Rectangle 14"/>
          <p:cNvSpPr/>
          <p:nvPr/>
        </p:nvSpPr>
        <p:spPr>
          <a:xfrm>
            <a:off x="0" y="6807896"/>
            <a:ext cx="9144000" cy="50105"/>
          </a:xfrm>
          <a:prstGeom prst="rect">
            <a:avLst/>
          </a:prstGeom>
          <a:solidFill>
            <a:srgbClr val="F47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6" name="Picture 15">
            <a:extLst>
              <a:ext uri="{FF2B5EF4-FFF2-40B4-BE49-F238E27FC236}">
                <a16:creationId xmlns:a16="http://schemas.microsoft.com/office/drawing/2014/main" id="{8F9AF22B-7B77-4E5A-88F0-D73AE8F0CCAF}"/>
              </a:ext>
            </a:extLst>
          </p:cNvPr>
          <p:cNvPicPr>
            <a:picLocks noChangeAspect="1"/>
          </p:cNvPicPr>
          <p:nvPr userDrawn="1"/>
        </p:nvPicPr>
        <p:blipFill>
          <a:blip r:embed="rId11">
            <a:extLst>
              <a:ext uri="{28A0092B-C50C-407E-A947-70E740481C1C}">
                <a14:useLocalDpi xmlns:a14="http://schemas.microsoft.com/office/drawing/2010/main"/>
              </a:ext>
            </a:extLst>
          </a:blip>
          <a:stretch>
            <a:fillRect/>
          </a:stretch>
        </p:blipFill>
        <p:spPr>
          <a:xfrm>
            <a:off x="7271621" y="481508"/>
            <a:ext cx="1600200" cy="469392"/>
          </a:xfrm>
          <a:prstGeom prst="rect">
            <a:avLst/>
          </a:prstGeom>
        </p:spPr>
      </p:pic>
    </p:spTree>
    <p:extLst>
      <p:ext uri="{BB962C8B-B14F-4D97-AF65-F5344CB8AC3E}">
        <p14:creationId xmlns:p14="http://schemas.microsoft.com/office/powerpoint/2010/main" val="354221900"/>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Lst>
  <p:txStyles>
    <p:titleStyle>
      <a:lvl1pPr algn="l" defTabSz="685800" rtl="0" eaLnBrk="1" latinLnBrk="0" hangingPunct="1">
        <a:lnSpc>
          <a:spcPct val="90000"/>
        </a:lnSpc>
        <a:spcBef>
          <a:spcPct val="0"/>
        </a:spcBef>
        <a:buNone/>
        <a:defRPr sz="3300" kern="1200">
          <a:solidFill>
            <a:schemeClr val="tx1"/>
          </a:solidFill>
          <a:latin typeface="Tw Cen MT" panose="020B0602020104020603" pitchFamily="34" charset="0"/>
          <a:ea typeface="+mj-ea"/>
          <a:cs typeface="+mj-cs"/>
        </a:defRPr>
      </a:lvl1pPr>
    </p:titleStyle>
    <p:bodyStyle>
      <a:lvl1pPr marL="240030" marR="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sz="2100" kern="1200">
          <a:solidFill>
            <a:schemeClr val="tx1"/>
          </a:solidFill>
          <a:latin typeface="Tw Cen MT" panose="020B0602020104020603" pitchFamily="34" charset="0"/>
          <a:ea typeface="+mn-ea"/>
          <a:cs typeface="+mn-cs"/>
        </a:defRPr>
      </a:lvl1pPr>
      <a:lvl2pPr marL="480060" marR="0"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sz="1800" kern="1200">
          <a:solidFill>
            <a:schemeClr val="tx1"/>
          </a:solidFill>
          <a:latin typeface="Tw Cen MT" panose="020B0602020104020603" pitchFamily="34" charset="0"/>
          <a:ea typeface="+mn-ea"/>
          <a:cs typeface="+mn-cs"/>
        </a:defRPr>
      </a:lvl2pPr>
      <a:lvl3pPr marL="685800" marR="0"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sz="1500" kern="1200">
          <a:solidFill>
            <a:schemeClr val="tx1"/>
          </a:solidFill>
          <a:latin typeface="Tw Cen MT" panose="020B0602020104020603" pitchFamily="34" charset="0"/>
          <a:ea typeface="+mn-ea"/>
          <a:cs typeface="+mn-cs"/>
        </a:defRPr>
      </a:lvl3pPr>
      <a:lvl4pPr marL="1028700" marR="0"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sz="1350" kern="1200">
          <a:solidFill>
            <a:schemeClr val="tx1"/>
          </a:solidFill>
          <a:latin typeface="Tw Cen MT" panose="020B0602020104020603" pitchFamily="34" charset="0"/>
          <a:ea typeface="+mn-ea"/>
          <a:cs typeface="+mn-cs"/>
        </a:defRPr>
      </a:lvl4pPr>
      <a:lvl5pPr marL="1371600" marR="0"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sz="135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9"/>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7"/>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B1EB3A8-9850-499A-8425-5DB9B04F67CA}" type="datetimeFigureOut">
              <a:rPr lang="en-US" smtClean="0"/>
              <a:t>4/21/2021</a:t>
            </a:fld>
            <a:endParaRPr lang="en-US"/>
          </a:p>
        </p:txBody>
      </p:sp>
      <p:sp>
        <p:nvSpPr>
          <p:cNvPr id="5" name="Footer Placeholder 4"/>
          <p:cNvSpPr>
            <a:spLocks noGrp="1"/>
          </p:cNvSpPr>
          <p:nvPr>
            <p:ph type="ftr" sz="quarter" idx="3"/>
          </p:nvPr>
        </p:nvSpPr>
        <p:spPr>
          <a:xfrm>
            <a:off x="3028950" y="6356357"/>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7"/>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C439E74-DA6C-46EA-95D6-1DCCD85C7C9B}" type="slidenum">
              <a:rPr lang="en-US" smtClean="0"/>
              <a:t>‹#›</a:t>
            </a:fld>
            <a:endParaRPr lang="en-US"/>
          </a:p>
        </p:txBody>
      </p:sp>
      <p:pic>
        <p:nvPicPr>
          <p:cNvPr id="7" name="Picture 6">
            <a:extLst>
              <a:ext uri="{FF2B5EF4-FFF2-40B4-BE49-F238E27FC236}">
                <a16:creationId xmlns:a16="http://schemas.microsoft.com/office/drawing/2014/main" id="{71D61308-A450-4B0A-A2AA-9DFEFC4F3C24}"/>
              </a:ext>
            </a:extLst>
          </p:cNvPr>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711556" y="6236494"/>
            <a:ext cx="1803797" cy="512762"/>
          </a:xfrm>
          <a:prstGeom prst="rect">
            <a:avLst/>
          </a:prstGeom>
          <a:noFill/>
          <a:ln>
            <a:noFill/>
          </a:ln>
        </p:spPr>
      </p:pic>
    </p:spTree>
    <p:extLst>
      <p:ext uri="{BB962C8B-B14F-4D97-AF65-F5344CB8AC3E}">
        <p14:creationId xmlns:p14="http://schemas.microsoft.com/office/powerpoint/2010/main" val="1231544035"/>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Lst>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451236"/>
            <a:ext cx="7886700" cy="4725727"/>
          </a:xfrm>
          <a:prstGeom prst="rect">
            <a:avLst/>
          </a:prstGeom>
        </p:spPr>
        <p:txBody>
          <a:bodyPr vert="horz" lIns="91440" tIns="45720" rIns="91440" bIns="45720" rtlCol="0">
            <a:normAutofit/>
          </a:bodyPr>
          <a:lstStyle/>
          <a:p>
            <a:pPr marL="240030" marR="0" lvl="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a:ln>
                  <a:noFill/>
                </a:ln>
                <a:solidFill>
                  <a:srgbClr val="444444"/>
                </a:solidFill>
                <a:effectLst/>
                <a:uLnTx/>
                <a:uFillTx/>
                <a:latin typeface="Tw Cen MT"/>
                <a:ea typeface="+mn-ea"/>
                <a:cs typeface="+mn-cs"/>
              </a:rPr>
              <a:t>Edit Master text styles</a:t>
            </a:r>
          </a:p>
          <a:p>
            <a:pPr marL="240030" marR="0" lvl="1"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a:ln>
                  <a:noFill/>
                </a:ln>
                <a:solidFill>
                  <a:srgbClr val="444444"/>
                </a:solidFill>
                <a:effectLst/>
                <a:uLnTx/>
                <a:uFillTx/>
                <a:latin typeface="Tw Cen MT"/>
                <a:ea typeface="+mn-ea"/>
                <a:cs typeface="+mn-cs"/>
              </a:rPr>
              <a:t>Second level</a:t>
            </a:r>
          </a:p>
          <a:p>
            <a:pPr marL="240030" marR="0" lvl="2"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a:ln>
                  <a:noFill/>
                </a:ln>
                <a:solidFill>
                  <a:srgbClr val="444444"/>
                </a:solidFill>
                <a:effectLst/>
                <a:uLnTx/>
                <a:uFillTx/>
                <a:latin typeface="Tw Cen MT"/>
                <a:ea typeface="+mn-ea"/>
                <a:cs typeface="+mn-cs"/>
              </a:rPr>
              <a:t>Third level</a:t>
            </a:r>
          </a:p>
          <a:p>
            <a:pPr marL="240030" marR="0" lvl="3"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a:ln>
                  <a:noFill/>
                </a:ln>
                <a:solidFill>
                  <a:srgbClr val="444444"/>
                </a:solidFill>
                <a:effectLst/>
                <a:uLnTx/>
                <a:uFillTx/>
                <a:latin typeface="Tw Cen MT"/>
                <a:ea typeface="+mn-ea"/>
                <a:cs typeface="+mn-cs"/>
              </a:rPr>
              <a:t>Fourth level</a:t>
            </a:r>
          </a:p>
          <a:p>
            <a:pPr marL="240030" marR="0" lvl="4"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a:pPr>
            <a:r>
              <a:rPr kumimoji="0" lang="en-US" sz="2175" b="0" i="0" u="none" strike="noStrike" kern="1200" cap="none" spc="0" normalizeH="0" baseline="0" noProof="0">
                <a:ln>
                  <a:noFill/>
                </a:ln>
                <a:solidFill>
                  <a:srgbClr val="444444"/>
                </a:solidFill>
                <a:effectLst/>
                <a:uLnTx/>
                <a:uFillTx/>
                <a:latin typeface="Tw Cen MT"/>
                <a:ea typeface="+mn-ea"/>
                <a:cs typeface="+mn-cs"/>
              </a:rPr>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defRPr/>
            </a:pPr>
            <a:fld id="{543DD4DE-18BC-D246-911B-0B74A4EC2124}" type="datetimeFigureOut">
              <a:rPr lang="en-US" smtClean="0">
                <a:solidFill>
                  <a:prstClr val="black">
                    <a:tint val="75000"/>
                  </a:prstClr>
                </a:solidFill>
              </a:rPr>
              <a:pPr defTabSz="685800">
                <a:defRPr/>
              </a:pPr>
              <a:t>4/21/2021</a:t>
            </a:fld>
            <a:endParaRPr lang="en-US" dirty="0">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defRPr/>
            </a:pPr>
            <a:endParaRPr lang="en-US" dirty="0">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defRPr/>
            </a:pPr>
            <a:fld id="{897530BA-23FA-F649-A95F-FFC9F10DFBC9}" type="slidenum">
              <a:rPr lang="en-US" smtClean="0">
                <a:solidFill>
                  <a:prstClr val="black">
                    <a:tint val="75000"/>
                  </a:prstClr>
                </a:solidFill>
              </a:rPr>
              <a:pPr defTabSz="685800">
                <a:defRPr/>
              </a:pPr>
              <a:t>‹#›</a:t>
            </a:fld>
            <a:endParaRPr lang="en-US" dirty="0">
              <a:solidFill>
                <a:prstClr val="black">
                  <a:tint val="75000"/>
                </a:prstClr>
              </a:solidFill>
            </a:endParaRPr>
          </a:p>
        </p:txBody>
      </p:sp>
      <p:grpSp>
        <p:nvGrpSpPr>
          <p:cNvPr id="7" name="Group 6"/>
          <p:cNvGrpSpPr/>
          <p:nvPr/>
        </p:nvGrpSpPr>
        <p:grpSpPr>
          <a:xfrm>
            <a:off x="0" y="0"/>
            <a:ext cx="9144000" cy="89632"/>
            <a:chOff x="0" y="-1"/>
            <a:chExt cx="9144000" cy="309433"/>
          </a:xfrm>
        </p:grpSpPr>
        <p:sp>
          <p:nvSpPr>
            <p:cNvPr id="8" name="Rectangle 7"/>
            <p:cNvSpPr/>
            <p:nvPr/>
          </p:nvSpPr>
          <p:spPr>
            <a:xfrm rot="5400000" flipH="1">
              <a:off x="7466808" y="-1367760"/>
              <a:ext cx="309432" cy="3044952"/>
            </a:xfrm>
            <a:prstGeom prst="rect">
              <a:avLst/>
            </a:prstGeom>
            <a:solidFill>
              <a:srgbClr val="8FB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p:cNvSpPr/>
            <p:nvPr/>
          </p:nvSpPr>
          <p:spPr>
            <a:xfrm rot="5400000" flipH="1">
              <a:off x="1367760" y="-1367760"/>
              <a:ext cx="309432" cy="3044952"/>
            </a:xfrm>
            <a:prstGeom prst="rect">
              <a:avLst/>
            </a:prstGeom>
            <a:solidFill>
              <a:srgbClr val="245C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p:cNvSpPr/>
            <p:nvPr/>
          </p:nvSpPr>
          <p:spPr>
            <a:xfrm rot="5400000" flipH="1">
              <a:off x="4411284" y="-1384223"/>
              <a:ext cx="309432" cy="3077876"/>
            </a:xfrm>
            <a:prstGeom prst="rect">
              <a:avLst/>
            </a:prstGeom>
            <a:solidFill>
              <a:srgbClr val="25AA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Rectangle 14"/>
          <p:cNvSpPr/>
          <p:nvPr/>
        </p:nvSpPr>
        <p:spPr>
          <a:xfrm>
            <a:off x="0" y="6807896"/>
            <a:ext cx="9144000" cy="50105"/>
          </a:xfrm>
          <a:prstGeom prst="rect">
            <a:avLst/>
          </a:prstGeom>
          <a:solidFill>
            <a:srgbClr val="F477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6" name="Picture 15">
            <a:extLst>
              <a:ext uri="{FF2B5EF4-FFF2-40B4-BE49-F238E27FC236}">
                <a16:creationId xmlns:a16="http://schemas.microsoft.com/office/drawing/2014/main" id="{8F9AF22B-7B77-4E5A-88F0-D73AE8F0CCAF}"/>
              </a:ext>
            </a:extLst>
          </p:cNvPr>
          <p:cNvPicPr>
            <a:picLocks noChangeAspect="1"/>
          </p:cNvPicPr>
          <p:nvPr userDrawn="1"/>
        </p:nvPicPr>
        <p:blipFill>
          <a:blip r:embed="rId11">
            <a:extLst>
              <a:ext uri="{28A0092B-C50C-407E-A947-70E740481C1C}">
                <a14:useLocalDpi xmlns:a14="http://schemas.microsoft.com/office/drawing/2010/main"/>
              </a:ext>
            </a:extLst>
          </a:blip>
          <a:stretch>
            <a:fillRect/>
          </a:stretch>
        </p:blipFill>
        <p:spPr>
          <a:xfrm>
            <a:off x="7271621" y="481508"/>
            <a:ext cx="1600200" cy="469392"/>
          </a:xfrm>
          <a:prstGeom prst="rect">
            <a:avLst/>
          </a:prstGeom>
        </p:spPr>
      </p:pic>
    </p:spTree>
    <p:extLst>
      <p:ext uri="{BB962C8B-B14F-4D97-AF65-F5344CB8AC3E}">
        <p14:creationId xmlns:p14="http://schemas.microsoft.com/office/powerpoint/2010/main" val="268826590"/>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Lst>
  <p:txStyles>
    <p:titleStyle>
      <a:lvl1pPr algn="l" defTabSz="685800" rtl="0" eaLnBrk="1" latinLnBrk="0" hangingPunct="1">
        <a:lnSpc>
          <a:spcPct val="90000"/>
        </a:lnSpc>
        <a:spcBef>
          <a:spcPct val="0"/>
        </a:spcBef>
        <a:buNone/>
        <a:defRPr sz="3300" kern="1200">
          <a:solidFill>
            <a:schemeClr val="tx1"/>
          </a:solidFill>
          <a:latin typeface="Tw Cen MT" panose="020B0602020104020603" pitchFamily="34" charset="0"/>
          <a:ea typeface="+mj-ea"/>
          <a:cs typeface="+mj-cs"/>
        </a:defRPr>
      </a:lvl1pPr>
    </p:titleStyle>
    <p:bodyStyle>
      <a:lvl1pPr marL="240030" marR="0" indent="-240030" algn="l" defTabSz="685800" rtl="0" eaLnBrk="1" fontAlgn="auto" latinLnBrk="0" hangingPunct="1">
        <a:lnSpc>
          <a:spcPct val="100000"/>
        </a:lnSpc>
        <a:spcBef>
          <a:spcPts val="525"/>
        </a:spcBef>
        <a:spcAft>
          <a:spcPts val="0"/>
        </a:spcAft>
        <a:buClr>
          <a:srgbClr val="005DAB"/>
        </a:buClr>
        <a:buSzPct val="60000"/>
        <a:buFont typeface="Wingdings"/>
        <a:buChar char=""/>
        <a:tabLst/>
        <a:defRPr sz="2100" kern="1200">
          <a:solidFill>
            <a:schemeClr val="tx1"/>
          </a:solidFill>
          <a:latin typeface="Tw Cen MT" panose="020B0602020104020603" pitchFamily="34" charset="0"/>
          <a:ea typeface="+mn-ea"/>
          <a:cs typeface="+mn-cs"/>
        </a:defRPr>
      </a:lvl1pPr>
      <a:lvl2pPr marL="480060" marR="0" indent="-205740" algn="l" defTabSz="685800" rtl="0" eaLnBrk="1" fontAlgn="auto" latinLnBrk="0" hangingPunct="1">
        <a:lnSpc>
          <a:spcPct val="100000"/>
        </a:lnSpc>
        <a:spcBef>
          <a:spcPts val="413"/>
        </a:spcBef>
        <a:spcAft>
          <a:spcPts val="0"/>
        </a:spcAft>
        <a:buClr>
          <a:srgbClr val="444444"/>
        </a:buClr>
        <a:buSzPct val="70000"/>
        <a:buFont typeface="Wingdings 2"/>
        <a:buChar char=""/>
        <a:tabLst/>
        <a:defRPr sz="1800" kern="1200">
          <a:solidFill>
            <a:schemeClr val="tx1"/>
          </a:solidFill>
          <a:latin typeface="Tw Cen MT" panose="020B0602020104020603" pitchFamily="34" charset="0"/>
          <a:ea typeface="+mn-ea"/>
          <a:cs typeface="+mn-cs"/>
        </a:defRPr>
      </a:lvl2pPr>
      <a:lvl3pPr marL="685800" marR="0" indent="-171450" algn="l" defTabSz="685800" rtl="0" eaLnBrk="1" fontAlgn="auto" latinLnBrk="0" hangingPunct="1">
        <a:lnSpc>
          <a:spcPct val="100000"/>
        </a:lnSpc>
        <a:spcBef>
          <a:spcPts val="375"/>
        </a:spcBef>
        <a:spcAft>
          <a:spcPts val="0"/>
        </a:spcAft>
        <a:buClr>
          <a:srgbClr val="005DAB"/>
        </a:buClr>
        <a:buSzPct val="75000"/>
        <a:buFont typeface="Wingdings"/>
        <a:buChar char=""/>
        <a:tabLst/>
        <a:defRPr sz="1500" kern="1200">
          <a:solidFill>
            <a:schemeClr val="tx1"/>
          </a:solidFill>
          <a:latin typeface="Tw Cen MT" panose="020B0602020104020603" pitchFamily="34" charset="0"/>
          <a:ea typeface="+mn-ea"/>
          <a:cs typeface="+mn-cs"/>
        </a:defRPr>
      </a:lvl3pPr>
      <a:lvl4pPr marL="1028700" marR="0" indent="-171450" algn="l" defTabSz="685800" rtl="0" eaLnBrk="1" fontAlgn="auto" latinLnBrk="0" hangingPunct="1">
        <a:lnSpc>
          <a:spcPct val="100000"/>
        </a:lnSpc>
        <a:spcBef>
          <a:spcPts val="300"/>
        </a:spcBef>
        <a:spcAft>
          <a:spcPts val="0"/>
        </a:spcAft>
        <a:buClr>
          <a:srgbClr val="444444"/>
        </a:buClr>
        <a:buSzPct val="75000"/>
        <a:buFont typeface="Wingdings" panose="05000000000000000000" pitchFamily="2" charset="2"/>
        <a:buChar char="q"/>
        <a:tabLst/>
        <a:defRPr sz="1350" kern="1200">
          <a:solidFill>
            <a:schemeClr val="tx1"/>
          </a:solidFill>
          <a:latin typeface="Tw Cen MT" panose="020B0602020104020603" pitchFamily="34" charset="0"/>
          <a:ea typeface="+mn-ea"/>
          <a:cs typeface="+mn-cs"/>
        </a:defRPr>
      </a:lvl4pPr>
      <a:lvl5pPr marL="1371600" marR="0" indent="-171450" algn="l" defTabSz="685800" rtl="0" eaLnBrk="1" fontAlgn="auto" latinLnBrk="0" hangingPunct="1">
        <a:lnSpc>
          <a:spcPct val="100000"/>
        </a:lnSpc>
        <a:spcBef>
          <a:spcPts val="300"/>
        </a:spcBef>
        <a:spcAft>
          <a:spcPts val="0"/>
        </a:spcAft>
        <a:buClr>
          <a:srgbClr val="005DAB"/>
        </a:buClr>
        <a:buSzPct val="65000"/>
        <a:buFont typeface="Wingdings"/>
        <a:buChar char=""/>
        <a:tabLst/>
        <a:defRPr sz="1350" kern="1200">
          <a:solidFill>
            <a:schemeClr val="tx1"/>
          </a:solidFill>
          <a:latin typeface="Tw Cen MT" panose="020B0602020104020603" pitchFamily="34" charset="0"/>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docs.media.bitpipe.com/io_12x/io_129893/item_1297562/WP7_Static_Analysis_ImplementationGuide.pdf" TargetMode="External"/><Relationship Id="rId7" Type="http://schemas.openxmlformats.org/officeDocument/2006/relationships/hyperlink" Target="https://www.sonarlint.org/" TargetMode="External"/><Relationship Id="rId2" Type="http://schemas.openxmlformats.org/officeDocument/2006/relationships/notesSlide" Target="../notesSlides/notesSlide3.xml"/><Relationship Id="rId1" Type="http://schemas.openxmlformats.org/officeDocument/2006/relationships/slideLayout" Target="../slideLayouts/slideLayout17.xml"/><Relationship Id="rId6" Type="http://schemas.openxmlformats.org/officeDocument/2006/relationships/hyperlink" Target="https://owasp.org/www-community/controls/Static_Code_Analysis" TargetMode="External"/><Relationship Id="rId5" Type="http://schemas.openxmlformats.org/officeDocument/2006/relationships/hyperlink" Target="https://polcode.com/blog/best-practices-in-static-code-analysis/" TargetMode="External"/><Relationship Id="rId4" Type="http://schemas.openxmlformats.org/officeDocument/2006/relationships/hyperlink" Target="https://www.perforce.com/blog/sca/what-static-analysi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8929302-DC6A-5747-B9FD-CBD7F1CF4126}"/>
              </a:ext>
            </a:extLst>
          </p:cNvPr>
          <p:cNvSpPr>
            <a:spLocks noGrp="1"/>
          </p:cNvSpPr>
          <p:nvPr>
            <p:ph type="body" sz="quarter" idx="19"/>
          </p:nvPr>
        </p:nvSpPr>
        <p:spPr>
          <a:xfrm>
            <a:off x="595313" y="3681222"/>
            <a:ext cx="7967662" cy="262128"/>
          </a:xfrm>
        </p:spPr>
        <p:txBody>
          <a:bodyPr>
            <a:normAutofit/>
          </a:bodyPr>
          <a:lstStyle/>
          <a:p>
            <a:r>
              <a:rPr lang="en-US" dirty="0">
                <a:solidFill>
                  <a:schemeClr val="bg1">
                    <a:lumMod val="50000"/>
                  </a:schemeClr>
                </a:solidFill>
                <a:latin typeface="Lato Regular" panose="020F0502020204030203" pitchFamily="34" charset="0"/>
              </a:rPr>
              <a:t>April 2021</a:t>
            </a:r>
          </a:p>
        </p:txBody>
      </p:sp>
      <p:sp>
        <p:nvSpPr>
          <p:cNvPr id="6" name="Title 1">
            <a:extLst>
              <a:ext uri="{FF2B5EF4-FFF2-40B4-BE49-F238E27FC236}">
                <a16:creationId xmlns:a16="http://schemas.microsoft.com/office/drawing/2014/main" id="{FE21D3DC-FC03-44BD-B207-14C29D0DFCB1}"/>
              </a:ext>
            </a:extLst>
          </p:cNvPr>
          <p:cNvSpPr txBox="1">
            <a:spLocks/>
          </p:cNvSpPr>
          <p:nvPr/>
        </p:nvSpPr>
        <p:spPr>
          <a:xfrm>
            <a:off x="2123539" y="2400205"/>
            <a:ext cx="5191661" cy="1114520"/>
          </a:xfrm>
          <a:prstGeom prst="rect">
            <a:avLst/>
          </a:prstGeom>
        </p:spPr>
        <p:txBody>
          <a:bodyPr vert="horz" lIns="91440" tIns="45720" rIns="91440" bIns="45720" rtlCol="0" anchor="b">
            <a:normAutofit fontScale="3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300" dirty="0">
              <a:solidFill>
                <a:schemeClr val="bg1">
                  <a:lumMod val="50000"/>
                </a:schemeClr>
              </a:solidFill>
              <a:latin typeface="Lato Regular" panose="020F0502020204030203" pitchFamily="34" charset="0"/>
            </a:endParaRPr>
          </a:p>
          <a:p>
            <a:r>
              <a:rPr lang="en-US" sz="6700" dirty="0">
                <a:solidFill>
                  <a:schemeClr val="tx1">
                    <a:lumMod val="50000"/>
                    <a:lumOff val="50000"/>
                  </a:schemeClr>
                </a:solidFill>
                <a:latin typeface="Lato Regular" panose="020F0502020204030203" pitchFamily="34" charset="0"/>
              </a:rPr>
              <a:t>Static Application Security Testing: </a:t>
            </a:r>
          </a:p>
          <a:p>
            <a:pPr>
              <a:spcBef>
                <a:spcPts val="0"/>
              </a:spcBef>
              <a:spcAft>
                <a:spcPts val="600"/>
              </a:spcAft>
            </a:pPr>
            <a:endParaRPr lang="en-US" sz="4300" dirty="0">
              <a:solidFill>
                <a:schemeClr val="tx1">
                  <a:lumMod val="50000"/>
                  <a:lumOff val="50000"/>
                </a:schemeClr>
              </a:solidFill>
              <a:latin typeface="Lato Regular" panose="020F0502020204030203" pitchFamily="34" charset="0"/>
            </a:endParaRPr>
          </a:p>
          <a:p>
            <a:pPr>
              <a:spcBef>
                <a:spcPts val="600"/>
              </a:spcBef>
              <a:spcAft>
                <a:spcPts val="600"/>
              </a:spcAft>
            </a:pPr>
            <a:r>
              <a:rPr lang="en-US" sz="5300" dirty="0">
                <a:solidFill>
                  <a:schemeClr val="tx1">
                    <a:lumMod val="50000"/>
                    <a:lumOff val="50000"/>
                  </a:schemeClr>
                </a:solidFill>
                <a:latin typeface="Lato Regular" panose="020F0502020204030203" pitchFamily="34" charset="0"/>
              </a:rPr>
              <a:t>     SAST Best Practices</a:t>
            </a:r>
          </a:p>
        </p:txBody>
      </p:sp>
    </p:spTree>
    <p:extLst>
      <p:ext uri="{BB962C8B-B14F-4D97-AF65-F5344CB8AC3E}">
        <p14:creationId xmlns:p14="http://schemas.microsoft.com/office/powerpoint/2010/main" val="4090948388"/>
      </p:ext>
    </p:extLst>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4599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063232-AE89-4CC9-A8A3-702DA229F060}"/>
              </a:ext>
            </a:extLst>
          </p:cNvPr>
          <p:cNvSpPr>
            <a:spLocks noGrp="1"/>
          </p:cNvSpPr>
          <p:nvPr>
            <p:ph type="title"/>
          </p:nvPr>
        </p:nvSpPr>
        <p:spPr/>
        <p:txBody>
          <a:bodyPr/>
          <a:lstStyle/>
          <a:p>
            <a:r>
              <a:rPr lang="en-US" dirty="0"/>
              <a:t>What is Static Code Analysis?</a:t>
            </a:r>
          </a:p>
        </p:txBody>
      </p:sp>
      <p:sp>
        <p:nvSpPr>
          <p:cNvPr id="5" name="Content Placeholder 4">
            <a:extLst>
              <a:ext uri="{FF2B5EF4-FFF2-40B4-BE49-F238E27FC236}">
                <a16:creationId xmlns:a16="http://schemas.microsoft.com/office/drawing/2014/main" id="{C037A587-E737-4441-A0CF-3B4FB1C11DFA}"/>
              </a:ext>
            </a:extLst>
          </p:cNvPr>
          <p:cNvSpPr>
            <a:spLocks noGrp="1"/>
          </p:cNvSpPr>
          <p:nvPr>
            <p:ph idx="1"/>
          </p:nvPr>
        </p:nvSpPr>
        <p:spPr/>
        <p:txBody>
          <a:bodyPr/>
          <a:lstStyle/>
          <a:p>
            <a:pPr marL="0" indent="0">
              <a:buNone/>
            </a:pPr>
            <a:r>
              <a:rPr lang="en-US" dirty="0"/>
              <a:t>The process of evaluating a system or component based on its form, structure, content, or documentation. From a software assurance perspective, static analysis finds weaknesses in program code that might lead to vulnerabilities. This type of analysis may be manual, as in code inspections, or automated through the use of one or more tools. Automated static code analyzers check source code for specific defects as well as for compliance with various coding standards.</a:t>
            </a:r>
          </a:p>
        </p:txBody>
      </p:sp>
    </p:spTree>
    <p:extLst>
      <p:ext uri="{BB962C8B-B14F-4D97-AF65-F5344CB8AC3E}">
        <p14:creationId xmlns:p14="http://schemas.microsoft.com/office/powerpoint/2010/main" val="3315421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E942-7657-47A5-AB35-8C89E329529A}"/>
              </a:ext>
            </a:extLst>
          </p:cNvPr>
          <p:cNvSpPr>
            <a:spLocks noGrp="1"/>
          </p:cNvSpPr>
          <p:nvPr>
            <p:ph type="title"/>
          </p:nvPr>
        </p:nvSpPr>
        <p:spPr/>
        <p:txBody>
          <a:bodyPr/>
          <a:lstStyle/>
          <a:p>
            <a:r>
              <a:rPr lang="en-US" dirty="0"/>
              <a:t>When to perform Static Code Analysis?</a:t>
            </a:r>
          </a:p>
        </p:txBody>
      </p:sp>
      <p:sp>
        <p:nvSpPr>
          <p:cNvPr id="3" name="Content Placeholder 2">
            <a:extLst>
              <a:ext uri="{FF2B5EF4-FFF2-40B4-BE49-F238E27FC236}">
                <a16:creationId xmlns:a16="http://schemas.microsoft.com/office/drawing/2014/main" id="{FA9851B4-9A15-43DA-B69D-4D2DE876D6A9}"/>
              </a:ext>
            </a:extLst>
          </p:cNvPr>
          <p:cNvSpPr>
            <a:spLocks noGrp="1"/>
          </p:cNvSpPr>
          <p:nvPr>
            <p:ph idx="1"/>
          </p:nvPr>
        </p:nvSpPr>
        <p:spPr/>
        <p:txBody>
          <a:bodyPr/>
          <a:lstStyle/>
          <a:p>
            <a:r>
              <a:rPr lang="en-US" b="0" i="0" dirty="0">
                <a:solidFill>
                  <a:schemeClr val="tx1">
                    <a:lumMod val="95000"/>
                    <a:lumOff val="5000"/>
                  </a:schemeClr>
                </a:solidFill>
                <a:effectLst/>
              </a:rPr>
              <a:t>Static code analysis is performed early in development, before software testing begins. </a:t>
            </a:r>
          </a:p>
          <a:p>
            <a:r>
              <a:rPr lang="en-US" b="0" i="0" dirty="0">
                <a:solidFill>
                  <a:srgbClr val="000000"/>
                </a:solidFill>
                <a:effectLst/>
              </a:rPr>
              <a:t>Performed as part of a Code Review.</a:t>
            </a:r>
            <a:endParaRPr lang="en-US" b="0" i="0" dirty="0">
              <a:solidFill>
                <a:schemeClr val="tx1">
                  <a:lumMod val="95000"/>
                  <a:lumOff val="5000"/>
                </a:schemeClr>
              </a:solidFill>
              <a:effectLst/>
            </a:endParaRPr>
          </a:p>
          <a:p>
            <a:r>
              <a:rPr lang="en-US" b="0" i="0" dirty="0">
                <a:solidFill>
                  <a:schemeClr val="tx1">
                    <a:lumMod val="95000"/>
                    <a:lumOff val="5000"/>
                  </a:schemeClr>
                </a:solidFill>
                <a:effectLst/>
              </a:rPr>
              <a:t>Static code analysis takes place during the “Create” phase.</a:t>
            </a:r>
            <a:endParaRPr lang="en-US" dirty="0">
              <a:solidFill>
                <a:schemeClr val="tx1">
                  <a:lumMod val="95000"/>
                  <a:lumOff val="5000"/>
                </a:schemeClr>
              </a:solidFill>
            </a:endParaRPr>
          </a:p>
        </p:txBody>
      </p:sp>
      <p:pic>
        <p:nvPicPr>
          <p:cNvPr id="5" name="Picture 4" descr="Diagram&#10;&#10;Description automatically generated">
            <a:extLst>
              <a:ext uri="{FF2B5EF4-FFF2-40B4-BE49-F238E27FC236}">
                <a16:creationId xmlns:a16="http://schemas.microsoft.com/office/drawing/2014/main" id="{AB945AAA-92B9-4836-9A3B-B1FDA4A25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3334353"/>
            <a:ext cx="7710055" cy="3158518"/>
          </a:xfrm>
          <a:prstGeom prst="rect">
            <a:avLst/>
          </a:prstGeom>
        </p:spPr>
      </p:pic>
    </p:spTree>
    <p:extLst>
      <p:ext uri="{BB962C8B-B14F-4D97-AF65-F5344CB8AC3E}">
        <p14:creationId xmlns:p14="http://schemas.microsoft.com/office/powerpoint/2010/main" val="1596252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08458-AECF-4B86-B68C-060401CE2874}"/>
              </a:ext>
            </a:extLst>
          </p:cNvPr>
          <p:cNvSpPr>
            <a:spLocks noGrp="1"/>
          </p:cNvSpPr>
          <p:nvPr>
            <p:ph type="title"/>
          </p:nvPr>
        </p:nvSpPr>
        <p:spPr/>
        <p:txBody>
          <a:bodyPr/>
          <a:lstStyle/>
          <a:p>
            <a:r>
              <a:rPr lang="en-US" dirty="0"/>
              <a:t>How often to perform Static Code Analysis?</a:t>
            </a:r>
          </a:p>
        </p:txBody>
      </p:sp>
      <p:sp>
        <p:nvSpPr>
          <p:cNvPr id="3" name="Content Placeholder 2">
            <a:extLst>
              <a:ext uri="{FF2B5EF4-FFF2-40B4-BE49-F238E27FC236}">
                <a16:creationId xmlns:a16="http://schemas.microsoft.com/office/drawing/2014/main" id="{A00CF91F-13DF-46CF-A5D7-BB996BDAF57C}"/>
              </a:ext>
            </a:extLst>
          </p:cNvPr>
          <p:cNvSpPr>
            <a:spLocks noGrp="1"/>
          </p:cNvSpPr>
          <p:nvPr>
            <p:ph idx="1"/>
          </p:nvPr>
        </p:nvSpPr>
        <p:spPr/>
        <p:txBody>
          <a:bodyPr/>
          <a:lstStyle/>
          <a:p>
            <a:r>
              <a:rPr lang="en-US" dirty="0"/>
              <a:t>Client-side static code analysis should occur as code is written</a:t>
            </a:r>
          </a:p>
          <a:p>
            <a:r>
              <a:rPr lang="en-US" dirty="0"/>
              <a:t>As part of the daily build</a:t>
            </a:r>
          </a:p>
          <a:p>
            <a:r>
              <a:rPr lang="en-US" dirty="0"/>
              <a:t>Prior to any PR being approved</a:t>
            </a:r>
          </a:p>
        </p:txBody>
      </p:sp>
    </p:spTree>
    <p:extLst>
      <p:ext uri="{BB962C8B-B14F-4D97-AF65-F5344CB8AC3E}">
        <p14:creationId xmlns:p14="http://schemas.microsoft.com/office/powerpoint/2010/main" val="3164403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C9EC8A-B680-42DE-87BF-C2D566174B7A}"/>
              </a:ext>
            </a:extLst>
          </p:cNvPr>
          <p:cNvSpPr>
            <a:spLocks noGrp="1"/>
          </p:cNvSpPr>
          <p:nvPr>
            <p:ph type="title"/>
          </p:nvPr>
        </p:nvSpPr>
        <p:spPr/>
        <p:txBody>
          <a:bodyPr/>
          <a:lstStyle/>
          <a:p>
            <a:r>
              <a:rPr lang="en-US" dirty="0"/>
              <a:t>Identify our goals</a:t>
            </a:r>
          </a:p>
        </p:txBody>
      </p:sp>
      <p:graphicFrame>
        <p:nvGraphicFramePr>
          <p:cNvPr id="6" name="Table 6">
            <a:extLst>
              <a:ext uri="{FF2B5EF4-FFF2-40B4-BE49-F238E27FC236}">
                <a16:creationId xmlns:a16="http://schemas.microsoft.com/office/drawing/2014/main" id="{D11D6FD6-12BA-4755-ACE3-68280A8E0058}"/>
              </a:ext>
            </a:extLst>
          </p:cNvPr>
          <p:cNvGraphicFramePr>
            <a:graphicFrameLocks noGrp="1"/>
          </p:cNvGraphicFramePr>
          <p:nvPr>
            <p:ph idx="1"/>
            <p:extLst>
              <p:ext uri="{D42A27DB-BD31-4B8C-83A1-F6EECF244321}">
                <p14:modId xmlns:p14="http://schemas.microsoft.com/office/powerpoint/2010/main" val="3640816308"/>
              </p:ext>
            </p:extLst>
          </p:nvPr>
        </p:nvGraphicFramePr>
        <p:xfrm>
          <a:off x="628650" y="1454728"/>
          <a:ext cx="7886700" cy="4517396"/>
        </p:xfrm>
        <a:graphic>
          <a:graphicData uri="http://schemas.openxmlformats.org/drawingml/2006/table">
            <a:tbl>
              <a:tblPr firstRow="1" bandRow="1">
                <a:tableStyleId>{5C22544A-7EE6-4342-B048-85BDC9FD1C3A}</a:tableStyleId>
              </a:tblPr>
              <a:tblGrid>
                <a:gridCol w="3468150">
                  <a:extLst>
                    <a:ext uri="{9D8B030D-6E8A-4147-A177-3AD203B41FA5}">
                      <a16:colId xmlns:a16="http://schemas.microsoft.com/office/drawing/2014/main" val="2393336623"/>
                    </a:ext>
                  </a:extLst>
                </a:gridCol>
                <a:gridCol w="4418550">
                  <a:extLst>
                    <a:ext uri="{9D8B030D-6E8A-4147-A177-3AD203B41FA5}">
                      <a16:colId xmlns:a16="http://schemas.microsoft.com/office/drawing/2014/main" val="2686486639"/>
                    </a:ext>
                  </a:extLst>
                </a:gridCol>
              </a:tblGrid>
              <a:tr h="481675">
                <a:tc>
                  <a:txBody>
                    <a:bodyPr/>
                    <a:lstStyle/>
                    <a:p>
                      <a:r>
                        <a:rPr lang="en-US" dirty="0"/>
                        <a:t>GOALS</a:t>
                      </a:r>
                    </a:p>
                  </a:txBody>
                  <a:tcPr/>
                </a:tc>
                <a:tc>
                  <a:txBody>
                    <a:bodyPr/>
                    <a:lstStyle/>
                    <a:p>
                      <a:r>
                        <a:rPr lang="en-US" dirty="0"/>
                        <a:t>REQUIREMENTS</a:t>
                      </a:r>
                    </a:p>
                  </a:txBody>
                  <a:tcPr/>
                </a:tc>
                <a:extLst>
                  <a:ext uri="{0D108BD9-81ED-4DB2-BD59-A6C34878D82A}">
                    <a16:rowId xmlns:a16="http://schemas.microsoft.com/office/drawing/2014/main" val="4045350047"/>
                  </a:ext>
                </a:extLst>
              </a:tr>
              <a:tr h="907598">
                <a:tc>
                  <a:txBody>
                    <a:bodyPr/>
                    <a:lstStyle/>
                    <a:p>
                      <a:r>
                        <a:rPr lang="en-US" dirty="0"/>
                        <a:t>Increase efficiency in development process</a:t>
                      </a:r>
                    </a:p>
                  </a:txBody>
                  <a:tcPr/>
                </a:tc>
                <a:tc>
                  <a:txBody>
                    <a:bodyPr/>
                    <a:lstStyle/>
                    <a:p>
                      <a:pPr marL="285750" indent="-285750">
                        <a:buFont typeface="Arial" panose="020B0604020202020204" pitchFamily="34" charset="0"/>
                        <a:buChar char="•"/>
                      </a:pPr>
                      <a:r>
                        <a:rPr lang="en-US" dirty="0"/>
                        <a:t>Fix only most critical defects </a:t>
                      </a:r>
                    </a:p>
                    <a:p>
                      <a:pPr marL="285750" indent="-285750">
                        <a:buFont typeface="Arial" panose="020B0604020202020204" pitchFamily="34" charset="0"/>
                        <a:buChar char="•"/>
                      </a:pPr>
                      <a:r>
                        <a:rPr lang="en-US" dirty="0"/>
                        <a:t>Improve software maintainability/reduce complexity</a:t>
                      </a:r>
                    </a:p>
                    <a:p>
                      <a:pPr marL="285750" indent="-285750">
                        <a:buFont typeface="Arial" panose="020B0604020202020204" pitchFamily="34" charset="0"/>
                        <a:buChar char="•"/>
                      </a:pPr>
                      <a:r>
                        <a:rPr lang="en-US" dirty="0"/>
                        <a:t>Review code more frequently</a:t>
                      </a:r>
                    </a:p>
                  </a:txBody>
                  <a:tcPr/>
                </a:tc>
                <a:extLst>
                  <a:ext uri="{0D108BD9-81ED-4DB2-BD59-A6C34878D82A}">
                    <a16:rowId xmlns:a16="http://schemas.microsoft.com/office/drawing/2014/main" val="2620019941"/>
                  </a:ext>
                </a:extLst>
              </a:tr>
              <a:tr h="653562">
                <a:tc>
                  <a:txBody>
                    <a:bodyPr/>
                    <a:lstStyle/>
                    <a:p>
                      <a:r>
                        <a:rPr lang="en-US" dirty="0"/>
                        <a:t>Leverage tool to find and fix defects earlier for continuous integration</a:t>
                      </a:r>
                    </a:p>
                  </a:txBody>
                  <a:tcPr/>
                </a:tc>
                <a:tc>
                  <a:txBody>
                    <a:bodyPr/>
                    <a:lstStyle/>
                    <a:p>
                      <a:pPr marL="285750" indent="-285750">
                        <a:buFont typeface="Arial" panose="020B0604020202020204" pitchFamily="34" charset="0"/>
                        <a:buChar char="•"/>
                      </a:pPr>
                      <a:r>
                        <a:rPr lang="en-US" dirty="0"/>
                        <a:t>Run tools daily</a:t>
                      </a:r>
                    </a:p>
                    <a:p>
                      <a:pPr marL="285750" indent="-285750">
                        <a:buFont typeface="Arial" panose="020B0604020202020204" pitchFamily="34" charset="0"/>
                        <a:buChar char="•"/>
                      </a:pPr>
                      <a:r>
                        <a:rPr lang="en-US" dirty="0"/>
                        <a:t>Address all defects before code check in</a:t>
                      </a:r>
                    </a:p>
                  </a:txBody>
                  <a:tcPr/>
                </a:tc>
                <a:extLst>
                  <a:ext uri="{0D108BD9-81ED-4DB2-BD59-A6C34878D82A}">
                    <a16:rowId xmlns:a16="http://schemas.microsoft.com/office/drawing/2014/main" val="4084565993"/>
                  </a:ext>
                </a:extLst>
              </a:tr>
              <a:tr h="759172">
                <a:tc>
                  <a:txBody>
                    <a:bodyPr/>
                    <a:lstStyle/>
                    <a:p>
                      <a:r>
                        <a:rPr lang="en-US" dirty="0"/>
                        <a:t>Document compliance for customers</a:t>
                      </a:r>
                    </a:p>
                  </a:txBody>
                  <a:tcPr/>
                </a:tc>
                <a:tc>
                  <a:txBody>
                    <a:bodyPr/>
                    <a:lstStyle/>
                    <a:p>
                      <a:pPr marL="285750" indent="-285750">
                        <a:buFont typeface="Arial" panose="020B0604020202020204" pitchFamily="34" charset="0"/>
                        <a:buChar char="•"/>
                      </a:pPr>
                      <a:r>
                        <a:rPr lang="en-US" dirty="0"/>
                        <a:t>Fix all defects reported</a:t>
                      </a:r>
                    </a:p>
                    <a:p>
                      <a:pPr marL="285750" indent="-285750">
                        <a:buFont typeface="Arial" panose="020B0604020202020204" pitchFamily="34" charset="0"/>
                        <a:buChar char="•"/>
                      </a:pPr>
                      <a:r>
                        <a:rPr lang="en-US" dirty="0"/>
                        <a:t>Provide documentation of code compliance</a:t>
                      </a:r>
                    </a:p>
                    <a:p>
                      <a:pPr marL="285750" indent="-285750">
                        <a:buFont typeface="Arial" panose="020B0604020202020204" pitchFamily="34" charset="0"/>
                        <a:buChar char="•"/>
                      </a:pPr>
                      <a:r>
                        <a:rPr lang="en-US" dirty="0"/>
                        <a:t>Tune the tools to specific coding standards</a:t>
                      </a:r>
                    </a:p>
                  </a:txBody>
                  <a:tcPr/>
                </a:tc>
                <a:extLst>
                  <a:ext uri="{0D108BD9-81ED-4DB2-BD59-A6C34878D82A}">
                    <a16:rowId xmlns:a16="http://schemas.microsoft.com/office/drawing/2014/main" val="1570828837"/>
                  </a:ext>
                </a:extLst>
              </a:tr>
              <a:tr h="696596">
                <a:tc>
                  <a:txBody>
                    <a:bodyPr/>
                    <a:lstStyle/>
                    <a:p>
                      <a:r>
                        <a:rPr lang="en-US" dirty="0"/>
                        <a:t>Improve security</a:t>
                      </a:r>
                    </a:p>
                  </a:txBody>
                  <a:tcPr/>
                </a:tc>
                <a:tc>
                  <a:txBody>
                    <a:bodyPr/>
                    <a:lstStyle/>
                    <a:p>
                      <a:pPr marL="285750" indent="-285750">
                        <a:buFont typeface="Arial" panose="020B0604020202020204" pitchFamily="34" charset="0"/>
                        <a:buChar char="•"/>
                      </a:pPr>
                      <a:r>
                        <a:rPr lang="en-US" dirty="0"/>
                        <a:t>Tune tools for vulnerabilities such as buffer overflows</a:t>
                      </a:r>
                    </a:p>
                    <a:p>
                      <a:pPr marL="285750" indent="-285750">
                        <a:buFont typeface="Arial" panose="020B0604020202020204" pitchFamily="34" charset="0"/>
                        <a:buChar char="•"/>
                      </a:pPr>
                      <a:r>
                        <a:rPr lang="en-US" dirty="0"/>
                        <a:t>Use CERT compliance checks</a:t>
                      </a:r>
                    </a:p>
                    <a:p>
                      <a:pPr marL="285750" indent="-285750">
                        <a:buFont typeface="Arial" panose="020B0604020202020204" pitchFamily="34" charset="0"/>
                        <a:buChar char="•"/>
                      </a:pPr>
                      <a:r>
                        <a:rPr lang="en-US" dirty="0"/>
                        <a:t>Ensure all security defects are documented and fixed</a:t>
                      </a:r>
                    </a:p>
                  </a:txBody>
                  <a:tcPr/>
                </a:tc>
                <a:extLst>
                  <a:ext uri="{0D108BD9-81ED-4DB2-BD59-A6C34878D82A}">
                    <a16:rowId xmlns:a16="http://schemas.microsoft.com/office/drawing/2014/main" val="3138170322"/>
                  </a:ext>
                </a:extLst>
              </a:tr>
              <a:tr h="481675">
                <a:tc>
                  <a:txBody>
                    <a:bodyPr/>
                    <a:lstStyle/>
                    <a:p>
                      <a:r>
                        <a:rPr lang="en-US" dirty="0"/>
                        <a:t>Increase quality</a:t>
                      </a:r>
                    </a:p>
                  </a:txBody>
                  <a:tcPr/>
                </a:tc>
                <a:tc>
                  <a:txBody>
                    <a:bodyPr/>
                    <a:lstStyle/>
                    <a:p>
                      <a:pPr marL="285750" indent="-285750">
                        <a:buFont typeface="Arial" panose="020B0604020202020204" pitchFamily="34" charset="0"/>
                        <a:buChar char="•"/>
                      </a:pPr>
                      <a:r>
                        <a:rPr lang="en-US" dirty="0"/>
                        <a:t>Review all results from tools</a:t>
                      </a:r>
                    </a:p>
                    <a:p>
                      <a:pPr marL="285750" indent="-285750">
                        <a:buFont typeface="Arial" panose="020B0604020202020204" pitchFamily="34" charset="0"/>
                        <a:buChar char="•"/>
                      </a:pPr>
                      <a:r>
                        <a:rPr lang="en-US" dirty="0"/>
                        <a:t>Fix all critical defects</a:t>
                      </a:r>
                    </a:p>
                  </a:txBody>
                  <a:tcPr/>
                </a:tc>
                <a:extLst>
                  <a:ext uri="{0D108BD9-81ED-4DB2-BD59-A6C34878D82A}">
                    <a16:rowId xmlns:a16="http://schemas.microsoft.com/office/drawing/2014/main" val="4205079852"/>
                  </a:ext>
                </a:extLst>
              </a:tr>
              <a:tr h="481675">
                <a:tc>
                  <a:txBody>
                    <a:bodyPr/>
                    <a:lstStyle/>
                    <a:p>
                      <a:r>
                        <a:rPr lang="en-US" dirty="0"/>
                        <a:t>Increase reliability of software</a:t>
                      </a:r>
                    </a:p>
                  </a:txBody>
                  <a:tcPr/>
                </a:tc>
                <a:tc>
                  <a:txBody>
                    <a:bodyPr/>
                    <a:lstStyle/>
                    <a:p>
                      <a:pPr marL="285750" indent="-285750">
                        <a:buFont typeface="Arial" panose="020B0604020202020204" pitchFamily="34" charset="0"/>
                        <a:buChar char="•"/>
                      </a:pPr>
                      <a:r>
                        <a:rPr lang="en-US" dirty="0"/>
                        <a:t>Tune tools to find memory allocation issues</a:t>
                      </a:r>
                    </a:p>
                    <a:p>
                      <a:pPr marL="285750" indent="-285750">
                        <a:buFont typeface="Arial" panose="020B0604020202020204" pitchFamily="34" charset="0"/>
                        <a:buChar char="•"/>
                      </a:pPr>
                      <a:r>
                        <a:rPr lang="en-US" dirty="0"/>
                        <a:t>Test all code paths</a:t>
                      </a:r>
                    </a:p>
                  </a:txBody>
                  <a:tcPr/>
                </a:tc>
                <a:extLst>
                  <a:ext uri="{0D108BD9-81ED-4DB2-BD59-A6C34878D82A}">
                    <a16:rowId xmlns:a16="http://schemas.microsoft.com/office/drawing/2014/main" val="487881397"/>
                  </a:ext>
                </a:extLst>
              </a:tr>
            </a:tbl>
          </a:graphicData>
        </a:graphic>
      </p:graphicFrame>
    </p:spTree>
    <p:extLst>
      <p:ext uri="{BB962C8B-B14F-4D97-AF65-F5344CB8AC3E}">
        <p14:creationId xmlns:p14="http://schemas.microsoft.com/office/powerpoint/2010/main" val="1226866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F3E75-F6E8-4AAB-AA6A-8A07F254099C}"/>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AF69C75F-84C4-4AE9-9CE4-32C6C752A8CF}"/>
              </a:ext>
            </a:extLst>
          </p:cNvPr>
          <p:cNvSpPr>
            <a:spLocks noGrp="1"/>
          </p:cNvSpPr>
          <p:nvPr>
            <p:ph idx="1"/>
          </p:nvPr>
        </p:nvSpPr>
        <p:spPr/>
        <p:txBody>
          <a:bodyPr/>
          <a:lstStyle/>
          <a:p>
            <a:r>
              <a:rPr lang="en-US" b="1" i="0" dirty="0">
                <a:solidFill>
                  <a:srgbClr val="000000"/>
                </a:solidFill>
                <a:effectLst/>
              </a:rPr>
              <a:t>False Positives</a:t>
            </a:r>
          </a:p>
          <a:p>
            <a:r>
              <a:rPr lang="en-US" b="1" i="0" dirty="0">
                <a:solidFill>
                  <a:srgbClr val="000000"/>
                </a:solidFill>
                <a:effectLst/>
              </a:rPr>
              <a:t>False Negatives</a:t>
            </a:r>
          </a:p>
          <a:p>
            <a:r>
              <a:rPr lang="en-US" b="1" i="0" dirty="0">
                <a:solidFill>
                  <a:schemeClr val="tx1">
                    <a:lumMod val="95000"/>
                    <a:lumOff val="5000"/>
                  </a:schemeClr>
                </a:solidFill>
                <a:effectLst/>
              </a:rPr>
              <a:t>No Understanding of Developer Intent</a:t>
            </a:r>
          </a:p>
          <a:p>
            <a:r>
              <a:rPr lang="en-US" b="1" i="0" dirty="0">
                <a:solidFill>
                  <a:schemeClr val="tx1">
                    <a:lumMod val="95000"/>
                    <a:lumOff val="5000"/>
                  </a:schemeClr>
                </a:solidFill>
                <a:effectLst/>
              </a:rPr>
              <a:t>Rules That Aren’t Statically Enforceable</a:t>
            </a:r>
            <a:endParaRPr lang="en-US" dirty="0"/>
          </a:p>
        </p:txBody>
      </p:sp>
    </p:spTree>
    <p:extLst>
      <p:ext uri="{BB962C8B-B14F-4D97-AF65-F5344CB8AC3E}">
        <p14:creationId xmlns:p14="http://schemas.microsoft.com/office/powerpoint/2010/main" val="2314866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DE1F68-98FD-4F35-8941-4F92E2592E05}"/>
              </a:ext>
            </a:extLst>
          </p:cNvPr>
          <p:cNvSpPr>
            <a:spLocks noGrp="1"/>
          </p:cNvSpPr>
          <p:nvPr>
            <p:ph type="title"/>
          </p:nvPr>
        </p:nvSpPr>
        <p:spPr/>
        <p:txBody>
          <a:bodyPr/>
          <a:lstStyle/>
          <a:p>
            <a:r>
              <a:rPr lang="en-US" dirty="0"/>
              <a:t>Summary</a:t>
            </a:r>
          </a:p>
        </p:txBody>
      </p:sp>
      <p:sp>
        <p:nvSpPr>
          <p:cNvPr id="5" name="Content Placeholder 4">
            <a:extLst>
              <a:ext uri="{FF2B5EF4-FFF2-40B4-BE49-F238E27FC236}">
                <a16:creationId xmlns:a16="http://schemas.microsoft.com/office/drawing/2014/main" id="{6F43F892-9C35-4192-B207-FB8C25BF0325}"/>
              </a:ext>
            </a:extLst>
          </p:cNvPr>
          <p:cNvSpPr>
            <a:spLocks noGrp="1"/>
          </p:cNvSpPr>
          <p:nvPr>
            <p:ph idx="1"/>
          </p:nvPr>
        </p:nvSpPr>
        <p:spPr/>
        <p:txBody>
          <a:bodyPr/>
          <a:lstStyle/>
          <a:p>
            <a:r>
              <a:rPr lang="en-US" dirty="0"/>
              <a:t>Run scans as part of our daily build</a:t>
            </a:r>
          </a:p>
          <a:p>
            <a:r>
              <a:rPr lang="en-US" dirty="0"/>
              <a:t>Fix defects early in the process</a:t>
            </a:r>
          </a:p>
          <a:p>
            <a:r>
              <a:rPr lang="en-US" dirty="0"/>
              <a:t>Embed static analysis as part of the software development process</a:t>
            </a:r>
          </a:p>
          <a:p>
            <a:r>
              <a:rPr lang="en-US" dirty="0"/>
              <a:t>Integrate with source code management and build tools</a:t>
            </a:r>
          </a:p>
          <a:p>
            <a:r>
              <a:rPr lang="en-US" dirty="0"/>
              <a:t>Minimize time between code editing and defect reporting</a:t>
            </a:r>
          </a:p>
          <a:p>
            <a:r>
              <a:rPr lang="en-US" dirty="0"/>
              <a:t>Address problems as they are discovered</a:t>
            </a:r>
          </a:p>
          <a:p>
            <a:r>
              <a:rPr lang="en-US" dirty="0"/>
              <a:t>Development process should allocate enough time to address issues</a:t>
            </a:r>
          </a:p>
          <a:p>
            <a:r>
              <a:rPr lang="en-US" dirty="0"/>
              <a:t>Require a passing scan as prerequisite for a release</a:t>
            </a:r>
          </a:p>
          <a:p>
            <a:r>
              <a:rPr lang="en-US" dirty="0"/>
              <a:t>Avoid becoming the bottleneck</a:t>
            </a:r>
          </a:p>
          <a:p>
            <a:r>
              <a:rPr lang="en-US" dirty="0"/>
              <a:t>Developers should utilize </a:t>
            </a:r>
            <a:r>
              <a:rPr lang="en-US" dirty="0" err="1"/>
              <a:t>sonar</a:t>
            </a:r>
            <a:r>
              <a:rPr lang="en-US" b="1" dirty="0" err="1"/>
              <a:t>lint</a:t>
            </a:r>
            <a:endParaRPr lang="en-US" b="1" dirty="0"/>
          </a:p>
        </p:txBody>
      </p:sp>
    </p:spTree>
    <p:extLst>
      <p:ext uri="{BB962C8B-B14F-4D97-AF65-F5344CB8AC3E}">
        <p14:creationId xmlns:p14="http://schemas.microsoft.com/office/powerpoint/2010/main" val="3110211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5E8F5-AFF0-479F-933B-2AF7B73AE37D}"/>
              </a:ext>
            </a:extLst>
          </p:cNvPr>
          <p:cNvSpPr>
            <a:spLocks noGrp="1"/>
          </p:cNvSpPr>
          <p:nvPr>
            <p:ph type="title"/>
          </p:nvPr>
        </p:nvSpPr>
        <p:spPr/>
        <p:txBody>
          <a:bodyPr/>
          <a:lstStyle/>
          <a:p>
            <a:r>
              <a:rPr lang="en-US" dirty="0"/>
              <a:t>SonarQube Questions</a:t>
            </a:r>
          </a:p>
        </p:txBody>
      </p:sp>
      <p:sp>
        <p:nvSpPr>
          <p:cNvPr id="3" name="Content Placeholder 2">
            <a:extLst>
              <a:ext uri="{FF2B5EF4-FFF2-40B4-BE49-F238E27FC236}">
                <a16:creationId xmlns:a16="http://schemas.microsoft.com/office/drawing/2014/main" id="{B2C041E2-D8E6-42EC-9045-14355B97F4C1}"/>
              </a:ext>
            </a:extLst>
          </p:cNvPr>
          <p:cNvSpPr>
            <a:spLocks noGrp="1"/>
          </p:cNvSpPr>
          <p:nvPr>
            <p:ph idx="1"/>
          </p:nvPr>
        </p:nvSpPr>
        <p:spPr/>
        <p:txBody>
          <a:bodyPr/>
          <a:lstStyle/>
          <a:p>
            <a:r>
              <a:rPr lang="en-US" dirty="0"/>
              <a:t>Should we have more than a single SonarQube Project?</a:t>
            </a:r>
          </a:p>
          <a:p>
            <a:pPr marL="0" indent="0">
              <a:buNone/>
            </a:pPr>
            <a:endParaRPr lang="en-US" dirty="0"/>
          </a:p>
        </p:txBody>
      </p:sp>
      <p:pic>
        <p:nvPicPr>
          <p:cNvPr id="5" name="Picture 4">
            <a:extLst>
              <a:ext uri="{FF2B5EF4-FFF2-40B4-BE49-F238E27FC236}">
                <a16:creationId xmlns:a16="http://schemas.microsoft.com/office/drawing/2014/main" id="{1B81EB66-B6B9-4BB8-8F98-46F5680C3C60}"/>
              </a:ext>
            </a:extLst>
          </p:cNvPr>
          <p:cNvPicPr>
            <a:picLocks noChangeAspect="1"/>
          </p:cNvPicPr>
          <p:nvPr/>
        </p:nvPicPr>
        <p:blipFill>
          <a:blip r:embed="rId2"/>
          <a:stretch>
            <a:fillRect/>
          </a:stretch>
        </p:blipFill>
        <p:spPr>
          <a:xfrm>
            <a:off x="0" y="2642616"/>
            <a:ext cx="9144000" cy="1572768"/>
          </a:xfrm>
          <a:prstGeom prst="rect">
            <a:avLst/>
          </a:prstGeom>
        </p:spPr>
      </p:pic>
    </p:spTree>
    <p:extLst>
      <p:ext uri="{BB962C8B-B14F-4D97-AF65-F5344CB8AC3E}">
        <p14:creationId xmlns:p14="http://schemas.microsoft.com/office/powerpoint/2010/main" val="491163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44FB0-4D42-49E6-BCD2-549A355D6DDC}"/>
              </a:ext>
            </a:extLst>
          </p:cNvPr>
          <p:cNvSpPr>
            <a:spLocks noGrp="1"/>
          </p:cNvSpPr>
          <p:nvPr>
            <p:ph type="title"/>
          </p:nvPr>
        </p:nvSpPr>
        <p:spPr/>
        <p:txBody>
          <a:bodyPr/>
          <a:lstStyle/>
          <a:p>
            <a:r>
              <a:rPr lang="en-US" dirty="0"/>
              <a:t>Links of interest</a:t>
            </a:r>
          </a:p>
        </p:txBody>
      </p:sp>
      <p:sp>
        <p:nvSpPr>
          <p:cNvPr id="3" name="Content Placeholder 2">
            <a:extLst>
              <a:ext uri="{FF2B5EF4-FFF2-40B4-BE49-F238E27FC236}">
                <a16:creationId xmlns:a16="http://schemas.microsoft.com/office/drawing/2014/main" id="{B01604C5-4719-4B4A-A476-EE215D7B3B0A}"/>
              </a:ext>
            </a:extLst>
          </p:cNvPr>
          <p:cNvSpPr>
            <a:spLocks noGrp="1"/>
          </p:cNvSpPr>
          <p:nvPr>
            <p:ph idx="1"/>
          </p:nvPr>
        </p:nvSpPr>
        <p:spPr/>
        <p:txBody>
          <a:bodyPr/>
          <a:lstStyle/>
          <a:p>
            <a:r>
              <a:rPr lang="en-US" sz="2000" dirty="0">
                <a:hlinkClick r:id="rId3"/>
              </a:rPr>
              <a:t>http://docs.media.bitpipe.com/io_12x/io_129893/item_1297562/WP7_Static_Analysis_ImplementationGuide.pdf</a:t>
            </a:r>
            <a:endParaRPr lang="en-US" sz="2000" dirty="0"/>
          </a:p>
          <a:p>
            <a:r>
              <a:rPr lang="en-US" sz="2000" dirty="0">
                <a:solidFill>
                  <a:srgbClr val="0563C1"/>
                </a:solidFill>
                <a:ea typeface="Calibri" panose="020F0502020204030204" pitchFamily="34" charset="0"/>
                <a:hlinkClick r:id="rId4"/>
              </a:rPr>
              <a:t>https://www.perforce.com/blog/sca/what-static-analysis</a:t>
            </a:r>
            <a:endParaRPr lang="en-US" sz="2000" dirty="0">
              <a:solidFill>
                <a:srgbClr val="0563C1"/>
              </a:solidFill>
              <a:ea typeface="Calibri" panose="020F0502020204030204" pitchFamily="34" charset="0"/>
            </a:endParaRPr>
          </a:p>
          <a:p>
            <a:r>
              <a:rPr lang="en-US" sz="2000" u="sng" dirty="0">
                <a:solidFill>
                  <a:srgbClr val="0563C1"/>
                </a:solidFill>
                <a:effectLst/>
                <a:ea typeface="Calibri" panose="020F0502020204030204" pitchFamily="34" charset="0"/>
                <a:hlinkClick r:id="rId5"/>
              </a:rPr>
              <a:t>https://polcode.com/blog/best-practices-in-static-code-analysis/</a:t>
            </a:r>
            <a:endParaRPr lang="en-US" sz="2000" u="sng" dirty="0">
              <a:solidFill>
                <a:srgbClr val="0563C1"/>
              </a:solidFill>
              <a:effectLst/>
              <a:ea typeface="Calibri" panose="020F0502020204030204" pitchFamily="34" charset="0"/>
            </a:endParaRPr>
          </a:p>
          <a:p>
            <a:r>
              <a:rPr lang="en-US" sz="2000" u="sng" dirty="0">
                <a:solidFill>
                  <a:srgbClr val="0563C1"/>
                </a:solidFill>
                <a:effectLst/>
                <a:ea typeface="Calibri" panose="020F0502020204030204" pitchFamily="34" charset="0"/>
                <a:hlinkClick r:id="rId6"/>
              </a:rPr>
              <a:t>https://owasp.org/www-community/controls/Static_Code_Analysis</a:t>
            </a:r>
            <a:endParaRPr lang="en-US" sz="2000" u="sng" dirty="0">
              <a:solidFill>
                <a:srgbClr val="0563C1"/>
              </a:solidFill>
              <a:effectLst/>
              <a:ea typeface="Calibri" panose="020F0502020204030204" pitchFamily="34" charset="0"/>
            </a:endParaRPr>
          </a:p>
          <a:p>
            <a:r>
              <a:rPr lang="en-US" sz="2000" u="sng" dirty="0">
                <a:solidFill>
                  <a:srgbClr val="0563C1"/>
                </a:solidFill>
                <a:effectLst/>
                <a:ea typeface="Calibri" panose="020F0502020204030204" pitchFamily="34" charset="0"/>
                <a:hlinkClick r:id="rId7"/>
              </a:rPr>
              <a:t>https://www.sonarlint.org/</a:t>
            </a:r>
            <a:endParaRPr lang="en-US" sz="2000" u="sng" dirty="0">
              <a:solidFill>
                <a:srgbClr val="0563C1"/>
              </a:solidFill>
              <a:ea typeface="Calibri" panose="020F0502020204030204" pitchFamily="34" charset="0"/>
            </a:endParaRPr>
          </a:p>
          <a:p>
            <a:endParaRPr lang="en-US" sz="2000" u="sng" dirty="0">
              <a:solidFill>
                <a:srgbClr val="0563C1"/>
              </a:solidFill>
              <a:effectLst/>
              <a:ea typeface="Calibri" panose="020F0502020204030204" pitchFamily="34" charset="0"/>
            </a:endParaRPr>
          </a:p>
          <a:p>
            <a:endParaRPr lang="en-US" dirty="0"/>
          </a:p>
        </p:txBody>
      </p:sp>
    </p:spTree>
    <p:extLst>
      <p:ext uri="{BB962C8B-B14F-4D97-AF65-F5344CB8AC3E}">
        <p14:creationId xmlns:p14="http://schemas.microsoft.com/office/powerpoint/2010/main" val="347170562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ln>
          <a:solidFill>
            <a:schemeClr val="tx2"/>
          </a:solidFill>
        </a:ln>
      </a:spPr>
      <a:bodyPr wrap="square" rtlCol="0">
        <a:spAutoFit/>
      </a:bodyPr>
      <a:lstStyle>
        <a:defPPr algn="l">
          <a:defRPr dirty="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_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Custom Design">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351F1D83A25C74E8FAFFE335A6F6FA6" ma:contentTypeVersion="12" ma:contentTypeDescription="Create a new document." ma:contentTypeScope="" ma:versionID="850fafa8d3231e68be5a2fdb2b668ccb">
  <xsd:schema xmlns:xsd="http://www.w3.org/2001/XMLSchema" xmlns:xs="http://www.w3.org/2001/XMLSchema" xmlns:p="http://schemas.microsoft.com/office/2006/metadata/properties" xmlns:ns3="699b9604-f9af-4029-a05c-6f3d5512a075" xmlns:ns4="8136e6bd-82e9-4555-854c-cc57671caa08" targetNamespace="http://schemas.microsoft.com/office/2006/metadata/properties" ma:root="true" ma:fieldsID="673c0dddc2210a05bf34f1ba69888cf2" ns3:_="" ns4:_="">
    <xsd:import namespace="699b9604-f9af-4029-a05c-6f3d5512a075"/>
    <xsd:import namespace="8136e6bd-82e9-4555-854c-cc57671caa08"/>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99b9604-f9af-4029-a05c-6f3d5512a0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136e6bd-82e9-4555-854c-cc57671caa08"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7087A5-6212-4642-8C08-384D1976E777}">
  <ds:schemaRefs>
    <ds:schemaRef ds:uri="http://schemas.microsoft.com/sharepoint/v3/contenttype/forms"/>
  </ds:schemaRefs>
</ds:datastoreItem>
</file>

<file path=customXml/itemProps2.xml><?xml version="1.0" encoding="utf-8"?>
<ds:datastoreItem xmlns:ds="http://schemas.openxmlformats.org/officeDocument/2006/customXml" ds:itemID="{201151FF-7D09-45E9-BFB3-2D7078E5DD7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B4D8A0B-1C5C-4D60-89F5-711132E201FF}">
  <ds:schemaRefs>
    <ds:schemaRef ds:uri="699b9604-f9af-4029-a05c-6f3d5512a075"/>
    <ds:schemaRef ds:uri="8136e6bd-82e9-4555-854c-cc57671caa0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8614</TotalTime>
  <Words>532</Words>
  <Application>Microsoft Office PowerPoint</Application>
  <PresentationFormat>On-screen Show (4:3)</PresentationFormat>
  <Paragraphs>72</Paragraphs>
  <Slides>10</Slides>
  <Notes>3</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10</vt:i4>
      </vt:variant>
    </vt:vector>
  </HeadingPairs>
  <TitlesOfParts>
    <vt:vector size="24" baseType="lpstr">
      <vt:lpstr>Arial</vt:lpstr>
      <vt:lpstr>Calibri</vt:lpstr>
      <vt:lpstr>Calibri Light</vt:lpstr>
      <vt:lpstr>Lato</vt:lpstr>
      <vt:lpstr>Lato Regular</vt:lpstr>
      <vt:lpstr>roboto</vt:lpstr>
      <vt:lpstr>Tw Cen MT</vt:lpstr>
      <vt:lpstr>Wingdings</vt:lpstr>
      <vt:lpstr>Wingdings 2</vt:lpstr>
      <vt:lpstr>1_Office Theme</vt:lpstr>
      <vt:lpstr>3_Office Theme</vt:lpstr>
      <vt:lpstr>2_Custom Design</vt:lpstr>
      <vt:lpstr>5_Office Theme</vt:lpstr>
      <vt:lpstr>3_Custom Design</vt:lpstr>
      <vt:lpstr>PowerPoint Presentation</vt:lpstr>
      <vt:lpstr>What is Static Code Analysis?</vt:lpstr>
      <vt:lpstr>When to perform Static Code Analysis?</vt:lpstr>
      <vt:lpstr>How often to perform Static Code Analysis?</vt:lpstr>
      <vt:lpstr>Identify our goals</vt:lpstr>
      <vt:lpstr>Limitations</vt:lpstr>
      <vt:lpstr>Summary</vt:lpstr>
      <vt:lpstr>SonarQube Questions</vt:lpstr>
      <vt:lpstr>Links of interest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Smith</dc:creator>
  <cp:lastModifiedBy>Brian Smith</cp:lastModifiedBy>
  <cp:revision>1</cp:revision>
  <dcterms:created xsi:type="dcterms:W3CDTF">2021-02-25T16:22:16Z</dcterms:created>
  <dcterms:modified xsi:type="dcterms:W3CDTF">2021-04-21T19:38:40Z</dcterms:modified>
</cp:coreProperties>
</file>