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2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FF795-2F41-415B-B4AC-7D21D7822CD1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CA"/>
        </a:p>
      </dgm:t>
    </dgm:pt>
    <dgm:pt modelId="{F6406831-4C93-4245-88EF-B1F4DBD46870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b="0" dirty="0" smtClean="0"/>
            <a:t>SCW_R_Feb2016/</a:t>
          </a:r>
          <a:endParaRPr lang="en-CA" sz="1100" b="0" dirty="0"/>
        </a:p>
      </dgm:t>
    </dgm:pt>
    <dgm:pt modelId="{C1BB84F1-78F6-4CB7-8808-E34677B1E002}" type="parTrans" cxnId="{D2A5C05B-A644-476C-8E74-226C7F0518AC}">
      <dgm:prSet/>
      <dgm:spPr/>
      <dgm:t>
        <a:bodyPr/>
        <a:lstStyle/>
        <a:p>
          <a:endParaRPr lang="en-CA" sz="1100"/>
        </a:p>
      </dgm:t>
    </dgm:pt>
    <dgm:pt modelId="{31235B20-D862-4C89-8E7C-4A442EBA7CA9}" type="sibTrans" cxnId="{D2A5C05B-A644-476C-8E74-226C7F0518AC}">
      <dgm:prSet/>
      <dgm:spPr/>
      <dgm:t>
        <a:bodyPr/>
        <a:lstStyle/>
        <a:p>
          <a:endParaRPr lang="en-CA" sz="1100"/>
        </a:p>
      </dgm:t>
    </dgm:pt>
    <dgm:pt modelId="{351644CE-524A-41EA-B89B-4D679EAF618C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dirty="0" err="1" smtClean="0"/>
            <a:t>animalData</a:t>
          </a:r>
          <a:r>
            <a:rPr lang="en-CA" sz="1100" dirty="0" smtClean="0"/>
            <a:t>/</a:t>
          </a:r>
          <a:endParaRPr lang="en-CA" sz="1100" dirty="0"/>
        </a:p>
      </dgm:t>
    </dgm:pt>
    <dgm:pt modelId="{E8B97FCF-2C9B-470E-BF7E-BFEBC01DFDEF}" type="parTrans" cxnId="{01CB0AA8-2F65-47FD-BD6C-16813E2FE579}">
      <dgm:prSet/>
      <dgm:spPr/>
      <dgm:t>
        <a:bodyPr/>
        <a:lstStyle/>
        <a:p>
          <a:endParaRPr lang="en-CA" sz="1100"/>
        </a:p>
      </dgm:t>
    </dgm:pt>
    <dgm:pt modelId="{9432F9E1-92F2-41CC-94E2-C1E18F237372}" type="sibTrans" cxnId="{01CB0AA8-2F65-47FD-BD6C-16813E2FE579}">
      <dgm:prSet/>
      <dgm:spPr/>
      <dgm:t>
        <a:bodyPr/>
        <a:lstStyle/>
        <a:p>
          <a:endParaRPr lang="en-CA" sz="1100"/>
        </a:p>
      </dgm:t>
    </dgm:pt>
    <dgm:pt modelId="{FC70FE69-E004-48DC-84CE-147D064E1B91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dirty="0" err="1" smtClean="0"/>
            <a:t>humanData</a:t>
          </a:r>
          <a:r>
            <a:rPr lang="en-CA" sz="1100" dirty="0" smtClean="0"/>
            <a:t>/</a:t>
          </a:r>
          <a:endParaRPr lang="en-CA" sz="1100" dirty="0"/>
        </a:p>
      </dgm:t>
    </dgm:pt>
    <dgm:pt modelId="{9986F509-F48E-4E9B-8643-1D8DDFC04DE3}" type="parTrans" cxnId="{1A7285EF-49CA-4535-B845-0783D6D78580}">
      <dgm:prSet/>
      <dgm:spPr/>
      <dgm:t>
        <a:bodyPr/>
        <a:lstStyle/>
        <a:p>
          <a:endParaRPr lang="en-CA" sz="1100"/>
        </a:p>
      </dgm:t>
    </dgm:pt>
    <dgm:pt modelId="{05C100B1-5D5C-4E7A-9982-DE628445530C}" type="sibTrans" cxnId="{1A7285EF-49CA-4535-B845-0783D6D78580}">
      <dgm:prSet/>
      <dgm:spPr/>
      <dgm:t>
        <a:bodyPr/>
        <a:lstStyle/>
        <a:p>
          <a:endParaRPr lang="en-CA" sz="1100"/>
        </a:p>
      </dgm:t>
    </dgm:pt>
    <dgm:pt modelId="{77449D3F-9F05-4C16-94D4-FD73A40E082E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dirty="0" smtClean="0"/>
            <a:t>rejects/</a:t>
          </a:r>
          <a:endParaRPr lang="en-CA" sz="1100" dirty="0"/>
        </a:p>
      </dgm:t>
    </dgm:pt>
    <dgm:pt modelId="{71A70399-B914-4C84-9BC1-239C957E7327}" type="parTrans" cxnId="{7DB6EBCF-02CD-4D9A-AF74-70E63C62CF1C}">
      <dgm:prSet/>
      <dgm:spPr/>
      <dgm:t>
        <a:bodyPr/>
        <a:lstStyle/>
        <a:p>
          <a:endParaRPr lang="en-CA" sz="1100"/>
        </a:p>
      </dgm:t>
    </dgm:pt>
    <dgm:pt modelId="{5925E9A5-2684-400F-A0B7-025F42CDA458}" type="sibTrans" cxnId="{7DB6EBCF-02CD-4D9A-AF74-70E63C62CF1C}">
      <dgm:prSet/>
      <dgm:spPr/>
      <dgm:t>
        <a:bodyPr/>
        <a:lstStyle/>
        <a:p>
          <a:endParaRPr lang="en-CA" sz="1100"/>
        </a:p>
      </dgm:t>
    </dgm:pt>
    <dgm:pt modelId="{9BA0601C-6A12-4681-93F8-FBABFED0C005}">
      <dgm:prSet phldrT="[Text]" custT="1"/>
      <dgm:spPr/>
      <dgm:t>
        <a:bodyPr/>
        <a:lstStyle/>
        <a:p>
          <a:r>
            <a:rPr lang="en-CA" sz="1100" dirty="0" smtClean="0"/>
            <a:t>cats-data.txt</a:t>
          </a:r>
          <a:endParaRPr lang="en-CA" sz="1100" dirty="0"/>
        </a:p>
      </dgm:t>
    </dgm:pt>
    <dgm:pt modelId="{5C2A0294-9BCF-4217-A992-EB820495E2F5}" type="parTrans" cxnId="{8402C93A-1CB7-424C-80C3-0440EDE85EAF}">
      <dgm:prSet/>
      <dgm:spPr/>
      <dgm:t>
        <a:bodyPr/>
        <a:lstStyle/>
        <a:p>
          <a:endParaRPr lang="en-CA" sz="1100"/>
        </a:p>
      </dgm:t>
    </dgm:pt>
    <dgm:pt modelId="{4C4B3E06-BEF3-420D-BB29-901B040F3649}" type="sibTrans" cxnId="{8402C93A-1CB7-424C-80C3-0440EDE85EAF}">
      <dgm:prSet/>
      <dgm:spPr/>
      <dgm:t>
        <a:bodyPr/>
        <a:lstStyle/>
        <a:p>
          <a:endParaRPr lang="en-CA" sz="1100"/>
        </a:p>
      </dgm:t>
    </dgm:pt>
    <dgm:pt modelId="{B1D94FCF-95ED-4510-A22A-D089F2D68701}">
      <dgm:prSet phldrT="[Text]" custT="1"/>
      <dgm:spPr/>
      <dgm:t>
        <a:bodyPr/>
        <a:lstStyle/>
        <a:p>
          <a:r>
            <a:rPr lang="en-CA" sz="1100" dirty="0" smtClean="0"/>
            <a:t>owls.txt</a:t>
          </a:r>
          <a:endParaRPr lang="en-CA" sz="1100" dirty="0"/>
        </a:p>
      </dgm:t>
    </dgm:pt>
    <dgm:pt modelId="{9EAEF832-4F5B-440D-B4DD-039877281C5E}" type="parTrans" cxnId="{E39D204A-C3B5-41BB-9139-FA7209AF49A5}">
      <dgm:prSet/>
      <dgm:spPr/>
      <dgm:t>
        <a:bodyPr/>
        <a:lstStyle/>
        <a:p>
          <a:endParaRPr lang="en-CA" sz="1100"/>
        </a:p>
      </dgm:t>
    </dgm:pt>
    <dgm:pt modelId="{1991000B-FE67-4D73-B355-3DC0DEED1898}" type="sibTrans" cxnId="{E39D204A-C3B5-41BB-9139-FA7209AF49A5}">
      <dgm:prSet/>
      <dgm:spPr/>
      <dgm:t>
        <a:bodyPr/>
        <a:lstStyle/>
        <a:p>
          <a:endParaRPr lang="en-CA" sz="1100"/>
        </a:p>
      </dgm:t>
    </dgm:pt>
    <dgm:pt modelId="{54E6EB20-CC11-45B0-AA9D-9A42ECD43612}">
      <dgm:prSet phldrT="[Text]" custT="1"/>
      <dgm:spPr/>
      <dgm:t>
        <a:bodyPr/>
        <a:lstStyle/>
        <a:p>
          <a:r>
            <a:rPr lang="en-CA" sz="1100" dirty="0" smtClean="0"/>
            <a:t>rocks.txt</a:t>
          </a:r>
          <a:endParaRPr lang="en-CA" sz="1100" dirty="0"/>
        </a:p>
      </dgm:t>
    </dgm:pt>
    <dgm:pt modelId="{831D60E8-02F5-4413-99F1-4BCE59902FB9}" type="parTrans" cxnId="{BD289082-3035-4C78-9A8C-BAB534C1BF50}">
      <dgm:prSet/>
      <dgm:spPr/>
      <dgm:t>
        <a:bodyPr/>
        <a:lstStyle/>
        <a:p>
          <a:endParaRPr lang="en-CA" sz="1100"/>
        </a:p>
      </dgm:t>
    </dgm:pt>
    <dgm:pt modelId="{059B7EFF-AEC0-4A95-8524-222E4A7A8078}" type="sibTrans" cxnId="{BD289082-3035-4C78-9A8C-BAB534C1BF50}">
      <dgm:prSet/>
      <dgm:spPr/>
      <dgm:t>
        <a:bodyPr/>
        <a:lstStyle/>
        <a:p>
          <a:endParaRPr lang="en-CA" sz="1100"/>
        </a:p>
      </dgm:t>
    </dgm:pt>
    <dgm:pt modelId="{B35B4C17-5A02-4124-A66C-1692CC3FC238}">
      <dgm:prSet phldrT="[Text]" custT="1"/>
      <dgm:spPr/>
      <dgm:t>
        <a:bodyPr/>
        <a:lstStyle/>
        <a:p>
          <a:r>
            <a:rPr lang="en-CA" sz="1100" dirty="0" smtClean="0"/>
            <a:t>gapminder-FiveYearData.csv</a:t>
          </a:r>
          <a:endParaRPr lang="en-CA" sz="1100" dirty="0"/>
        </a:p>
      </dgm:t>
    </dgm:pt>
    <dgm:pt modelId="{1DAF6DF1-8D0D-426D-82BA-2A32AE3E3164}" type="parTrans" cxnId="{048C9254-2FFD-42FB-942C-3E51CE9ADF27}">
      <dgm:prSet/>
      <dgm:spPr/>
      <dgm:t>
        <a:bodyPr/>
        <a:lstStyle/>
        <a:p>
          <a:endParaRPr lang="en-CA" sz="1100"/>
        </a:p>
      </dgm:t>
    </dgm:pt>
    <dgm:pt modelId="{8AF8DE42-E250-40CB-AC4B-4196B4AA2786}" type="sibTrans" cxnId="{048C9254-2FFD-42FB-942C-3E51CE9ADF27}">
      <dgm:prSet/>
      <dgm:spPr/>
      <dgm:t>
        <a:bodyPr/>
        <a:lstStyle/>
        <a:p>
          <a:endParaRPr lang="en-CA" sz="1100"/>
        </a:p>
      </dgm:t>
    </dgm:pt>
    <dgm:pt modelId="{C33BB252-5E26-485B-94E3-9B5E8318DF7F}">
      <dgm:prSet phldrT="[Text]" custT="1"/>
      <dgm:spPr/>
      <dgm:t>
        <a:bodyPr/>
        <a:lstStyle/>
        <a:p>
          <a:r>
            <a:rPr lang="en-CA" sz="1100" dirty="0" smtClean="0"/>
            <a:t>inflammation.csv</a:t>
          </a:r>
          <a:endParaRPr lang="en-CA" sz="1100" dirty="0"/>
        </a:p>
      </dgm:t>
    </dgm:pt>
    <dgm:pt modelId="{EA0E99EC-3F69-4E27-B782-87B5E9C5DA4C}" type="parTrans" cxnId="{C89CB321-2EBD-4E72-A2A6-8AA098BF5CF3}">
      <dgm:prSet/>
      <dgm:spPr/>
      <dgm:t>
        <a:bodyPr/>
        <a:lstStyle/>
        <a:p>
          <a:endParaRPr lang="en-CA" sz="1100"/>
        </a:p>
      </dgm:t>
    </dgm:pt>
    <dgm:pt modelId="{FD0C5C0A-7587-44C7-83D8-F3D3E41866E6}" type="sibTrans" cxnId="{C89CB321-2EBD-4E72-A2A6-8AA098BF5CF3}">
      <dgm:prSet/>
      <dgm:spPr/>
      <dgm:t>
        <a:bodyPr/>
        <a:lstStyle/>
        <a:p>
          <a:endParaRPr lang="en-CA" sz="1100"/>
        </a:p>
      </dgm:t>
    </dgm:pt>
    <dgm:pt modelId="{8F4EC85E-1B7F-4906-B58F-62832F70D196}">
      <dgm:prSet phldrT="[Text]" custT="1"/>
      <dgm:spPr/>
      <dgm:t>
        <a:bodyPr/>
        <a:lstStyle/>
        <a:p>
          <a:r>
            <a:rPr lang="en-CA" sz="1100" dirty="0" smtClean="0"/>
            <a:t>gapminder_wide.csv</a:t>
          </a:r>
          <a:endParaRPr lang="en-CA" sz="1100" dirty="0"/>
        </a:p>
      </dgm:t>
    </dgm:pt>
    <dgm:pt modelId="{4CE83B59-BE95-4158-8738-9673C0C46D8F}" type="parTrans" cxnId="{53CA5849-1A85-4B9F-B37E-46BCF0B5033D}">
      <dgm:prSet/>
      <dgm:spPr/>
      <dgm:t>
        <a:bodyPr/>
        <a:lstStyle/>
        <a:p>
          <a:endParaRPr lang="en-CA" sz="1100"/>
        </a:p>
      </dgm:t>
    </dgm:pt>
    <dgm:pt modelId="{AD1EEA21-0377-4ADE-8836-2F0E53C2402F}" type="sibTrans" cxnId="{53CA5849-1A85-4B9F-B37E-46BCF0B5033D}">
      <dgm:prSet/>
      <dgm:spPr/>
      <dgm:t>
        <a:bodyPr/>
        <a:lstStyle/>
        <a:p>
          <a:endParaRPr lang="en-CA" sz="1100"/>
        </a:p>
      </dgm:t>
    </dgm:pt>
    <dgm:pt modelId="{1E9C3E3A-9D10-4C71-BE33-220EC4C793D1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dirty="0" smtClean="0"/>
            <a:t>rejects/</a:t>
          </a:r>
          <a:endParaRPr lang="en-CA" sz="1100" dirty="0"/>
        </a:p>
      </dgm:t>
    </dgm:pt>
    <dgm:pt modelId="{6A84A030-4A95-469E-B476-7F3C8B44B8C8}" type="parTrans" cxnId="{C0DF3400-9052-4399-8046-A34A0FAADC35}">
      <dgm:prSet/>
      <dgm:spPr/>
      <dgm:t>
        <a:bodyPr/>
        <a:lstStyle/>
        <a:p>
          <a:endParaRPr lang="en-CA" sz="1100"/>
        </a:p>
      </dgm:t>
    </dgm:pt>
    <dgm:pt modelId="{7480314C-86BE-444A-87FE-4CAEA4F5BC79}" type="sibTrans" cxnId="{C0DF3400-9052-4399-8046-A34A0FAADC35}">
      <dgm:prSet/>
      <dgm:spPr/>
      <dgm:t>
        <a:bodyPr/>
        <a:lstStyle/>
        <a:p>
          <a:endParaRPr lang="en-CA" sz="1100"/>
        </a:p>
      </dgm:t>
    </dgm:pt>
    <dgm:pt modelId="{7969940C-6C02-45E7-AB15-7F83AFD9C91D}">
      <dgm:prSet phldrT="[Text]" custT="1"/>
      <dgm:spPr/>
      <dgm:t>
        <a:bodyPr/>
        <a:lstStyle/>
        <a:p>
          <a:r>
            <a:rPr lang="en-CA" sz="1100" dirty="0" smtClean="0"/>
            <a:t>androids.txt</a:t>
          </a:r>
          <a:endParaRPr lang="en-CA" sz="1100" dirty="0"/>
        </a:p>
      </dgm:t>
    </dgm:pt>
    <dgm:pt modelId="{D5DE1CBF-5339-47AF-9B0C-9625B3E173DE}" type="parTrans" cxnId="{4EB270E8-065E-44BB-BCD2-8296B380C233}">
      <dgm:prSet/>
      <dgm:spPr/>
      <dgm:t>
        <a:bodyPr/>
        <a:lstStyle/>
        <a:p>
          <a:endParaRPr lang="en-CA" sz="1100"/>
        </a:p>
      </dgm:t>
    </dgm:pt>
    <dgm:pt modelId="{E30C3ECA-981A-4567-B1A1-47E1EB2A7EF9}" type="sibTrans" cxnId="{4EB270E8-065E-44BB-BCD2-8296B380C233}">
      <dgm:prSet/>
      <dgm:spPr/>
      <dgm:t>
        <a:bodyPr/>
        <a:lstStyle/>
        <a:p>
          <a:endParaRPr lang="en-CA" sz="1100"/>
        </a:p>
      </dgm:t>
    </dgm:pt>
    <dgm:pt modelId="{5547CF56-E316-4A63-9685-28E3C2F584E9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dirty="0" err="1" smtClean="0"/>
            <a:t>workshopR</a:t>
          </a:r>
          <a:r>
            <a:rPr lang="en-CA" sz="1100" dirty="0" smtClean="0"/>
            <a:t>/</a:t>
          </a:r>
          <a:endParaRPr lang="en-CA" sz="1100" dirty="0"/>
        </a:p>
      </dgm:t>
    </dgm:pt>
    <dgm:pt modelId="{D310EB8C-AAC8-46D4-BF2B-0C226FC80079}" type="parTrans" cxnId="{380C598C-3AF4-4186-953B-161F8DA06096}">
      <dgm:prSet/>
      <dgm:spPr/>
      <dgm:t>
        <a:bodyPr/>
        <a:lstStyle/>
        <a:p>
          <a:endParaRPr lang="en-CA" sz="1100"/>
        </a:p>
      </dgm:t>
    </dgm:pt>
    <dgm:pt modelId="{241A1C7A-42CE-463D-BE1E-FD84B41A589E}" type="sibTrans" cxnId="{380C598C-3AF4-4186-953B-161F8DA06096}">
      <dgm:prSet/>
      <dgm:spPr/>
      <dgm:t>
        <a:bodyPr/>
        <a:lstStyle/>
        <a:p>
          <a:endParaRPr lang="en-CA" sz="1100"/>
        </a:p>
      </dgm:t>
    </dgm:pt>
    <dgm:pt modelId="{4600AEB9-91E3-440E-BCE8-8B9D930881F0}">
      <dgm:prSet phldrT="[Text]" custT="1"/>
      <dgm:spPr/>
      <dgm:t>
        <a:bodyPr/>
        <a:lstStyle/>
        <a:p>
          <a:r>
            <a:rPr lang="en-CA" sz="1100" dirty="0" smtClean="0"/>
            <a:t>...</a:t>
          </a:r>
          <a:endParaRPr lang="en-CA" sz="1100" dirty="0"/>
        </a:p>
      </dgm:t>
    </dgm:pt>
    <dgm:pt modelId="{58C705EC-AB9D-4C96-B35E-6930C1552AA0}" type="parTrans" cxnId="{C06A706C-930A-40B5-AFEF-F50F45023FD3}">
      <dgm:prSet/>
      <dgm:spPr/>
      <dgm:t>
        <a:bodyPr/>
        <a:lstStyle/>
        <a:p>
          <a:endParaRPr lang="en-CA" sz="1100"/>
        </a:p>
      </dgm:t>
    </dgm:pt>
    <dgm:pt modelId="{855509DB-7C1C-49E4-B330-3AC0F962F212}" type="sibTrans" cxnId="{C06A706C-930A-40B5-AFEF-F50F45023FD3}">
      <dgm:prSet/>
      <dgm:spPr/>
      <dgm:t>
        <a:bodyPr/>
        <a:lstStyle/>
        <a:p>
          <a:endParaRPr lang="en-CA" sz="1100"/>
        </a:p>
      </dgm:t>
    </dgm:pt>
    <dgm:pt modelId="{3567F24E-205E-44E6-BB67-5695AD7B428B}" type="pres">
      <dgm:prSet presAssocID="{5BDFF795-2F41-415B-B4AC-7D21D7822C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30BA83-5574-4305-91B1-E676CB3C0B5A}" type="pres">
      <dgm:prSet presAssocID="{4600AEB9-91E3-440E-BCE8-8B9D930881F0}" presName="hierRoot1" presStyleCnt="0">
        <dgm:presLayoutVars>
          <dgm:hierBranch val="init"/>
        </dgm:presLayoutVars>
      </dgm:prSet>
      <dgm:spPr/>
    </dgm:pt>
    <dgm:pt modelId="{F2DC4B0A-DB9F-413F-86D9-E1175290A1FB}" type="pres">
      <dgm:prSet presAssocID="{4600AEB9-91E3-440E-BCE8-8B9D930881F0}" presName="rootComposite1" presStyleCnt="0"/>
      <dgm:spPr/>
    </dgm:pt>
    <dgm:pt modelId="{59F005B7-35B2-46D1-B796-9C2578CF664D}" type="pres">
      <dgm:prSet presAssocID="{4600AEB9-91E3-440E-BCE8-8B9D930881F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3981B48-657A-4583-8FEE-84F74D24FC9B}" type="pres">
      <dgm:prSet presAssocID="{4600AEB9-91E3-440E-BCE8-8B9D930881F0}" presName="rootConnector1" presStyleLbl="node1" presStyleIdx="0" presStyleCnt="0"/>
      <dgm:spPr/>
    </dgm:pt>
    <dgm:pt modelId="{153A1544-718B-4D9D-8871-B565673C5E73}" type="pres">
      <dgm:prSet presAssocID="{4600AEB9-91E3-440E-BCE8-8B9D930881F0}" presName="hierChild2" presStyleCnt="0"/>
      <dgm:spPr/>
    </dgm:pt>
    <dgm:pt modelId="{0BDF0010-BA96-43E5-9C87-AD3CC09F1296}" type="pres">
      <dgm:prSet presAssocID="{D310EB8C-AAC8-46D4-BF2B-0C226FC80079}" presName="Name37" presStyleLbl="parChTrans1D2" presStyleIdx="0" presStyleCnt="1"/>
      <dgm:spPr/>
    </dgm:pt>
    <dgm:pt modelId="{C370D532-9AFD-457D-AD0A-4E155ACF07AD}" type="pres">
      <dgm:prSet presAssocID="{5547CF56-E316-4A63-9685-28E3C2F584E9}" presName="hierRoot2" presStyleCnt="0">
        <dgm:presLayoutVars>
          <dgm:hierBranch val="init"/>
        </dgm:presLayoutVars>
      </dgm:prSet>
      <dgm:spPr/>
    </dgm:pt>
    <dgm:pt modelId="{6E87F7E4-4254-4F97-8135-FE897AF7359F}" type="pres">
      <dgm:prSet presAssocID="{5547CF56-E316-4A63-9685-28E3C2F584E9}" presName="rootComposite" presStyleCnt="0"/>
      <dgm:spPr/>
    </dgm:pt>
    <dgm:pt modelId="{1530C752-6568-4715-96AD-045CB5F573A9}" type="pres">
      <dgm:prSet presAssocID="{5547CF56-E316-4A63-9685-28E3C2F584E9}" presName="rootText" presStyleLbl="node2" presStyleIdx="0" presStyleCnt="1" custScaleX="124043">
        <dgm:presLayoutVars>
          <dgm:chPref val="3"/>
        </dgm:presLayoutVars>
      </dgm:prSet>
      <dgm:spPr/>
    </dgm:pt>
    <dgm:pt modelId="{F78A94AB-A082-4B03-9CA9-844A1E04248C}" type="pres">
      <dgm:prSet presAssocID="{5547CF56-E316-4A63-9685-28E3C2F584E9}" presName="rootConnector" presStyleLbl="node2" presStyleIdx="0" presStyleCnt="1"/>
      <dgm:spPr/>
    </dgm:pt>
    <dgm:pt modelId="{BCC0F92C-D3A7-45B7-84AA-3DF75EA16B32}" type="pres">
      <dgm:prSet presAssocID="{5547CF56-E316-4A63-9685-28E3C2F584E9}" presName="hierChild4" presStyleCnt="0"/>
      <dgm:spPr/>
    </dgm:pt>
    <dgm:pt modelId="{6B98C010-2348-4CDF-B611-449415F36E98}" type="pres">
      <dgm:prSet presAssocID="{C1BB84F1-78F6-4CB7-8808-E34677B1E002}" presName="Name37" presStyleLbl="parChTrans1D3" presStyleIdx="0" presStyleCnt="1"/>
      <dgm:spPr/>
    </dgm:pt>
    <dgm:pt modelId="{FC9C398E-CB86-43C9-8D40-7964EFA9BA51}" type="pres">
      <dgm:prSet presAssocID="{F6406831-4C93-4245-88EF-B1F4DBD46870}" presName="hierRoot2" presStyleCnt="0">
        <dgm:presLayoutVars>
          <dgm:hierBranch val="init"/>
        </dgm:presLayoutVars>
      </dgm:prSet>
      <dgm:spPr/>
    </dgm:pt>
    <dgm:pt modelId="{15701371-585D-4A91-9C2B-1B7402E3E43A}" type="pres">
      <dgm:prSet presAssocID="{F6406831-4C93-4245-88EF-B1F4DBD46870}" presName="rootComposite" presStyleCnt="0"/>
      <dgm:spPr/>
    </dgm:pt>
    <dgm:pt modelId="{CB4E6366-2AAC-4D21-A3A5-BE3FA599C1CC}" type="pres">
      <dgm:prSet presAssocID="{F6406831-4C93-4245-88EF-B1F4DBD46870}" presName="rootText" presStyleLbl="node3" presStyleIdx="0" presStyleCnt="1" custScaleX="18327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02F00FB-CED1-484E-BA71-E3A954A5187A}" type="pres">
      <dgm:prSet presAssocID="{F6406831-4C93-4245-88EF-B1F4DBD46870}" presName="rootConnector" presStyleLbl="node3" presStyleIdx="0" presStyleCnt="1"/>
      <dgm:spPr/>
    </dgm:pt>
    <dgm:pt modelId="{00D5EBB5-D2EA-470E-AE90-1D1506735560}" type="pres">
      <dgm:prSet presAssocID="{F6406831-4C93-4245-88EF-B1F4DBD46870}" presName="hierChild4" presStyleCnt="0"/>
      <dgm:spPr/>
    </dgm:pt>
    <dgm:pt modelId="{B9157A7E-28A0-4DE6-B831-29EFCB2A22AD}" type="pres">
      <dgm:prSet presAssocID="{E8B97FCF-2C9B-470E-BF7E-BFEBC01DFDEF}" presName="Name37" presStyleLbl="parChTrans1D4" presStyleIdx="0" presStyleCnt="11"/>
      <dgm:spPr/>
    </dgm:pt>
    <dgm:pt modelId="{06F4715E-81D0-4671-9D76-D2CF63D3903B}" type="pres">
      <dgm:prSet presAssocID="{351644CE-524A-41EA-B89B-4D679EAF618C}" presName="hierRoot2" presStyleCnt="0">
        <dgm:presLayoutVars>
          <dgm:hierBranch val="init"/>
        </dgm:presLayoutVars>
      </dgm:prSet>
      <dgm:spPr/>
    </dgm:pt>
    <dgm:pt modelId="{7EAED95A-4FBF-4A24-A628-6DF83ECB3578}" type="pres">
      <dgm:prSet presAssocID="{351644CE-524A-41EA-B89B-4D679EAF618C}" presName="rootComposite" presStyleCnt="0"/>
      <dgm:spPr/>
    </dgm:pt>
    <dgm:pt modelId="{1256EA47-3D5B-42A1-BC27-E8DC90226014}" type="pres">
      <dgm:prSet presAssocID="{351644CE-524A-41EA-B89B-4D679EAF618C}" presName="rootText" presStyleLbl="node4" presStyleIdx="0" presStyleCnt="11" custScaleX="128718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AEF7A57-69DD-418C-9BAC-286AD820EB06}" type="pres">
      <dgm:prSet presAssocID="{351644CE-524A-41EA-B89B-4D679EAF618C}" presName="rootConnector" presStyleLbl="node4" presStyleIdx="0" presStyleCnt="11"/>
      <dgm:spPr/>
    </dgm:pt>
    <dgm:pt modelId="{55E1CD2C-9200-467A-AD2E-0AC9DA59A7F5}" type="pres">
      <dgm:prSet presAssocID="{351644CE-524A-41EA-B89B-4D679EAF618C}" presName="hierChild4" presStyleCnt="0"/>
      <dgm:spPr/>
    </dgm:pt>
    <dgm:pt modelId="{A0849882-DC5D-4369-835A-9E44892A042D}" type="pres">
      <dgm:prSet presAssocID="{5C2A0294-9BCF-4217-A992-EB820495E2F5}" presName="Name37" presStyleLbl="parChTrans1D4" presStyleIdx="1" presStyleCnt="11"/>
      <dgm:spPr/>
    </dgm:pt>
    <dgm:pt modelId="{15035234-982D-445C-AC93-0724E6C23D70}" type="pres">
      <dgm:prSet presAssocID="{9BA0601C-6A12-4681-93F8-FBABFED0C005}" presName="hierRoot2" presStyleCnt="0">
        <dgm:presLayoutVars>
          <dgm:hierBranch val="init"/>
        </dgm:presLayoutVars>
      </dgm:prSet>
      <dgm:spPr/>
    </dgm:pt>
    <dgm:pt modelId="{8142575A-C0BE-421E-9C3E-E5BF48BF2054}" type="pres">
      <dgm:prSet presAssocID="{9BA0601C-6A12-4681-93F8-FBABFED0C005}" presName="rootComposite" presStyleCnt="0"/>
      <dgm:spPr/>
    </dgm:pt>
    <dgm:pt modelId="{FE370FCD-D10D-4037-A984-19A563809C84}" type="pres">
      <dgm:prSet presAssocID="{9BA0601C-6A12-4681-93F8-FBABFED0C005}" presName="rootText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91C70346-F0AD-4982-BB48-B827B14207D3}" type="pres">
      <dgm:prSet presAssocID="{9BA0601C-6A12-4681-93F8-FBABFED0C005}" presName="rootConnector" presStyleLbl="node4" presStyleIdx="1" presStyleCnt="11"/>
      <dgm:spPr/>
    </dgm:pt>
    <dgm:pt modelId="{F2D07F84-81D4-4B6D-A42F-C6AE50AB1D0F}" type="pres">
      <dgm:prSet presAssocID="{9BA0601C-6A12-4681-93F8-FBABFED0C005}" presName="hierChild4" presStyleCnt="0"/>
      <dgm:spPr/>
    </dgm:pt>
    <dgm:pt modelId="{E564C86F-BD52-47F2-B089-EC494B23A4D0}" type="pres">
      <dgm:prSet presAssocID="{9BA0601C-6A12-4681-93F8-FBABFED0C005}" presName="hierChild5" presStyleCnt="0"/>
      <dgm:spPr/>
    </dgm:pt>
    <dgm:pt modelId="{E72CC2D4-9A3B-49AE-94EC-70C6FD4B19D7}" type="pres">
      <dgm:prSet presAssocID="{9EAEF832-4F5B-440D-B4DD-039877281C5E}" presName="Name37" presStyleLbl="parChTrans1D4" presStyleIdx="2" presStyleCnt="11"/>
      <dgm:spPr/>
    </dgm:pt>
    <dgm:pt modelId="{087E91E2-F191-49C6-B66E-92F6516F904D}" type="pres">
      <dgm:prSet presAssocID="{B1D94FCF-95ED-4510-A22A-D089F2D68701}" presName="hierRoot2" presStyleCnt="0">
        <dgm:presLayoutVars>
          <dgm:hierBranch val="init"/>
        </dgm:presLayoutVars>
      </dgm:prSet>
      <dgm:spPr/>
    </dgm:pt>
    <dgm:pt modelId="{A8AE9AF4-2342-43F7-8CBE-0D6AFAF81763}" type="pres">
      <dgm:prSet presAssocID="{B1D94FCF-95ED-4510-A22A-D089F2D68701}" presName="rootComposite" presStyleCnt="0"/>
      <dgm:spPr/>
    </dgm:pt>
    <dgm:pt modelId="{D40D2EDE-5147-4E36-8E70-57390B03CC0B}" type="pres">
      <dgm:prSet presAssocID="{B1D94FCF-95ED-4510-A22A-D089F2D68701}" presName="rootText" presStyleLbl="node4" presStyleIdx="2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B2D0F1E-D5D1-45A0-84E6-B6FE149B0B60}" type="pres">
      <dgm:prSet presAssocID="{B1D94FCF-95ED-4510-A22A-D089F2D68701}" presName="rootConnector" presStyleLbl="node4" presStyleIdx="2" presStyleCnt="11"/>
      <dgm:spPr/>
    </dgm:pt>
    <dgm:pt modelId="{F01A53AD-4906-4B3E-8875-252E86F27383}" type="pres">
      <dgm:prSet presAssocID="{B1D94FCF-95ED-4510-A22A-D089F2D68701}" presName="hierChild4" presStyleCnt="0"/>
      <dgm:spPr/>
    </dgm:pt>
    <dgm:pt modelId="{3ACA33A3-D32D-4EDB-AF4E-44F18B2E5455}" type="pres">
      <dgm:prSet presAssocID="{B1D94FCF-95ED-4510-A22A-D089F2D68701}" presName="hierChild5" presStyleCnt="0"/>
      <dgm:spPr/>
    </dgm:pt>
    <dgm:pt modelId="{2A115E24-F7F2-48D9-B0A0-79FCCA23413A}" type="pres">
      <dgm:prSet presAssocID="{71A70399-B914-4C84-9BC1-239C957E7327}" presName="Name37" presStyleLbl="parChTrans1D4" presStyleIdx="3" presStyleCnt="11"/>
      <dgm:spPr/>
    </dgm:pt>
    <dgm:pt modelId="{70299D38-158E-45AD-B4EB-11ED6DD303C4}" type="pres">
      <dgm:prSet presAssocID="{77449D3F-9F05-4C16-94D4-FD73A40E082E}" presName="hierRoot2" presStyleCnt="0">
        <dgm:presLayoutVars>
          <dgm:hierBranch/>
        </dgm:presLayoutVars>
      </dgm:prSet>
      <dgm:spPr/>
    </dgm:pt>
    <dgm:pt modelId="{89E8AB0E-94A8-4E10-8BD3-7811491146B8}" type="pres">
      <dgm:prSet presAssocID="{77449D3F-9F05-4C16-94D4-FD73A40E082E}" presName="rootComposite" presStyleCnt="0"/>
      <dgm:spPr/>
    </dgm:pt>
    <dgm:pt modelId="{A7F4CCF7-6576-4EBF-842D-1B4971146180}" type="pres">
      <dgm:prSet presAssocID="{77449D3F-9F05-4C16-94D4-FD73A40E082E}" presName="rootText" presStyleLbl="node4" presStyleIdx="3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1A4E0DD-3BF9-46EE-8029-841D86A8ABAB}" type="pres">
      <dgm:prSet presAssocID="{77449D3F-9F05-4C16-94D4-FD73A40E082E}" presName="rootConnector" presStyleLbl="node4" presStyleIdx="3" presStyleCnt="11"/>
      <dgm:spPr/>
    </dgm:pt>
    <dgm:pt modelId="{6710903F-71BA-4E7A-B03B-85BBA13C6AB9}" type="pres">
      <dgm:prSet presAssocID="{77449D3F-9F05-4C16-94D4-FD73A40E082E}" presName="hierChild4" presStyleCnt="0"/>
      <dgm:spPr/>
    </dgm:pt>
    <dgm:pt modelId="{3E639027-2238-4481-8501-2ED5986CD882}" type="pres">
      <dgm:prSet presAssocID="{831D60E8-02F5-4413-99F1-4BCE59902FB9}" presName="Name35" presStyleLbl="parChTrans1D4" presStyleIdx="4" presStyleCnt="11"/>
      <dgm:spPr/>
    </dgm:pt>
    <dgm:pt modelId="{2D084138-907E-4B18-9E33-32D292EE743B}" type="pres">
      <dgm:prSet presAssocID="{54E6EB20-CC11-45B0-AA9D-9A42ECD43612}" presName="hierRoot2" presStyleCnt="0">
        <dgm:presLayoutVars>
          <dgm:hierBranch/>
        </dgm:presLayoutVars>
      </dgm:prSet>
      <dgm:spPr/>
    </dgm:pt>
    <dgm:pt modelId="{189388B9-69C8-4CE0-AB97-427A51FBDC45}" type="pres">
      <dgm:prSet presAssocID="{54E6EB20-CC11-45B0-AA9D-9A42ECD43612}" presName="rootComposite" presStyleCnt="0"/>
      <dgm:spPr/>
    </dgm:pt>
    <dgm:pt modelId="{850750B8-D64E-4432-BAED-FE1D50C4C362}" type="pres">
      <dgm:prSet presAssocID="{54E6EB20-CC11-45B0-AA9D-9A42ECD43612}" presName="rootText" presStyleLbl="node4" presStyleIdx="4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A30231E-AC24-4B2C-923A-0681CC9ABDEA}" type="pres">
      <dgm:prSet presAssocID="{54E6EB20-CC11-45B0-AA9D-9A42ECD43612}" presName="rootConnector" presStyleLbl="node4" presStyleIdx="4" presStyleCnt="11"/>
      <dgm:spPr/>
    </dgm:pt>
    <dgm:pt modelId="{C133EB38-F66B-4495-978C-42C43A230E21}" type="pres">
      <dgm:prSet presAssocID="{54E6EB20-CC11-45B0-AA9D-9A42ECD43612}" presName="hierChild4" presStyleCnt="0"/>
      <dgm:spPr/>
    </dgm:pt>
    <dgm:pt modelId="{335F7797-D262-488C-80BA-FD86EF1BD5E5}" type="pres">
      <dgm:prSet presAssocID="{54E6EB20-CC11-45B0-AA9D-9A42ECD43612}" presName="hierChild5" presStyleCnt="0"/>
      <dgm:spPr/>
    </dgm:pt>
    <dgm:pt modelId="{60F2B450-4609-499B-AC0B-0C8AAFCFE813}" type="pres">
      <dgm:prSet presAssocID="{77449D3F-9F05-4C16-94D4-FD73A40E082E}" presName="hierChild5" presStyleCnt="0"/>
      <dgm:spPr/>
    </dgm:pt>
    <dgm:pt modelId="{FC469397-A15B-41DB-862E-008F4701D32D}" type="pres">
      <dgm:prSet presAssocID="{351644CE-524A-41EA-B89B-4D679EAF618C}" presName="hierChild5" presStyleCnt="0"/>
      <dgm:spPr/>
    </dgm:pt>
    <dgm:pt modelId="{36BDBA2D-0C43-4AFB-93C4-2CA5FD0A251E}" type="pres">
      <dgm:prSet presAssocID="{9986F509-F48E-4E9B-8643-1D8DDFC04DE3}" presName="Name37" presStyleLbl="parChTrans1D4" presStyleIdx="5" presStyleCnt="11"/>
      <dgm:spPr/>
    </dgm:pt>
    <dgm:pt modelId="{69B777DD-5E23-4B49-8683-23F3D350FE3F}" type="pres">
      <dgm:prSet presAssocID="{FC70FE69-E004-48DC-84CE-147D064E1B91}" presName="hierRoot2" presStyleCnt="0">
        <dgm:presLayoutVars>
          <dgm:hierBranch val="init"/>
        </dgm:presLayoutVars>
      </dgm:prSet>
      <dgm:spPr/>
    </dgm:pt>
    <dgm:pt modelId="{DBED9085-520F-4FAA-9E66-3CE03929CEB1}" type="pres">
      <dgm:prSet presAssocID="{FC70FE69-E004-48DC-84CE-147D064E1B91}" presName="rootComposite" presStyleCnt="0"/>
      <dgm:spPr/>
    </dgm:pt>
    <dgm:pt modelId="{2CAFCD11-C6F0-4E10-95B7-7C276965D47E}" type="pres">
      <dgm:prSet presAssocID="{FC70FE69-E004-48DC-84CE-147D064E1B91}" presName="rootText" presStyleLbl="node4" presStyleIdx="5" presStyleCnt="11" custScaleX="128718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E47D798-3DDD-477D-88E2-820259D35F0F}" type="pres">
      <dgm:prSet presAssocID="{FC70FE69-E004-48DC-84CE-147D064E1B91}" presName="rootConnector" presStyleLbl="node4" presStyleIdx="5" presStyleCnt="11"/>
      <dgm:spPr/>
    </dgm:pt>
    <dgm:pt modelId="{9CD4F953-AA64-42A5-81AB-2A1D1BE733B8}" type="pres">
      <dgm:prSet presAssocID="{FC70FE69-E004-48DC-84CE-147D064E1B91}" presName="hierChild4" presStyleCnt="0"/>
      <dgm:spPr/>
    </dgm:pt>
    <dgm:pt modelId="{D362F0DD-E4D9-43B1-98A3-53378549B82E}" type="pres">
      <dgm:prSet presAssocID="{1DAF6DF1-8D0D-426D-82BA-2A32AE3E3164}" presName="Name37" presStyleLbl="parChTrans1D4" presStyleIdx="6" presStyleCnt="11"/>
      <dgm:spPr/>
    </dgm:pt>
    <dgm:pt modelId="{BF2C49B4-3732-4474-9D16-520AE5BBB583}" type="pres">
      <dgm:prSet presAssocID="{B35B4C17-5A02-4124-A66C-1692CC3FC238}" presName="hierRoot2" presStyleCnt="0">
        <dgm:presLayoutVars>
          <dgm:hierBranch val="init"/>
        </dgm:presLayoutVars>
      </dgm:prSet>
      <dgm:spPr/>
    </dgm:pt>
    <dgm:pt modelId="{4AF86ED5-4075-44F5-ACCB-8B5E110CDB55}" type="pres">
      <dgm:prSet presAssocID="{B35B4C17-5A02-4124-A66C-1692CC3FC238}" presName="rootComposite" presStyleCnt="0"/>
      <dgm:spPr/>
    </dgm:pt>
    <dgm:pt modelId="{6C630988-8AF4-4638-82FA-A5ABDB6ADD3C}" type="pres">
      <dgm:prSet presAssocID="{B35B4C17-5A02-4124-A66C-1692CC3FC238}" presName="rootText" presStyleLbl="node4" presStyleIdx="6" presStyleCnt="11" custScaleX="15879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32A9ABC-C23B-4804-8AD8-A46ECEB9C246}" type="pres">
      <dgm:prSet presAssocID="{B35B4C17-5A02-4124-A66C-1692CC3FC238}" presName="rootConnector" presStyleLbl="node4" presStyleIdx="6" presStyleCnt="11"/>
      <dgm:spPr/>
    </dgm:pt>
    <dgm:pt modelId="{C2C9BFA0-BFB6-4417-9510-02A2D2168D12}" type="pres">
      <dgm:prSet presAssocID="{B35B4C17-5A02-4124-A66C-1692CC3FC238}" presName="hierChild4" presStyleCnt="0"/>
      <dgm:spPr/>
    </dgm:pt>
    <dgm:pt modelId="{64A7249C-0697-4F2D-AA65-E36A6F382EE4}" type="pres">
      <dgm:prSet presAssocID="{B35B4C17-5A02-4124-A66C-1692CC3FC238}" presName="hierChild5" presStyleCnt="0"/>
      <dgm:spPr/>
    </dgm:pt>
    <dgm:pt modelId="{C0CD1FB4-0816-4B2B-8474-E06DA6CBA190}" type="pres">
      <dgm:prSet presAssocID="{4CE83B59-BE95-4158-8738-9673C0C46D8F}" presName="Name37" presStyleLbl="parChTrans1D4" presStyleIdx="7" presStyleCnt="11"/>
      <dgm:spPr/>
    </dgm:pt>
    <dgm:pt modelId="{76B932F7-4C2D-4EB1-9D28-1AA0DE546DC4}" type="pres">
      <dgm:prSet presAssocID="{8F4EC85E-1B7F-4906-B58F-62832F70D196}" presName="hierRoot2" presStyleCnt="0">
        <dgm:presLayoutVars>
          <dgm:hierBranch val="init"/>
        </dgm:presLayoutVars>
      </dgm:prSet>
      <dgm:spPr/>
    </dgm:pt>
    <dgm:pt modelId="{98A4AB75-89B3-4D0F-83F7-F3CEA0EA1DB4}" type="pres">
      <dgm:prSet presAssocID="{8F4EC85E-1B7F-4906-B58F-62832F70D196}" presName="rootComposite" presStyleCnt="0"/>
      <dgm:spPr/>
    </dgm:pt>
    <dgm:pt modelId="{6C005D46-0161-46F6-8EDF-1B737F9530E3}" type="pres">
      <dgm:prSet presAssocID="{8F4EC85E-1B7F-4906-B58F-62832F70D196}" presName="rootText" presStyleLbl="node4" presStyleIdx="7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873CAE05-BF48-4665-8BDB-6A6AF17AD80A}" type="pres">
      <dgm:prSet presAssocID="{8F4EC85E-1B7F-4906-B58F-62832F70D196}" presName="rootConnector" presStyleLbl="node4" presStyleIdx="7" presStyleCnt="11"/>
      <dgm:spPr/>
    </dgm:pt>
    <dgm:pt modelId="{BD6D15B5-4980-4B5F-AA45-D2931622AE46}" type="pres">
      <dgm:prSet presAssocID="{8F4EC85E-1B7F-4906-B58F-62832F70D196}" presName="hierChild4" presStyleCnt="0"/>
      <dgm:spPr/>
    </dgm:pt>
    <dgm:pt modelId="{01EBFFF3-CB11-472A-91E7-1C53C7142F79}" type="pres">
      <dgm:prSet presAssocID="{8F4EC85E-1B7F-4906-B58F-62832F70D196}" presName="hierChild5" presStyleCnt="0"/>
      <dgm:spPr/>
    </dgm:pt>
    <dgm:pt modelId="{1E8DC4A6-8188-4174-90C1-7255EB3DEB5B}" type="pres">
      <dgm:prSet presAssocID="{EA0E99EC-3F69-4E27-B782-87B5E9C5DA4C}" presName="Name37" presStyleLbl="parChTrans1D4" presStyleIdx="8" presStyleCnt="11"/>
      <dgm:spPr/>
    </dgm:pt>
    <dgm:pt modelId="{FD7F3C3E-A5A7-4B5D-B2FB-323F0253F051}" type="pres">
      <dgm:prSet presAssocID="{C33BB252-5E26-485B-94E3-9B5E8318DF7F}" presName="hierRoot2" presStyleCnt="0">
        <dgm:presLayoutVars>
          <dgm:hierBranch val="init"/>
        </dgm:presLayoutVars>
      </dgm:prSet>
      <dgm:spPr/>
    </dgm:pt>
    <dgm:pt modelId="{5F043566-9D86-4F5E-B1BE-52EA66D8DE35}" type="pres">
      <dgm:prSet presAssocID="{C33BB252-5E26-485B-94E3-9B5E8318DF7F}" presName="rootComposite" presStyleCnt="0"/>
      <dgm:spPr/>
    </dgm:pt>
    <dgm:pt modelId="{E34C3EBC-D62A-4A35-A7BD-1AE4C55923E4}" type="pres">
      <dgm:prSet presAssocID="{C33BB252-5E26-485B-94E3-9B5E8318DF7F}" presName="rootText" presStyleLbl="node4" presStyleIdx="8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7438E8B-4EC4-4476-9316-4385282291F8}" type="pres">
      <dgm:prSet presAssocID="{C33BB252-5E26-485B-94E3-9B5E8318DF7F}" presName="rootConnector" presStyleLbl="node4" presStyleIdx="8" presStyleCnt="11"/>
      <dgm:spPr/>
    </dgm:pt>
    <dgm:pt modelId="{77AC394A-6342-4F9B-83FA-430AAD2EFDDD}" type="pres">
      <dgm:prSet presAssocID="{C33BB252-5E26-485B-94E3-9B5E8318DF7F}" presName="hierChild4" presStyleCnt="0"/>
      <dgm:spPr/>
    </dgm:pt>
    <dgm:pt modelId="{DDAD9E3A-6CB8-4154-9BEA-401B899B933C}" type="pres">
      <dgm:prSet presAssocID="{C33BB252-5E26-485B-94E3-9B5E8318DF7F}" presName="hierChild5" presStyleCnt="0"/>
      <dgm:spPr/>
    </dgm:pt>
    <dgm:pt modelId="{B3A059AA-D030-438D-B07D-BCC7E865D2DE}" type="pres">
      <dgm:prSet presAssocID="{6A84A030-4A95-469E-B476-7F3C8B44B8C8}" presName="Name37" presStyleLbl="parChTrans1D4" presStyleIdx="9" presStyleCnt="11"/>
      <dgm:spPr/>
    </dgm:pt>
    <dgm:pt modelId="{3E03AB08-07D0-4CC8-B371-FFEAB5C39228}" type="pres">
      <dgm:prSet presAssocID="{1E9C3E3A-9D10-4C71-BE33-220EC4C793D1}" presName="hierRoot2" presStyleCnt="0">
        <dgm:presLayoutVars>
          <dgm:hierBranch/>
        </dgm:presLayoutVars>
      </dgm:prSet>
      <dgm:spPr/>
    </dgm:pt>
    <dgm:pt modelId="{5C59C9C6-DD68-4B17-BEB3-03AE606DE14A}" type="pres">
      <dgm:prSet presAssocID="{1E9C3E3A-9D10-4C71-BE33-220EC4C793D1}" presName="rootComposite" presStyleCnt="0"/>
      <dgm:spPr/>
    </dgm:pt>
    <dgm:pt modelId="{91FE2860-A0E5-4D2A-9560-23E3CD0C0F7F}" type="pres">
      <dgm:prSet presAssocID="{1E9C3E3A-9D10-4C71-BE33-220EC4C793D1}" presName="rootText" presStyleLbl="node4" presStyleIdx="9" presStyleCnt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2437EDE-D30F-4F63-91BB-E731B9DD4337}" type="pres">
      <dgm:prSet presAssocID="{1E9C3E3A-9D10-4C71-BE33-220EC4C793D1}" presName="rootConnector" presStyleLbl="node4" presStyleIdx="9" presStyleCnt="11"/>
      <dgm:spPr/>
    </dgm:pt>
    <dgm:pt modelId="{FD47DB70-D76A-4A15-9D93-7119FB03EF2A}" type="pres">
      <dgm:prSet presAssocID="{1E9C3E3A-9D10-4C71-BE33-220EC4C793D1}" presName="hierChild4" presStyleCnt="0"/>
      <dgm:spPr/>
    </dgm:pt>
    <dgm:pt modelId="{A8A6767D-135B-402E-99B1-709CDABEFF9F}" type="pres">
      <dgm:prSet presAssocID="{D5DE1CBF-5339-47AF-9B0C-9625B3E173DE}" presName="Name35" presStyleLbl="parChTrans1D4" presStyleIdx="10" presStyleCnt="11"/>
      <dgm:spPr/>
    </dgm:pt>
    <dgm:pt modelId="{6B7884C7-BB6E-488D-B027-140841CF7C13}" type="pres">
      <dgm:prSet presAssocID="{7969940C-6C02-45E7-AB15-7F83AFD9C91D}" presName="hierRoot2" presStyleCnt="0">
        <dgm:presLayoutVars>
          <dgm:hierBranch/>
        </dgm:presLayoutVars>
      </dgm:prSet>
      <dgm:spPr/>
    </dgm:pt>
    <dgm:pt modelId="{D6927CDE-AE77-4B4C-9B3E-75967B260648}" type="pres">
      <dgm:prSet presAssocID="{7969940C-6C02-45E7-AB15-7F83AFD9C91D}" presName="rootComposite" presStyleCnt="0"/>
      <dgm:spPr/>
    </dgm:pt>
    <dgm:pt modelId="{AE4A0CB0-929B-4361-BF9D-A6778F432011}" type="pres">
      <dgm:prSet presAssocID="{7969940C-6C02-45E7-AB15-7F83AFD9C91D}" presName="rootText" presStyleLbl="node4" presStyleIdx="10" presStyleCnt="11" custScaleX="13159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13D72F00-B5E5-417A-82B1-0F247945DE72}" type="pres">
      <dgm:prSet presAssocID="{7969940C-6C02-45E7-AB15-7F83AFD9C91D}" presName="rootConnector" presStyleLbl="node4" presStyleIdx="10" presStyleCnt="11"/>
      <dgm:spPr/>
    </dgm:pt>
    <dgm:pt modelId="{3D2168F0-A43E-4320-A959-08CF89D21BC4}" type="pres">
      <dgm:prSet presAssocID="{7969940C-6C02-45E7-AB15-7F83AFD9C91D}" presName="hierChild4" presStyleCnt="0"/>
      <dgm:spPr/>
    </dgm:pt>
    <dgm:pt modelId="{2F550D35-35BF-4606-BE7A-7EAC65A38AF6}" type="pres">
      <dgm:prSet presAssocID="{7969940C-6C02-45E7-AB15-7F83AFD9C91D}" presName="hierChild5" presStyleCnt="0"/>
      <dgm:spPr/>
    </dgm:pt>
    <dgm:pt modelId="{6EC0024E-EB1E-4090-8033-EDFF9CE6C0A0}" type="pres">
      <dgm:prSet presAssocID="{1E9C3E3A-9D10-4C71-BE33-220EC4C793D1}" presName="hierChild5" presStyleCnt="0"/>
      <dgm:spPr/>
    </dgm:pt>
    <dgm:pt modelId="{3740FABC-24DD-4341-9DFA-98D286604775}" type="pres">
      <dgm:prSet presAssocID="{FC70FE69-E004-48DC-84CE-147D064E1B91}" presName="hierChild5" presStyleCnt="0"/>
      <dgm:spPr/>
    </dgm:pt>
    <dgm:pt modelId="{6F53F421-8169-468E-8841-C8554351D3F8}" type="pres">
      <dgm:prSet presAssocID="{F6406831-4C93-4245-88EF-B1F4DBD46870}" presName="hierChild5" presStyleCnt="0"/>
      <dgm:spPr/>
    </dgm:pt>
    <dgm:pt modelId="{975EDA9E-0E4C-490D-8CA7-45580887D19B}" type="pres">
      <dgm:prSet presAssocID="{5547CF56-E316-4A63-9685-28E3C2F584E9}" presName="hierChild5" presStyleCnt="0"/>
      <dgm:spPr/>
    </dgm:pt>
    <dgm:pt modelId="{4D544784-93EF-44C8-A7C9-F2A9C6678373}" type="pres">
      <dgm:prSet presAssocID="{4600AEB9-91E3-440E-BCE8-8B9D930881F0}" presName="hierChild3" presStyleCnt="0"/>
      <dgm:spPr/>
    </dgm:pt>
  </dgm:ptLst>
  <dgm:cxnLst>
    <dgm:cxn modelId="{3A559965-650D-4746-9F1D-F156433F628C}" type="presOf" srcId="{9EAEF832-4F5B-440D-B4DD-039877281C5E}" destId="{E72CC2D4-9A3B-49AE-94EC-70C6FD4B19D7}" srcOrd="0" destOrd="0" presId="urn:microsoft.com/office/officeart/2005/8/layout/orgChart1"/>
    <dgm:cxn modelId="{BD289082-3035-4C78-9A8C-BAB534C1BF50}" srcId="{77449D3F-9F05-4C16-94D4-FD73A40E082E}" destId="{54E6EB20-CC11-45B0-AA9D-9A42ECD43612}" srcOrd="0" destOrd="0" parTransId="{831D60E8-02F5-4413-99F1-4BCE59902FB9}" sibTransId="{059B7EFF-AEC0-4A95-8524-222E4A7A8078}"/>
    <dgm:cxn modelId="{A0D61736-C65C-4CB7-A07C-262359E072F3}" type="presOf" srcId="{B1D94FCF-95ED-4510-A22A-D089F2D68701}" destId="{D40D2EDE-5147-4E36-8E70-57390B03CC0B}" srcOrd="0" destOrd="0" presId="urn:microsoft.com/office/officeart/2005/8/layout/orgChart1"/>
    <dgm:cxn modelId="{05DF8670-76D3-403D-9CD0-5457466A0E88}" type="presOf" srcId="{FC70FE69-E004-48DC-84CE-147D064E1B91}" destId="{0E47D798-3DDD-477D-88E2-820259D35F0F}" srcOrd="1" destOrd="0" presId="urn:microsoft.com/office/officeart/2005/8/layout/orgChart1"/>
    <dgm:cxn modelId="{F6151175-66F2-419E-A954-0B2A90B0BDDF}" type="presOf" srcId="{C33BB252-5E26-485B-94E3-9B5E8318DF7F}" destId="{E34C3EBC-D62A-4A35-A7BD-1AE4C55923E4}" srcOrd="0" destOrd="0" presId="urn:microsoft.com/office/officeart/2005/8/layout/orgChart1"/>
    <dgm:cxn modelId="{8422B60A-B0AB-4386-84C9-EC1FE6CCD529}" type="presOf" srcId="{1E9C3E3A-9D10-4C71-BE33-220EC4C793D1}" destId="{91FE2860-A0E5-4D2A-9560-23E3CD0C0F7F}" srcOrd="0" destOrd="0" presId="urn:microsoft.com/office/officeart/2005/8/layout/orgChart1"/>
    <dgm:cxn modelId="{83581C41-EDB1-4C36-8A9F-C1507B9F628D}" type="presOf" srcId="{351644CE-524A-41EA-B89B-4D679EAF618C}" destId="{1256EA47-3D5B-42A1-BC27-E8DC90226014}" srcOrd="0" destOrd="0" presId="urn:microsoft.com/office/officeart/2005/8/layout/orgChart1"/>
    <dgm:cxn modelId="{048C9254-2FFD-42FB-942C-3E51CE9ADF27}" srcId="{FC70FE69-E004-48DC-84CE-147D064E1B91}" destId="{B35B4C17-5A02-4124-A66C-1692CC3FC238}" srcOrd="0" destOrd="0" parTransId="{1DAF6DF1-8D0D-426D-82BA-2A32AE3E3164}" sibTransId="{8AF8DE42-E250-40CB-AC4B-4196B4AA2786}"/>
    <dgm:cxn modelId="{06AEEAE4-2F6B-469C-B1EC-40B6266FB77E}" type="presOf" srcId="{FC70FE69-E004-48DC-84CE-147D064E1B91}" destId="{2CAFCD11-C6F0-4E10-95B7-7C276965D47E}" srcOrd="0" destOrd="0" presId="urn:microsoft.com/office/officeart/2005/8/layout/orgChart1"/>
    <dgm:cxn modelId="{E42E6A2E-06D3-43D5-83D4-1F273E1F5665}" type="presOf" srcId="{5BDFF795-2F41-415B-B4AC-7D21D7822CD1}" destId="{3567F24E-205E-44E6-BB67-5695AD7B428B}" srcOrd="0" destOrd="0" presId="urn:microsoft.com/office/officeart/2005/8/layout/orgChart1"/>
    <dgm:cxn modelId="{9C2E686B-F844-4869-BD5B-F3A042487D3F}" type="presOf" srcId="{9BA0601C-6A12-4681-93F8-FBABFED0C005}" destId="{FE370FCD-D10D-4037-A984-19A563809C84}" srcOrd="0" destOrd="0" presId="urn:microsoft.com/office/officeart/2005/8/layout/orgChart1"/>
    <dgm:cxn modelId="{C18C222E-EC38-4EAB-9DA9-C472A4A42898}" type="presOf" srcId="{77449D3F-9F05-4C16-94D4-FD73A40E082E}" destId="{A7F4CCF7-6576-4EBF-842D-1B4971146180}" srcOrd="0" destOrd="0" presId="urn:microsoft.com/office/officeart/2005/8/layout/orgChart1"/>
    <dgm:cxn modelId="{986B7E03-9B10-4316-AD79-4D07DAEA8B4E}" type="presOf" srcId="{5547CF56-E316-4A63-9685-28E3C2F584E9}" destId="{F78A94AB-A082-4B03-9CA9-844A1E04248C}" srcOrd="1" destOrd="0" presId="urn:microsoft.com/office/officeart/2005/8/layout/orgChart1"/>
    <dgm:cxn modelId="{3F237F0A-70BE-4F71-B147-F3588B3FA4CB}" type="presOf" srcId="{D310EB8C-AAC8-46D4-BF2B-0C226FC80079}" destId="{0BDF0010-BA96-43E5-9C87-AD3CC09F1296}" srcOrd="0" destOrd="0" presId="urn:microsoft.com/office/officeart/2005/8/layout/orgChart1"/>
    <dgm:cxn modelId="{E39D204A-C3B5-41BB-9139-FA7209AF49A5}" srcId="{351644CE-524A-41EA-B89B-4D679EAF618C}" destId="{B1D94FCF-95ED-4510-A22A-D089F2D68701}" srcOrd="1" destOrd="0" parTransId="{9EAEF832-4F5B-440D-B4DD-039877281C5E}" sibTransId="{1991000B-FE67-4D73-B355-3DC0DEED1898}"/>
    <dgm:cxn modelId="{F8EF5165-86DE-4A1C-871B-D5DB91D311E9}" type="presOf" srcId="{C33BB252-5E26-485B-94E3-9B5E8318DF7F}" destId="{47438E8B-4EC4-4476-9316-4385282291F8}" srcOrd="1" destOrd="0" presId="urn:microsoft.com/office/officeart/2005/8/layout/orgChart1"/>
    <dgm:cxn modelId="{9B63D5AF-2C27-4190-A0C1-6A16AB97FAAA}" type="presOf" srcId="{8F4EC85E-1B7F-4906-B58F-62832F70D196}" destId="{6C005D46-0161-46F6-8EDF-1B737F9530E3}" srcOrd="0" destOrd="0" presId="urn:microsoft.com/office/officeart/2005/8/layout/orgChart1"/>
    <dgm:cxn modelId="{1A7285EF-49CA-4535-B845-0783D6D78580}" srcId="{F6406831-4C93-4245-88EF-B1F4DBD46870}" destId="{FC70FE69-E004-48DC-84CE-147D064E1B91}" srcOrd="1" destOrd="0" parTransId="{9986F509-F48E-4E9B-8643-1D8DDFC04DE3}" sibTransId="{05C100B1-5D5C-4E7A-9982-DE628445530C}"/>
    <dgm:cxn modelId="{9D7DF931-8FFE-4135-9A6D-4F43655F86F0}" type="presOf" srcId="{B1D94FCF-95ED-4510-A22A-D089F2D68701}" destId="{2B2D0F1E-D5D1-45A0-84E6-B6FE149B0B60}" srcOrd="1" destOrd="0" presId="urn:microsoft.com/office/officeart/2005/8/layout/orgChart1"/>
    <dgm:cxn modelId="{D0683342-0136-47C8-9324-C07EF9C281C7}" type="presOf" srcId="{71A70399-B914-4C84-9BC1-239C957E7327}" destId="{2A115E24-F7F2-48D9-B0A0-79FCCA23413A}" srcOrd="0" destOrd="0" presId="urn:microsoft.com/office/officeart/2005/8/layout/orgChart1"/>
    <dgm:cxn modelId="{53CA5849-1A85-4B9F-B37E-46BCF0B5033D}" srcId="{FC70FE69-E004-48DC-84CE-147D064E1B91}" destId="{8F4EC85E-1B7F-4906-B58F-62832F70D196}" srcOrd="1" destOrd="0" parTransId="{4CE83B59-BE95-4158-8738-9673C0C46D8F}" sibTransId="{AD1EEA21-0377-4ADE-8836-2F0E53C2402F}"/>
    <dgm:cxn modelId="{023258E1-A095-4060-A7C5-28DF6C3B9F1A}" type="presOf" srcId="{77449D3F-9F05-4C16-94D4-FD73A40E082E}" destId="{A1A4E0DD-3BF9-46EE-8029-841D86A8ABAB}" srcOrd="1" destOrd="0" presId="urn:microsoft.com/office/officeart/2005/8/layout/orgChart1"/>
    <dgm:cxn modelId="{4ED930B7-3A32-47C7-A8FE-439A065FC1AE}" type="presOf" srcId="{B35B4C17-5A02-4124-A66C-1692CC3FC238}" destId="{B32A9ABC-C23B-4804-8AD8-A46ECEB9C246}" srcOrd="1" destOrd="0" presId="urn:microsoft.com/office/officeart/2005/8/layout/orgChart1"/>
    <dgm:cxn modelId="{F77EC55A-1B49-45BA-AE77-B071EC4D6F37}" type="presOf" srcId="{54E6EB20-CC11-45B0-AA9D-9A42ECD43612}" destId="{EA30231E-AC24-4B2C-923A-0681CC9ABDEA}" srcOrd="1" destOrd="0" presId="urn:microsoft.com/office/officeart/2005/8/layout/orgChart1"/>
    <dgm:cxn modelId="{7DB6EBCF-02CD-4D9A-AF74-70E63C62CF1C}" srcId="{351644CE-524A-41EA-B89B-4D679EAF618C}" destId="{77449D3F-9F05-4C16-94D4-FD73A40E082E}" srcOrd="2" destOrd="0" parTransId="{71A70399-B914-4C84-9BC1-239C957E7327}" sibTransId="{5925E9A5-2684-400F-A0B7-025F42CDA458}"/>
    <dgm:cxn modelId="{6B74261E-4035-4A65-8E61-929D839A252F}" type="presOf" srcId="{F6406831-4C93-4245-88EF-B1F4DBD46870}" destId="{D02F00FB-CED1-484E-BA71-E3A954A5187A}" srcOrd="1" destOrd="0" presId="urn:microsoft.com/office/officeart/2005/8/layout/orgChart1"/>
    <dgm:cxn modelId="{0B9C90AB-626B-413C-9085-514E987DCE59}" type="presOf" srcId="{4600AEB9-91E3-440E-BCE8-8B9D930881F0}" destId="{59F005B7-35B2-46D1-B796-9C2578CF664D}" srcOrd="0" destOrd="0" presId="urn:microsoft.com/office/officeart/2005/8/layout/orgChart1"/>
    <dgm:cxn modelId="{6F9EB1C6-0B02-478B-B9E5-7A2592FDC1D7}" type="presOf" srcId="{54E6EB20-CC11-45B0-AA9D-9A42ECD43612}" destId="{850750B8-D64E-4432-BAED-FE1D50C4C362}" srcOrd="0" destOrd="0" presId="urn:microsoft.com/office/officeart/2005/8/layout/orgChart1"/>
    <dgm:cxn modelId="{D2A5C05B-A644-476C-8E74-226C7F0518AC}" srcId="{5547CF56-E316-4A63-9685-28E3C2F584E9}" destId="{F6406831-4C93-4245-88EF-B1F4DBD46870}" srcOrd="0" destOrd="0" parTransId="{C1BB84F1-78F6-4CB7-8808-E34677B1E002}" sibTransId="{31235B20-D862-4C89-8E7C-4A442EBA7CA9}"/>
    <dgm:cxn modelId="{6EC01CF6-A87B-4D2C-8378-9D74B33E9650}" type="presOf" srcId="{D5DE1CBF-5339-47AF-9B0C-9625B3E173DE}" destId="{A8A6767D-135B-402E-99B1-709CDABEFF9F}" srcOrd="0" destOrd="0" presId="urn:microsoft.com/office/officeart/2005/8/layout/orgChart1"/>
    <dgm:cxn modelId="{FD2D4516-314D-41BF-BD06-C9780C17A00E}" type="presOf" srcId="{EA0E99EC-3F69-4E27-B782-87B5E9C5DA4C}" destId="{1E8DC4A6-8188-4174-90C1-7255EB3DEB5B}" srcOrd="0" destOrd="0" presId="urn:microsoft.com/office/officeart/2005/8/layout/orgChart1"/>
    <dgm:cxn modelId="{D713A831-B19E-4087-A23E-8F616BA2E159}" type="presOf" srcId="{831D60E8-02F5-4413-99F1-4BCE59902FB9}" destId="{3E639027-2238-4481-8501-2ED5986CD882}" srcOrd="0" destOrd="0" presId="urn:microsoft.com/office/officeart/2005/8/layout/orgChart1"/>
    <dgm:cxn modelId="{732CE631-D9A9-4F64-B209-8D20D08DF63A}" type="presOf" srcId="{E8B97FCF-2C9B-470E-BF7E-BFEBC01DFDEF}" destId="{B9157A7E-28A0-4DE6-B831-29EFCB2A22AD}" srcOrd="0" destOrd="0" presId="urn:microsoft.com/office/officeart/2005/8/layout/orgChart1"/>
    <dgm:cxn modelId="{B419988F-3C85-422E-9952-1E80DA469618}" type="presOf" srcId="{1DAF6DF1-8D0D-426D-82BA-2A32AE3E3164}" destId="{D362F0DD-E4D9-43B1-98A3-53378549B82E}" srcOrd="0" destOrd="0" presId="urn:microsoft.com/office/officeart/2005/8/layout/orgChart1"/>
    <dgm:cxn modelId="{5D3F4D67-9A4D-4DCD-B7F1-73159E61CF2F}" type="presOf" srcId="{5547CF56-E316-4A63-9685-28E3C2F584E9}" destId="{1530C752-6568-4715-96AD-045CB5F573A9}" srcOrd="0" destOrd="0" presId="urn:microsoft.com/office/officeart/2005/8/layout/orgChart1"/>
    <dgm:cxn modelId="{01CB0AA8-2F65-47FD-BD6C-16813E2FE579}" srcId="{F6406831-4C93-4245-88EF-B1F4DBD46870}" destId="{351644CE-524A-41EA-B89B-4D679EAF618C}" srcOrd="0" destOrd="0" parTransId="{E8B97FCF-2C9B-470E-BF7E-BFEBC01DFDEF}" sibTransId="{9432F9E1-92F2-41CC-94E2-C1E18F237372}"/>
    <dgm:cxn modelId="{20A4899B-45D1-41F2-B2A8-B4242E6868D2}" type="presOf" srcId="{7969940C-6C02-45E7-AB15-7F83AFD9C91D}" destId="{AE4A0CB0-929B-4361-BF9D-A6778F432011}" srcOrd="0" destOrd="0" presId="urn:microsoft.com/office/officeart/2005/8/layout/orgChart1"/>
    <dgm:cxn modelId="{1BC0D64D-9454-4AF2-ADCC-4B1CADFC1F97}" type="presOf" srcId="{9BA0601C-6A12-4681-93F8-FBABFED0C005}" destId="{91C70346-F0AD-4982-BB48-B827B14207D3}" srcOrd="1" destOrd="0" presId="urn:microsoft.com/office/officeart/2005/8/layout/orgChart1"/>
    <dgm:cxn modelId="{892A182E-0CA7-4F57-9089-53623BE576BD}" type="presOf" srcId="{5C2A0294-9BCF-4217-A992-EB820495E2F5}" destId="{A0849882-DC5D-4369-835A-9E44892A042D}" srcOrd="0" destOrd="0" presId="urn:microsoft.com/office/officeart/2005/8/layout/orgChart1"/>
    <dgm:cxn modelId="{4EB270E8-065E-44BB-BCD2-8296B380C233}" srcId="{1E9C3E3A-9D10-4C71-BE33-220EC4C793D1}" destId="{7969940C-6C02-45E7-AB15-7F83AFD9C91D}" srcOrd="0" destOrd="0" parTransId="{D5DE1CBF-5339-47AF-9B0C-9625B3E173DE}" sibTransId="{E30C3ECA-981A-4567-B1A1-47E1EB2A7EF9}"/>
    <dgm:cxn modelId="{02EAF48B-03D2-4755-BC64-706E81B9FDC2}" type="presOf" srcId="{1E9C3E3A-9D10-4C71-BE33-220EC4C793D1}" destId="{42437EDE-D30F-4F63-91BB-E731B9DD4337}" srcOrd="1" destOrd="0" presId="urn:microsoft.com/office/officeart/2005/8/layout/orgChart1"/>
    <dgm:cxn modelId="{EFDCBC2A-B760-4DEB-B955-58E3FD74E97A}" type="presOf" srcId="{7969940C-6C02-45E7-AB15-7F83AFD9C91D}" destId="{13D72F00-B5E5-417A-82B1-0F247945DE72}" srcOrd="1" destOrd="0" presId="urn:microsoft.com/office/officeart/2005/8/layout/orgChart1"/>
    <dgm:cxn modelId="{7C932AB9-EE59-445B-8642-4C66DA914996}" type="presOf" srcId="{6A84A030-4A95-469E-B476-7F3C8B44B8C8}" destId="{B3A059AA-D030-438D-B07D-BCC7E865D2DE}" srcOrd="0" destOrd="0" presId="urn:microsoft.com/office/officeart/2005/8/layout/orgChart1"/>
    <dgm:cxn modelId="{8E94DE7F-7EF6-434D-883E-45B0D3086C7B}" type="presOf" srcId="{4CE83B59-BE95-4158-8738-9673C0C46D8F}" destId="{C0CD1FB4-0816-4B2B-8474-E06DA6CBA190}" srcOrd="0" destOrd="0" presId="urn:microsoft.com/office/officeart/2005/8/layout/orgChart1"/>
    <dgm:cxn modelId="{41AAC4A6-C37C-4FC8-A799-DF52C2C2C84E}" type="presOf" srcId="{F6406831-4C93-4245-88EF-B1F4DBD46870}" destId="{CB4E6366-2AAC-4D21-A3A5-BE3FA599C1CC}" srcOrd="0" destOrd="0" presId="urn:microsoft.com/office/officeart/2005/8/layout/orgChart1"/>
    <dgm:cxn modelId="{AE6B088A-4F90-4FCD-9000-07C7131D926F}" type="presOf" srcId="{B35B4C17-5A02-4124-A66C-1692CC3FC238}" destId="{6C630988-8AF4-4638-82FA-A5ABDB6ADD3C}" srcOrd="0" destOrd="0" presId="urn:microsoft.com/office/officeart/2005/8/layout/orgChart1"/>
    <dgm:cxn modelId="{82FAEED8-A73F-45F2-AA0C-730C61F21422}" type="presOf" srcId="{C1BB84F1-78F6-4CB7-8808-E34677B1E002}" destId="{6B98C010-2348-4CDF-B611-449415F36E98}" srcOrd="0" destOrd="0" presId="urn:microsoft.com/office/officeart/2005/8/layout/orgChart1"/>
    <dgm:cxn modelId="{8402C93A-1CB7-424C-80C3-0440EDE85EAF}" srcId="{351644CE-524A-41EA-B89B-4D679EAF618C}" destId="{9BA0601C-6A12-4681-93F8-FBABFED0C005}" srcOrd="0" destOrd="0" parTransId="{5C2A0294-9BCF-4217-A992-EB820495E2F5}" sibTransId="{4C4B3E06-BEF3-420D-BB29-901B040F3649}"/>
    <dgm:cxn modelId="{0BBCDE43-785C-44FB-93D7-C74B0773DBDC}" type="presOf" srcId="{4600AEB9-91E3-440E-BCE8-8B9D930881F0}" destId="{03981B48-657A-4583-8FEE-84F74D24FC9B}" srcOrd="1" destOrd="0" presId="urn:microsoft.com/office/officeart/2005/8/layout/orgChart1"/>
    <dgm:cxn modelId="{380C598C-3AF4-4186-953B-161F8DA06096}" srcId="{4600AEB9-91E3-440E-BCE8-8B9D930881F0}" destId="{5547CF56-E316-4A63-9685-28E3C2F584E9}" srcOrd="0" destOrd="0" parTransId="{D310EB8C-AAC8-46D4-BF2B-0C226FC80079}" sibTransId="{241A1C7A-42CE-463D-BE1E-FD84B41A589E}"/>
    <dgm:cxn modelId="{C0BF4680-7EBF-4698-BF25-85B9C5E53340}" type="presOf" srcId="{8F4EC85E-1B7F-4906-B58F-62832F70D196}" destId="{873CAE05-BF48-4665-8BDB-6A6AF17AD80A}" srcOrd="1" destOrd="0" presId="urn:microsoft.com/office/officeart/2005/8/layout/orgChart1"/>
    <dgm:cxn modelId="{C89CB321-2EBD-4E72-A2A6-8AA098BF5CF3}" srcId="{FC70FE69-E004-48DC-84CE-147D064E1B91}" destId="{C33BB252-5E26-485B-94E3-9B5E8318DF7F}" srcOrd="2" destOrd="0" parTransId="{EA0E99EC-3F69-4E27-B782-87B5E9C5DA4C}" sibTransId="{FD0C5C0A-7587-44C7-83D8-F3D3E41866E6}"/>
    <dgm:cxn modelId="{E2662B08-8CA2-42BD-ADFD-D69A9532BB5E}" type="presOf" srcId="{351644CE-524A-41EA-B89B-4D679EAF618C}" destId="{0AEF7A57-69DD-418C-9BAC-286AD820EB06}" srcOrd="1" destOrd="0" presId="urn:microsoft.com/office/officeart/2005/8/layout/orgChart1"/>
    <dgm:cxn modelId="{C0DF3400-9052-4399-8046-A34A0FAADC35}" srcId="{FC70FE69-E004-48DC-84CE-147D064E1B91}" destId="{1E9C3E3A-9D10-4C71-BE33-220EC4C793D1}" srcOrd="3" destOrd="0" parTransId="{6A84A030-4A95-469E-B476-7F3C8B44B8C8}" sibTransId="{7480314C-86BE-444A-87FE-4CAEA4F5BC79}"/>
    <dgm:cxn modelId="{FF8D70D5-1BDF-4825-95C2-1A5BA3A5C041}" type="presOf" srcId="{9986F509-F48E-4E9B-8643-1D8DDFC04DE3}" destId="{36BDBA2D-0C43-4AFB-93C4-2CA5FD0A251E}" srcOrd="0" destOrd="0" presId="urn:microsoft.com/office/officeart/2005/8/layout/orgChart1"/>
    <dgm:cxn modelId="{C06A706C-930A-40B5-AFEF-F50F45023FD3}" srcId="{5BDFF795-2F41-415B-B4AC-7D21D7822CD1}" destId="{4600AEB9-91E3-440E-BCE8-8B9D930881F0}" srcOrd="0" destOrd="0" parTransId="{58C705EC-AB9D-4C96-B35E-6930C1552AA0}" sibTransId="{855509DB-7C1C-49E4-B330-3AC0F962F212}"/>
    <dgm:cxn modelId="{DF5BB92B-7BA8-4F6F-AD55-BFDB79B620F5}" type="presParOf" srcId="{3567F24E-205E-44E6-BB67-5695AD7B428B}" destId="{0630BA83-5574-4305-91B1-E676CB3C0B5A}" srcOrd="0" destOrd="0" presId="urn:microsoft.com/office/officeart/2005/8/layout/orgChart1"/>
    <dgm:cxn modelId="{148332BD-86B3-429D-8F47-C1ECF465794D}" type="presParOf" srcId="{0630BA83-5574-4305-91B1-E676CB3C0B5A}" destId="{F2DC4B0A-DB9F-413F-86D9-E1175290A1FB}" srcOrd="0" destOrd="0" presId="urn:microsoft.com/office/officeart/2005/8/layout/orgChart1"/>
    <dgm:cxn modelId="{EC8C548D-E3B7-4AD4-8A6D-219059895410}" type="presParOf" srcId="{F2DC4B0A-DB9F-413F-86D9-E1175290A1FB}" destId="{59F005B7-35B2-46D1-B796-9C2578CF664D}" srcOrd="0" destOrd="0" presId="urn:microsoft.com/office/officeart/2005/8/layout/orgChart1"/>
    <dgm:cxn modelId="{2F79626B-CE4C-43F7-B687-67F7C5A1785D}" type="presParOf" srcId="{F2DC4B0A-DB9F-413F-86D9-E1175290A1FB}" destId="{03981B48-657A-4583-8FEE-84F74D24FC9B}" srcOrd="1" destOrd="0" presId="urn:microsoft.com/office/officeart/2005/8/layout/orgChart1"/>
    <dgm:cxn modelId="{553608E3-A27B-43BA-B085-A83B0E253961}" type="presParOf" srcId="{0630BA83-5574-4305-91B1-E676CB3C0B5A}" destId="{153A1544-718B-4D9D-8871-B565673C5E73}" srcOrd="1" destOrd="0" presId="urn:microsoft.com/office/officeart/2005/8/layout/orgChart1"/>
    <dgm:cxn modelId="{77E7A395-72C9-4BED-918D-FEC2A5B2F1D9}" type="presParOf" srcId="{153A1544-718B-4D9D-8871-B565673C5E73}" destId="{0BDF0010-BA96-43E5-9C87-AD3CC09F1296}" srcOrd="0" destOrd="0" presId="urn:microsoft.com/office/officeart/2005/8/layout/orgChart1"/>
    <dgm:cxn modelId="{E1600E09-4E0A-4D9F-93B0-E36ED372FDE9}" type="presParOf" srcId="{153A1544-718B-4D9D-8871-B565673C5E73}" destId="{C370D532-9AFD-457D-AD0A-4E155ACF07AD}" srcOrd="1" destOrd="0" presId="urn:microsoft.com/office/officeart/2005/8/layout/orgChart1"/>
    <dgm:cxn modelId="{D862FE66-2A9B-4182-B82F-46C74FDF692B}" type="presParOf" srcId="{C370D532-9AFD-457D-AD0A-4E155ACF07AD}" destId="{6E87F7E4-4254-4F97-8135-FE897AF7359F}" srcOrd="0" destOrd="0" presId="urn:microsoft.com/office/officeart/2005/8/layout/orgChart1"/>
    <dgm:cxn modelId="{1672B07B-293E-4503-BD66-6E1BF37E99EB}" type="presParOf" srcId="{6E87F7E4-4254-4F97-8135-FE897AF7359F}" destId="{1530C752-6568-4715-96AD-045CB5F573A9}" srcOrd="0" destOrd="0" presId="urn:microsoft.com/office/officeart/2005/8/layout/orgChart1"/>
    <dgm:cxn modelId="{45C40B0C-71BE-4E50-80EA-20387D1F7161}" type="presParOf" srcId="{6E87F7E4-4254-4F97-8135-FE897AF7359F}" destId="{F78A94AB-A082-4B03-9CA9-844A1E04248C}" srcOrd="1" destOrd="0" presId="urn:microsoft.com/office/officeart/2005/8/layout/orgChart1"/>
    <dgm:cxn modelId="{8F80F0EB-DA9D-4755-8A74-1E66B9E6B934}" type="presParOf" srcId="{C370D532-9AFD-457D-AD0A-4E155ACF07AD}" destId="{BCC0F92C-D3A7-45B7-84AA-3DF75EA16B32}" srcOrd="1" destOrd="0" presId="urn:microsoft.com/office/officeart/2005/8/layout/orgChart1"/>
    <dgm:cxn modelId="{CFA61820-95FB-4E17-8200-5F4B571D28BB}" type="presParOf" srcId="{BCC0F92C-D3A7-45B7-84AA-3DF75EA16B32}" destId="{6B98C010-2348-4CDF-B611-449415F36E98}" srcOrd="0" destOrd="0" presId="urn:microsoft.com/office/officeart/2005/8/layout/orgChart1"/>
    <dgm:cxn modelId="{6B9C5AC3-9294-4F78-B1A8-E8B7B6F49E1D}" type="presParOf" srcId="{BCC0F92C-D3A7-45B7-84AA-3DF75EA16B32}" destId="{FC9C398E-CB86-43C9-8D40-7964EFA9BA51}" srcOrd="1" destOrd="0" presId="urn:microsoft.com/office/officeart/2005/8/layout/orgChart1"/>
    <dgm:cxn modelId="{52E72688-8F0E-4B56-894F-4C24FE959AA9}" type="presParOf" srcId="{FC9C398E-CB86-43C9-8D40-7964EFA9BA51}" destId="{15701371-585D-4A91-9C2B-1B7402E3E43A}" srcOrd="0" destOrd="0" presId="urn:microsoft.com/office/officeart/2005/8/layout/orgChart1"/>
    <dgm:cxn modelId="{69837948-B04D-4804-9E27-A66E87395CCB}" type="presParOf" srcId="{15701371-585D-4A91-9C2B-1B7402E3E43A}" destId="{CB4E6366-2AAC-4D21-A3A5-BE3FA599C1CC}" srcOrd="0" destOrd="0" presId="urn:microsoft.com/office/officeart/2005/8/layout/orgChart1"/>
    <dgm:cxn modelId="{266A6B57-28D5-4507-A5E1-993B41899DE9}" type="presParOf" srcId="{15701371-585D-4A91-9C2B-1B7402E3E43A}" destId="{D02F00FB-CED1-484E-BA71-E3A954A5187A}" srcOrd="1" destOrd="0" presId="urn:microsoft.com/office/officeart/2005/8/layout/orgChart1"/>
    <dgm:cxn modelId="{0A54ABF5-5848-44DB-9BCC-7A8019F7E87C}" type="presParOf" srcId="{FC9C398E-CB86-43C9-8D40-7964EFA9BA51}" destId="{00D5EBB5-D2EA-470E-AE90-1D1506735560}" srcOrd="1" destOrd="0" presId="urn:microsoft.com/office/officeart/2005/8/layout/orgChart1"/>
    <dgm:cxn modelId="{C730022C-5A7C-4DA2-8261-1C04814703AE}" type="presParOf" srcId="{00D5EBB5-D2EA-470E-AE90-1D1506735560}" destId="{B9157A7E-28A0-4DE6-B831-29EFCB2A22AD}" srcOrd="0" destOrd="0" presId="urn:microsoft.com/office/officeart/2005/8/layout/orgChart1"/>
    <dgm:cxn modelId="{FABA010C-1733-44EC-BFAB-11D62329E3CE}" type="presParOf" srcId="{00D5EBB5-D2EA-470E-AE90-1D1506735560}" destId="{06F4715E-81D0-4671-9D76-D2CF63D3903B}" srcOrd="1" destOrd="0" presId="urn:microsoft.com/office/officeart/2005/8/layout/orgChart1"/>
    <dgm:cxn modelId="{63CEA110-A35E-4E6B-AD85-9A9CAC90D933}" type="presParOf" srcId="{06F4715E-81D0-4671-9D76-D2CF63D3903B}" destId="{7EAED95A-4FBF-4A24-A628-6DF83ECB3578}" srcOrd="0" destOrd="0" presId="urn:microsoft.com/office/officeart/2005/8/layout/orgChart1"/>
    <dgm:cxn modelId="{BAE3434B-0755-49F9-9A87-7D626593343F}" type="presParOf" srcId="{7EAED95A-4FBF-4A24-A628-6DF83ECB3578}" destId="{1256EA47-3D5B-42A1-BC27-E8DC90226014}" srcOrd="0" destOrd="0" presId="urn:microsoft.com/office/officeart/2005/8/layout/orgChart1"/>
    <dgm:cxn modelId="{248AF643-6FA1-4695-9E58-21DE007AF148}" type="presParOf" srcId="{7EAED95A-4FBF-4A24-A628-6DF83ECB3578}" destId="{0AEF7A57-69DD-418C-9BAC-286AD820EB06}" srcOrd="1" destOrd="0" presId="urn:microsoft.com/office/officeart/2005/8/layout/orgChart1"/>
    <dgm:cxn modelId="{009C0A38-BC0F-4508-8A02-97E4504371C3}" type="presParOf" srcId="{06F4715E-81D0-4671-9D76-D2CF63D3903B}" destId="{55E1CD2C-9200-467A-AD2E-0AC9DA59A7F5}" srcOrd="1" destOrd="0" presId="urn:microsoft.com/office/officeart/2005/8/layout/orgChart1"/>
    <dgm:cxn modelId="{B2B86949-68AE-4A42-8952-45327293EE0E}" type="presParOf" srcId="{55E1CD2C-9200-467A-AD2E-0AC9DA59A7F5}" destId="{A0849882-DC5D-4369-835A-9E44892A042D}" srcOrd="0" destOrd="0" presId="urn:microsoft.com/office/officeart/2005/8/layout/orgChart1"/>
    <dgm:cxn modelId="{73A6ED53-A7A8-4713-9997-983FB479538C}" type="presParOf" srcId="{55E1CD2C-9200-467A-AD2E-0AC9DA59A7F5}" destId="{15035234-982D-445C-AC93-0724E6C23D70}" srcOrd="1" destOrd="0" presId="urn:microsoft.com/office/officeart/2005/8/layout/orgChart1"/>
    <dgm:cxn modelId="{7CE185FF-04DE-4124-8F82-B5B7D2DCF468}" type="presParOf" srcId="{15035234-982D-445C-AC93-0724E6C23D70}" destId="{8142575A-C0BE-421E-9C3E-E5BF48BF2054}" srcOrd="0" destOrd="0" presId="urn:microsoft.com/office/officeart/2005/8/layout/orgChart1"/>
    <dgm:cxn modelId="{77E37609-448D-4210-BE22-E1CB5B1CFF9D}" type="presParOf" srcId="{8142575A-C0BE-421E-9C3E-E5BF48BF2054}" destId="{FE370FCD-D10D-4037-A984-19A563809C84}" srcOrd="0" destOrd="0" presId="urn:microsoft.com/office/officeart/2005/8/layout/orgChart1"/>
    <dgm:cxn modelId="{C5EACEB9-ED68-4233-879E-BA5AE29FE1B0}" type="presParOf" srcId="{8142575A-C0BE-421E-9C3E-E5BF48BF2054}" destId="{91C70346-F0AD-4982-BB48-B827B14207D3}" srcOrd="1" destOrd="0" presId="urn:microsoft.com/office/officeart/2005/8/layout/orgChart1"/>
    <dgm:cxn modelId="{1FD902D1-9581-4C2D-A023-293473B37472}" type="presParOf" srcId="{15035234-982D-445C-AC93-0724E6C23D70}" destId="{F2D07F84-81D4-4B6D-A42F-C6AE50AB1D0F}" srcOrd="1" destOrd="0" presId="urn:microsoft.com/office/officeart/2005/8/layout/orgChart1"/>
    <dgm:cxn modelId="{6964FD37-7369-4903-961B-1FF454AD0754}" type="presParOf" srcId="{15035234-982D-445C-AC93-0724E6C23D70}" destId="{E564C86F-BD52-47F2-B089-EC494B23A4D0}" srcOrd="2" destOrd="0" presId="urn:microsoft.com/office/officeart/2005/8/layout/orgChart1"/>
    <dgm:cxn modelId="{6C79C903-C706-4634-ABA2-20684E62E271}" type="presParOf" srcId="{55E1CD2C-9200-467A-AD2E-0AC9DA59A7F5}" destId="{E72CC2D4-9A3B-49AE-94EC-70C6FD4B19D7}" srcOrd="2" destOrd="0" presId="urn:microsoft.com/office/officeart/2005/8/layout/orgChart1"/>
    <dgm:cxn modelId="{FA68AA89-45D4-47B1-B501-B9372BF44F64}" type="presParOf" srcId="{55E1CD2C-9200-467A-AD2E-0AC9DA59A7F5}" destId="{087E91E2-F191-49C6-B66E-92F6516F904D}" srcOrd="3" destOrd="0" presId="urn:microsoft.com/office/officeart/2005/8/layout/orgChart1"/>
    <dgm:cxn modelId="{A355A0B7-81C4-49F4-9EF4-7CB6E70D0016}" type="presParOf" srcId="{087E91E2-F191-49C6-B66E-92F6516F904D}" destId="{A8AE9AF4-2342-43F7-8CBE-0D6AFAF81763}" srcOrd="0" destOrd="0" presId="urn:microsoft.com/office/officeart/2005/8/layout/orgChart1"/>
    <dgm:cxn modelId="{A07C1EC3-A634-4C4A-BE09-F472B99A6ECF}" type="presParOf" srcId="{A8AE9AF4-2342-43F7-8CBE-0D6AFAF81763}" destId="{D40D2EDE-5147-4E36-8E70-57390B03CC0B}" srcOrd="0" destOrd="0" presId="urn:microsoft.com/office/officeart/2005/8/layout/orgChart1"/>
    <dgm:cxn modelId="{66F3382F-E1F4-4717-8BD1-78774630771E}" type="presParOf" srcId="{A8AE9AF4-2342-43F7-8CBE-0D6AFAF81763}" destId="{2B2D0F1E-D5D1-45A0-84E6-B6FE149B0B60}" srcOrd="1" destOrd="0" presId="urn:microsoft.com/office/officeart/2005/8/layout/orgChart1"/>
    <dgm:cxn modelId="{67AD8716-6A00-43FF-A8BF-D878F691105C}" type="presParOf" srcId="{087E91E2-F191-49C6-B66E-92F6516F904D}" destId="{F01A53AD-4906-4B3E-8875-252E86F27383}" srcOrd="1" destOrd="0" presId="urn:microsoft.com/office/officeart/2005/8/layout/orgChart1"/>
    <dgm:cxn modelId="{A6DC6B0C-00E5-4B40-AA34-A20DCA08D54C}" type="presParOf" srcId="{087E91E2-F191-49C6-B66E-92F6516F904D}" destId="{3ACA33A3-D32D-4EDB-AF4E-44F18B2E5455}" srcOrd="2" destOrd="0" presId="urn:microsoft.com/office/officeart/2005/8/layout/orgChart1"/>
    <dgm:cxn modelId="{659C95A1-817E-4317-8A3B-9A073CF803C9}" type="presParOf" srcId="{55E1CD2C-9200-467A-AD2E-0AC9DA59A7F5}" destId="{2A115E24-F7F2-48D9-B0A0-79FCCA23413A}" srcOrd="4" destOrd="0" presId="urn:microsoft.com/office/officeart/2005/8/layout/orgChart1"/>
    <dgm:cxn modelId="{1D979C27-B467-45D3-B128-7DC3C1396111}" type="presParOf" srcId="{55E1CD2C-9200-467A-AD2E-0AC9DA59A7F5}" destId="{70299D38-158E-45AD-B4EB-11ED6DD303C4}" srcOrd="5" destOrd="0" presId="urn:microsoft.com/office/officeart/2005/8/layout/orgChart1"/>
    <dgm:cxn modelId="{C605C6CA-3FB2-4584-8B41-24531CF1749D}" type="presParOf" srcId="{70299D38-158E-45AD-B4EB-11ED6DD303C4}" destId="{89E8AB0E-94A8-4E10-8BD3-7811491146B8}" srcOrd="0" destOrd="0" presId="urn:microsoft.com/office/officeart/2005/8/layout/orgChart1"/>
    <dgm:cxn modelId="{8CBA4166-2098-427C-82A5-6D03CAD47DE6}" type="presParOf" srcId="{89E8AB0E-94A8-4E10-8BD3-7811491146B8}" destId="{A7F4CCF7-6576-4EBF-842D-1B4971146180}" srcOrd="0" destOrd="0" presId="urn:microsoft.com/office/officeart/2005/8/layout/orgChart1"/>
    <dgm:cxn modelId="{8FC864B9-A809-435E-B22C-DC194625D840}" type="presParOf" srcId="{89E8AB0E-94A8-4E10-8BD3-7811491146B8}" destId="{A1A4E0DD-3BF9-46EE-8029-841D86A8ABAB}" srcOrd="1" destOrd="0" presId="urn:microsoft.com/office/officeart/2005/8/layout/orgChart1"/>
    <dgm:cxn modelId="{EA206DE6-CBCC-4652-8E05-F024EC69A6F5}" type="presParOf" srcId="{70299D38-158E-45AD-B4EB-11ED6DD303C4}" destId="{6710903F-71BA-4E7A-B03B-85BBA13C6AB9}" srcOrd="1" destOrd="0" presId="urn:microsoft.com/office/officeart/2005/8/layout/orgChart1"/>
    <dgm:cxn modelId="{1BCAF8D9-1792-4C6A-9126-4922BEA6CBE9}" type="presParOf" srcId="{6710903F-71BA-4E7A-B03B-85BBA13C6AB9}" destId="{3E639027-2238-4481-8501-2ED5986CD882}" srcOrd="0" destOrd="0" presId="urn:microsoft.com/office/officeart/2005/8/layout/orgChart1"/>
    <dgm:cxn modelId="{F45E6FF5-FF6E-4245-BC12-AE31574083C3}" type="presParOf" srcId="{6710903F-71BA-4E7A-B03B-85BBA13C6AB9}" destId="{2D084138-907E-4B18-9E33-32D292EE743B}" srcOrd="1" destOrd="0" presId="urn:microsoft.com/office/officeart/2005/8/layout/orgChart1"/>
    <dgm:cxn modelId="{4E65699B-6408-4030-A02C-664E4F255021}" type="presParOf" srcId="{2D084138-907E-4B18-9E33-32D292EE743B}" destId="{189388B9-69C8-4CE0-AB97-427A51FBDC45}" srcOrd="0" destOrd="0" presId="urn:microsoft.com/office/officeart/2005/8/layout/orgChart1"/>
    <dgm:cxn modelId="{35FCA7AB-09E8-4979-87BC-892C0036A05B}" type="presParOf" srcId="{189388B9-69C8-4CE0-AB97-427A51FBDC45}" destId="{850750B8-D64E-4432-BAED-FE1D50C4C362}" srcOrd="0" destOrd="0" presId="urn:microsoft.com/office/officeart/2005/8/layout/orgChart1"/>
    <dgm:cxn modelId="{BC69DD45-B553-447D-922E-94E91FE13A7F}" type="presParOf" srcId="{189388B9-69C8-4CE0-AB97-427A51FBDC45}" destId="{EA30231E-AC24-4B2C-923A-0681CC9ABDEA}" srcOrd="1" destOrd="0" presId="urn:microsoft.com/office/officeart/2005/8/layout/orgChart1"/>
    <dgm:cxn modelId="{81E16A76-7943-4956-B7AB-DE1653DED33C}" type="presParOf" srcId="{2D084138-907E-4B18-9E33-32D292EE743B}" destId="{C133EB38-F66B-4495-978C-42C43A230E21}" srcOrd="1" destOrd="0" presId="urn:microsoft.com/office/officeart/2005/8/layout/orgChart1"/>
    <dgm:cxn modelId="{F9E3A5C9-DA7E-47C0-8603-7042044D0D77}" type="presParOf" srcId="{2D084138-907E-4B18-9E33-32D292EE743B}" destId="{335F7797-D262-488C-80BA-FD86EF1BD5E5}" srcOrd="2" destOrd="0" presId="urn:microsoft.com/office/officeart/2005/8/layout/orgChart1"/>
    <dgm:cxn modelId="{DE2AD1E0-3ED5-4A32-AE47-48D45C8F8476}" type="presParOf" srcId="{70299D38-158E-45AD-B4EB-11ED6DD303C4}" destId="{60F2B450-4609-499B-AC0B-0C8AAFCFE813}" srcOrd="2" destOrd="0" presId="urn:microsoft.com/office/officeart/2005/8/layout/orgChart1"/>
    <dgm:cxn modelId="{A93574ED-8164-474C-9012-60CCA0AAB489}" type="presParOf" srcId="{06F4715E-81D0-4671-9D76-D2CF63D3903B}" destId="{FC469397-A15B-41DB-862E-008F4701D32D}" srcOrd="2" destOrd="0" presId="urn:microsoft.com/office/officeart/2005/8/layout/orgChart1"/>
    <dgm:cxn modelId="{66FE7447-D5EA-429D-AA87-F514DF4A30EA}" type="presParOf" srcId="{00D5EBB5-D2EA-470E-AE90-1D1506735560}" destId="{36BDBA2D-0C43-4AFB-93C4-2CA5FD0A251E}" srcOrd="2" destOrd="0" presId="urn:microsoft.com/office/officeart/2005/8/layout/orgChart1"/>
    <dgm:cxn modelId="{54FA369F-0E4A-4710-8FFE-91DBD778EB92}" type="presParOf" srcId="{00D5EBB5-D2EA-470E-AE90-1D1506735560}" destId="{69B777DD-5E23-4B49-8683-23F3D350FE3F}" srcOrd="3" destOrd="0" presId="urn:microsoft.com/office/officeart/2005/8/layout/orgChart1"/>
    <dgm:cxn modelId="{5F8E3ED8-E7B4-47CB-A45E-CBB6DBF6A3BE}" type="presParOf" srcId="{69B777DD-5E23-4B49-8683-23F3D350FE3F}" destId="{DBED9085-520F-4FAA-9E66-3CE03929CEB1}" srcOrd="0" destOrd="0" presId="urn:microsoft.com/office/officeart/2005/8/layout/orgChart1"/>
    <dgm:cxn modelId="{300E21CE-BDA6-4DA7-8E42-8CC61AEC92FB}" type="presParOf" srcId="{DBED9085-520F-4FAA-9E66-3CE03929CEB1}" destId="{2CAFCD11-C6F0-4E10-95B7-7C276965D47E}" srcOrd="0" destOrd="0" presId="urn:microsoft.com/office/officeart/2005/8/layout/orgChart1"/>
    <dgm:cxn modelId="{61ED1EE9-38E1-410D-B5BC-1415AC100D92}" type="presParOf" srcId="{DBED9085-520F-4FAA-9E66-3CE03929CEB1}" destId="{0E47D798-3DDD-477D-88E2-820259D35F0F}" srcOrd="1" destOrd="0" presId="urn:microsoft.com/office/officeart/2005/8/layout/orgChart1"/>
    <dgm:cxn modelId="{F171F485-E9A8-44AF-96D9-8F6C9E6ED571}" type="presParOf" srcId="{69B777DD-5E23-4B49-8683-23F3D350FE3F}" destId="{9CD4F953-AA64-42A5-81AB-2A1D1BE733B8}" srcOrd="1" destOrd="0" presId="urn:microsoft.com/office/officeart/2005/8/layout/orgChart1"/>
    <dgm:cxn modelId="{C21B4AF4-83D3-40CB-9E67-8FEF5CB0E803}" type="presParOf" srcId="{9CD4F953-AA64-42A5-81AB-2A1D1BE733B8}" destId="{D362F0DD-E4D9-43B1-98A3-53378549B82E}" srcOrd="0" destOrd="0" presId="urn:microsoft.com/office/officeart/2005/8/layout/orgChart1"/>
    <dgm:cxn modelId="{27227CFE-F799-44DC-AA03-1C1FEF3A1F9B}" type="presParOf" srcId="{9CD4F953-AA64-42A5-81AB-2A1D1BE733B8}" destId="{BF2C49B4-3732-4474-9D16-520AE5BBB583}" srcOrd="1" destOrd="0" presId="urn:microsoft.com/office/officeart/2005/8/layout/orgChart1"/>
    <dgm:cxn modelId="{A12ADB27-3082-4A6D-811E-62489EA64D9F}" type="presParOf" srcId="{BF2C49B4-3732-4474-9D16-520AE5BBB583}" destId="{4AF86ED5-4075-44F5-ACCB-8B5E110CDB55}" srcOrd="0" destOrd="0" presId="urn:microsoft.com/office/officeart/2005/8/layout/orgChart1"/>
    <dgm:cxn modelId="{8B8E73F8-2607-48F0-9B36-23E11AA81DB3}" type="presParOf" srcId="{4AF86ED5-4075-44F5-ACCB-8B5E110CDB55}" destId="{6C630988-8AF4-4638-82FA-A5ABDB6ADD3C}" srcOrd="0" destOrd="0" presId="urn:microsoft.com/office/officeart/2005/8/layout/orgChart1"/>
    <dgm:cxn modelId="{ED713372-3EC4-4961-B9E3-0F9187FDA517}" type="presParOf" srcId="{4AF86ED5-4075-44F5-ACCB-8B5E110CDB55}" destId="{B32A9ABC-C23B-4804-8AD8-A46ECEB9C246}" srcOrd="1" destOrd="0" presId="urn:microsoft.com/office/officeart/2005/8/layout/orgChart1"/>
    <dgm:cxn modelId="{E3D64B90-915E-40B5-9DD8-B94A9B260AB8}" type="presParOf" srcId="{BF2C49B4-3732-4474-9D16-520AE5BBB583}" destId="{C2C9BFA0-BFB6-4417-9510-02A2D2168D12}" srcOrd="1" destOrd="0" presId="urn:microsoft.com/office/officeart/2005/8/layout/orgChart1"/>
    <dgm:cxn modelId="{FB5CDDB1-039F-4FA3-9E8A-6A05ABF36142}" type="presParOf" srcId="{BF2C49B4-3732-4474-9D16-520AE5BBB583}" destId="{64A7249C-0697-4F2D-AA65-E36A6F382EE4}" srcOrd="2" destOrd="0" presId="urn:microsoft.com/office/officeart/2005/8/layout/orgChart1"/>
    <dgm:cxn modelId="{3BF2586C-95AD-410C-B444-77E70F6FDAD9}" type="presParOf" srcId="{9CD4F953-AA64-42A5-81AB-2A1D1BE733B8}" destId="{C0CD1FB4-0816-4B2B-8474-E06DA6CBA190}" srcOrd="2" destOrd="0" presId="urn:microsoft.com/office/officeart/2005/8/layout/orgChart1"/>
    <dgm:cxn modelId="{07DF4E30-08B5-4150-929D-2D98BBBB02E1}" type="presParOf" srcId="{9CD4F953-AA64-42A5-81AB-2A1D1BE733B8}" destId="{76B932F7-4C2D-4EB1-9D28-1AA0DE546DC4}" srcOrd="3" destOrd="0" presId="urn:microsoft.com/office/officeart/2005/8/layout/orgChart1"/>
    <dgm:cxn modelId="{343D837C-9A95-4285-A39C-1B145D888334}" type="presParOf" srcId="{76B932F7-4C2D-4EB1-9D28-1AA0DE546DC4}" destId="{98A4AB75-89B3-4D0F-83F7-F3CEA0EA1DB4}" srcOrd="0" destOrd="0" presId="urn:microsoft.com/office/officeart/2005/8/layout/orgChart1"/>
    <dgm:cxn modelId="{014F0A05-389E-4844-97AC-91B54636D4B2}" type="presParOf" srcId="{98A4AB75-89B3-4D0F-83F7-F3CEA0EA1DB4}" destId="{6C005D46-0161-46F6-8EDF-1B737F9530E3}" srcOrd="0" destOrd="0" presId="urn:microsoft.com/office/officeart/2005/8/layout/orgChart1"/>
    <dgm:cxn modelId="{2A619B24-BF3E-44CD-A80F-DF0759049896}" type="presParOf" srcId="{98A4AB75-89B3-4D0F-83F7-F3CEA0EA1DB4}" destId="{873CAE05-BF48-4665-8BDB-6A6AF17AD80A}" srcOrd="1" destOrd="0" presId="urn:microsoft.com/office/officeart/2005/8/layout/orgChart1"/>
    <dgm:cxn modelId="{2BFCCB85-2053-4F5D-A384-E757FCDFC82C}" type="presParOf" srcId="{76B932F7-4C2D-4EB1-9D28-1AA0DE546DC4}" destId="{BD6D15B5-4980-4B5F-AA45-D2931622AE46}" srcOrd="1" destOrd="0" presId="urn:microsoft.com/office/officeart/2005/8/layout/orgChart1"/>
    <dgm:cxn modelId="{7F2ED0B0-8720-447E-9F95-4F3F33AA0FDF}" type="presParOf" srcId="{76B932F7-4C2D-4EB1-9D28-1AA0DE546DC4}" destId="{01EBFFF3-CB11-472A-91E7-1C53C7142F79}" srcOrd="2" destOrd="0" presId="urn:microsoft.com/office/officeart/2005/8/layout/orgChart1"/>
    <dgm:cxn modelId="{056F36E6-9714-4E0F-BBDD-49E98322BA42}" type="presParOf" srcId="{9CD4F953-AA64-42A5-81AB-2A1D1BE733B8}" destId="{1E8DC4A6-8188-4174-90C1-7255EB3DEB5B}" srcOrd="4" destOrd="0" presId="urn:microsoft.com/office/officeart/2005/8/layout/orgChart1"/>
    <dgm:cxn modelId="{6AE679CE-A678-4B5B-A858-7116A58D3482}" type="presParOf" srcId="{9CD4F953-AA64-42A5-81AB-2A1D1BE733B8}" destId="{FD7F3C3E-A5A7-4B5D-B2FB-323F0253F051}" srcOrd="5" destOrd="0" presId="urn:microsoft.com/office/officeart/2005/8/layout/orgChart1"/>
    <dgm:cxn modelId="{D1D6D011-5131-4858-935E-73975BF86287}" type="presParOf" srcId="{FD7F3C3E-A5A7-4B5D-B2FB-323F0253F051}" destId="{5F043566-9D86-4F5E-B1BE-52EA66D8DE35}" srcOrd="0" destOrd="0" presId="urn:microsoft.com/office/officeart/2005/8/layout/orgChart1"/>
    <dgm:cxn modelId="{96371969-CE96-4EFB-8C59-A398D7542CBE}" type="presParOf" srcId="{5F043566-9D86-4F5E-B1BE-52EA66D8DE35}" destId="{E34C3EBC-D62A-4A35-A7BD-1AE4C55923E4}" srcOrd="0" destOrd="0" presId="urn:microsoft.com/office/officeart/2005/8/layout/orgChart1"/>
    <dgm:cxn modelId="{0E3A1077-1AE1-4461-952D-263C3635A405}" type="presParOf" srcId="{5F043566-9D86-4F5E-B1BE-52EA66D8DE35}" destId="{47438E8B-4EC4-4476-9316-4385282291F8}" srcOrd="1" destOrd="0" presId="urn:microsoft.com/office/officeart/2005/8/layout/orgChart1"/>
    <dgm:cxn modelId="{92FD7956-254D-4FD9-A55C-AF722CEEFD00}" type="presParOf" srcId="{FD7F3C3E-A5A7-4B5D-B2FB-323F0253F051}" destId="{77AC394A-6342-4F9B-83FA-430AAD2EFDDD}" srcOrd="1" destOrd="0" presId="urn:microsoft.com/office/officeart/2005/8/layout/orgChart1"/>
    <dgm:cxn modelId="{FE27503B-12AD-46F5-9346-B7B44D2817D6}" type="presParOf" srcId="{FD7F3C3E-A5A7-4B5D-B2FB-323F0253F051}" destId="{DDAD9E3A-6CB8-4154-9BEA-401B899B933C}" srcOrd="2" destOrd="0" presId="urn:microsoft.com/office/officeart/2005/8/layout/orgChart1"/>
    <dgm:cxn modelId="{2C27B9A0-644A-4410-B4DE-A75C52386BBC}" type="presParOf" srcId="{9CD4F953-AA64-42A5-81AB-2A1D1BE733B8}" destId="{B3A059AA-D030-438D-B07D-BCC7E865D2DE}" srcOrd="6" destOrd="0" presId="urn:microsoft.com/office/officeart/2005/8/layout/orgChart1"/>
    <dgm:cxn modelId="{2F238716-0E93-4761-B9A3-1DCD30CB895C}" type="presParOf" srcId="{9CD4F953-AA64-42A5-81AB-2A1D1BE733B8}" destId="{3E03AB08-07D0-4CC8-B371-FFEAB5C39228}" srcOrd="7" destOrd="0" presId="urn:microsoft.com/office/officeart/2005/8/layout/orgChart1"/>
    <dgm:cxn modelId="{DDC0C83B-A52C-4A87-8E6F-F089A2685914}" type="presParOf" srcId="{3E03AB08-07D0-4CC8-B371-FFEAB5C39228}" destId="{5C59C9C6-DD68-4B17-BEB3-03AE606DE14A}" srcOrd="0" destOrd="0" presId="urn:microsoft.com/office/officeart/2005/8/layout/orgChart1"/>
    <dgm:cxn modelId="{461AE4A5-9891-48DC-86D5-E241EE681E4D}" type="presParOf" srcId="{5C59C9C6-DD68-4B17-BEB3-03AE606DE14A}" destId="{91FE2860-A0E5-4D2A-9560-23E3CD0C0F7F}" srcOrd="0" destOrd="0" presId="urn:microsoft.com/office/officeart/2005/8/layout/orgChart1"/>
    <dgm:cxn modelId="{5EB2D8A3-F2B8-4C16-934E-C07D826A9936}" type="presParOf" srcId="{5C59C9C6-DD68-4B17-BEB3-03AE606DE14A}" destId="{42437EDE-D30F-4F63-91BB-E731B9DD4337}" srcOrd="1" destOrd="0" presId="urn:microsoft.com/office/officeart/2005/8/layout/orgChart1"/>
    <dgm:cxn modelId="{334808EB-BAF2-4817-B55A-85EA394B46AD}" type="presParOf" srcId="{3E03AB08-07D0-4CC8-B371-FFEAB5C39228}" destId="{FD47DB70-D76A-4A15-9D93-7119FB03EF2A}" srcOrd="1" destOrd="0" presId="urn:microsoft.com/office/officeart/2005/8/layout/orgChart1"/>
    <dgm:cxn modelId="{524600E9-B737-4A31-936D-5DCBA166A122}" type="presParOf" srcId="{FD47DB70-D76A-4A15-9D93-7119FB03EF2A}" destId="{A8A6767D-135B-402E-99B1-709CDABEFF9F}" srcOrd="0" destOrd="0" presId="urn:microsoft.com/office/officeart/2005/8/layout/orgChart1"/>
    <dgm:cxn modelId="{F341EFE9-3797-45A8-BCEB-E6A48938BF42}" type="presParOf" srcId="{FD47DB70-D76A-4A15-9D93-7119FB03EF2A}" destId="{6B7884C7-BB6E-488D-B027-140841CF7C13}" srcOrd="1" destOrd="0" presId="urn:microsoft.com/office/officeart/2005/8/layout/orgChart1"/>
    <dgm:cxn modelId="{E94017EC-7955-4C41-81FE-B00E16360797}" type="presParOf" srcId="{6B7884C7-BB6E-488D-B027-140841CF7C13}" destId="{D6927CDE-AE77-4B4C-9B3E-75967B260648}" srcOrd="0" destOrd="0" presId="urn:microsoft.com/office/officeart/2005/8/layout/orgChart1"/>
    <dgm:cxn modelId="{5D9D1F2B-D908-49D9-B183-0EA3A6AFEC3B}" type="presParOf" srcId="{D6927CDE-AE77-4B4C-9B3E-75967B260648}" destId="{AE4A0CB0-929B-4361-BF9D-A6778F432011}" srcOrd="0" destOrd="0" presId="urn:microsoft.com/office/officeart/2005/8/layout/orgChart1"/>
    <dgm:cxn modelId="{FAF3A2D4-1F19-424C-838A-43515CB68741}" type="presParOf" srcId="{D6927CDE-AE77-4B4C-9B3E-75967B260648}" destId="{13D72F00-B5E5-417A-82B1-0F247945DE72}" srcOrd="1" destOrd="0" presId="urn:microsoft.com/office/officeart/2005/8/layout/orgChart1"/>
    <dgm:cxn modelId="{A62EA96B-F032-4F81-A3ED-AB9576F81015}" type="presParOf" srcId="{6B7884C7-BB6E-488D-B027-140841CF7C13}" destId="{3D2168F0-A43E-4320-A959-08CF89D21BC4}" srcOrd="1" destOrd="0" presId="urn:microsoft.com/office/officeart/2005/8/layout/orgChart1"/>
    <dgm:cxn modelId="{6331CFB7-C889-450A-84F0-1F307FCEE4BD}" type="presParOf" srcId="{6B7884C7-BB6E-488D-B027-140841CF7C13}" destId="{2F550D35-35BF-4606-BE7A-7EAC65A38AF6}" srcOrd="2" destOrd="0" presId="urn:microsoft.com/office/officeart/2005/8/layout/orgChart1"/>
    <dgm:cxn modelId="{E1E1125A-1EDA-4719-9CC0-73D692524B98}" type="presParOf" srcId="{3E03AB08-07D0-4CC8-B371-FFEAB5C39228}" destId="{6EC0024E-EB1E-4090-8033-EDFF9CE6C0A0}" srcOrd="2" destOrd="0" presId="urn:microsoft.com/office/officeart/2005/8/layout/orgChart1"/>
    <dgm:cxn modelId="{8D587F2D-E391-496C-8933-F5A488D4D9A7}" type="presParOf" srcId="{69B777DD-5E23-4B49-8683-23F3D350FE3F}" destId="{3740FABC-24DD-4341-9DFA-98D286604775}" srcOrd="2" destOrd="0" presId="urn:microsoft.com/office/officeart/2005/8/layout/orgChart1"/>
    <dgm:cxn modelId="{C1859157-1B86-4A98-96D8-32193C89D210}" type="presParOf" srcId="{FC9C398E-CB86-43C9-8D40-7964EFA9BA51}" destId="{6F53F421-8169-468E-8841-C8554351D3F8}" srcOrd="2" destOrd="0" presId="urn:microsoft.com/office/officeart/2005/8/layout/orgChart1"/>
    <dgm:cxn modelId="{AF98104E-B0EA-420F-B13C-977160BB90E2}" type="presParOf" srcId="{C370D532-9AFD-457D-AD0A-4E155ACF07AD}" destId="{975EDA9E-0E4C-490D-8CA7-45580887D19B}" srcOrd="2" destOrd="0" presId="urn:microsoft.com/office/officeart/2005/8/layout/orgChart1"/>
    <dgm:cxn modelId="{3BEFE42B-EA7F-4BC2-8BEA-0F4B9377E2BD}" type="presParOf" srcId="{0630BA83-5574-4305-91B1-E676CB3C0B5A}" destId="{4D544784-93EF-44C8-A7C9-F2A9C6678373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FF795-2F41-415B-B4AC-7D21D7822CD1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CA"/>
        </a:p>
      </dgm:t>
    </dgm:pt>
    <dgm:pt modelId="{F6406831-4C93-4245-88EF-B1F4DBD46870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b="0" dirty="0" smtClean="0"/>
            <a:t>my-project/</a:t>
          </a:r>
          <a:endParaRPr lang="en-CA" sz="1100" b="0" dirty="0"/>
        </a:p>
      </dgm:t>
    </dgm:pt>
    <dgm:pt modelId="{C1BB84F1-78F6-4CB7-8808-E34677B1E002}" type="parTrans" cxnId="{D2A5C05B-A644-476C-8E74-226C7F0518AC}">
      <dgm:prSet/>
      <dgm:spPr/>
      <dgm:t>
        <a:bodyPr/>
        <a:lstStyle/>
        <a:p>
          <a:endParaRPr lang="en-CA" sz="1100"/>
        </a:p>
      </dgm:t>
    </dgm:pt>
    <dgm:pt modelId="{31235B20-D862-4C89-8E7C-4A442EBA7CA9}" type="sibTrans" cxnId="{D2A5C05B-A644-476C-8E74-226C7F0518AC}">
      <dgm:prSet/>
      <dgm:spPr/>
      <dgm:t>
        <a:bodyPr/>
        <a:lstStyle/>
        <a:p>
          <a:endParaRPr lang="en-CA" sz="1100"/>
        </a:p>
      </dgm:t>
    </dgm:pt>
    <dgm:pt modelId="{351644CE-524A-41EA-B89B-4D679EAF618C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dirty="0" smtClean="0"/>
            <a:t>data/</a:t>
          </a:r>
          <a:endParaRPr lang="en-CA" sz="1100" dirty="0"/>
        </a:p>
      </dgm:t>
    </dgm:pt>
    <dgm:pt modelId="{E8B97FCF-2C9B-470E-BF7E-BFEBC01DFDEF}" type="parTrans" cxnId="{01CB0AA8-2F65-47FD-BD6C-16813E2FE579}">
      <dgm:prSet/>
      <dgm:spPr/>
      <dgm:t>
        <a:bodyPr/>
        <a:lstStyle/>
        <a:p>
          <a:endParaRPr lang="en-CA" sz="1100"/>
        </a:p>
      </dgm:t>
    </dgm:pt>
    <dgm:pt modelId="{9432F9E1-92F2-41CC-94E2-C1E18F237372}" type="sibTrans" cxnId="{01CB0AA8-2F65-47FD-BD6C-16813E2FE579}">
      <dgm:prSet/>
      <dgm:spPr/>
      <dgm:t>
        <a:bodyPr/>
        <a:lstStyle/>
        <a:p>
          <a:endParaRPr lang="en-CA" sz="1100"/>
        </a:p>
      </dgm:t>
    </dgm:pt>
    <dgm:pt modelId="{FC70FE69-E004-48DC-84CE-147D064E1B91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dirty="0" smtClean="0"/>
            <a:t>functions/</a:t>
          </a:r>
          <a:endParaRPr lang="en-CA" sz="1100" dirty="0"/>
        </a:p>
      </dgm:t>
    </dgm:pt>
    <dgm:pt modelId="{9986F509-F48E-4E9B-8643-1D8DDFC04DE3}" type="parTrans" cxnId="{1A7285EF-49CA-4535-B845-0783D6D78580}">
      <dgm:prSet/>
      <dgm:spPr/>
      <dgm:t>
        <a:bodyPr/>
        <a:lstStyle/>
        <a:p>
          <a:endParaRPr lang="en-CA" sz="1100"/>
        </a:p>
      </dgm:t>
    </dgm:pt>
    <dgm:pt modelId="{05C100B1-5D5C-4E7A-9982-DE628445530C}" type="sibTrans" cxnId="{1A7285EF-49CA-4535-B845-0783D6D78580}">
      <dgm:prSet/>
      <dgm:spPr/>
      <dgm:t>
        <a:bodyPr/>
        <a:lstStyle/>
        <a:p>
          <a:endParaRPr lang="en-CA" sz="1100"/>
        </a:p>
      </dgm:t>
    </dgm:pt>
    <dgm:pt modelId="{9BA0601C-6A12-4681-93F8-FBABFED0C005}">
      <dgm:prSet phldrT="[Text]" custT="1"/>
      <dgm:spPr/>
      <dgm:t>
        <a:bodyPr/>
        <a:lstStyle/>
        <a:p>
          <a:r>
            <a:rPr lang="en-CA" sz="1100" dirty="0" smtClean="0"/>
            <a:t>cats.csv</a:t>
          </a:r>
          <a:endParaRPr lang="en-CA" sz="1100" dirty="0"/>
        </a:p>
      </dgm:t>
    </dgm:pt>
    <dgm:pt modelId="{5C2A0294-9BCF-4217-A992-EB820495E2F5}" type="parTrans" cxnId="{8402C93A-1CB7-424C-80C3-0440EDE85EAF}">
      <dgm:prSet/>
      <dgm:spPr/>
      <dgm:t>
        <a:bodyPr/>
        <a:lstStyle/>
        <a:p>
          <a:endParaRPr lang="en-CA" sz="1100"/>
        </a:p>
      </dgm:t>
    </dgm:pt>
    <dgm:pt modelId="{4C4B3E06-BEF3-420D-BB29-901B040F3649}" type="sibTrans" cxnId="{8402C93A-1CB7-424C-80C3-0440EDE85EAF}">
      <dgm:prSet/>
      <dgm:spPr/>
      <dgm:t>
        <a:bodyPr/>
        <a:lstStyle/>
        <a:p>
          <a:endParaRPr lang="en-CA" sz="1100"/>
        </a:p>
      </dgm:t>
    </dgm:pt>
    <dgm:pt modelId="{B1D94FCF-95ED-4510-A22A-D089F2D68701}">
      <dgm:prSet phldrT="[Text]" custT="1"/>
      <dgm:spPr/>
      <dgm:t>
        <a:bodyPr/>
        <a:lstStyle/>
        <a:p>
          <a:r>
            <a:rPr lang="en-CA" sz="1100" dirty="0" smtClean="0"/>
            <a:t>gapminder-FiveYearData.csv</a:t>
          </a:r>
          <a:endParaRPr lang="en-CA" sz="1100" dirty="0"/>
        </a:p>
      </dgm:t>
    </dgm:pt>
    <dgm:pt modelId="{9EAEF832-4F5B-440D-B4DD-039877281C5E}" type="parTrans" cxnId="{E39D204A-C3B5-41BB-9139-FA7209AF49A5}">
      <dgm:prSet/>
      <dgm:spPr/>
      <dgm:t>
        <a:bodyPr/>
        <a:lstStyle/>
        <a:p>
          <a:endParaRPr lang="en-CA" sz="1100"/>
        </a:p>
      </dgm:t>
    </dgm:pt>
    <dgm:pt modelId="{1991000B-FE67-4D73-B355-3DC0DEED1898}" type="sibTrans" cxnId="{E39D204A-C3B5-41BB-9139-FA7209AF49A5}">
      <dgm:prSet/>
      <dgm:spPr/>
      <dgm:t>
        <a:bodyPr/>
        <a:lstStyle/>
        <a:p>
          <a:endParaRPr lang="en-CA" sz="1100"/>
        </a:p>
      </dgm:t>
    </dgm:pt>
    <dgm:pt modelId="{4600AEB9-91E3-440E-BCE8-8B9D930881F0}">
      <dgm:prSet phldrT="[Text]" custT="1"/>
      <dgm:spPr/>
      <dgm:t>
        <a:bodyPr/>
        <a:lstStyle/>
        <a:p>
          <a:r>
            <a:rPr lang="en-CA" sz="1100" dirty="0" smtClean="0"/>
            <a:t>...</a:t>
          </a:r>
          <a:endParaRPr lang="en-CA" sz="1100" dirty="0"/>
        </a:p>
      </dgm:t>
    </dgm:pt>
    <dgm:pt modelId="{58C705EC-AB9D-4C96-B35E-6930C1552AA0}" type="parTrans" cxnId="{C06A706C-930A-40B5-AFEF-F50F45023FD3}">
      <dgm:prSet/>
      <dgm:spPr/>
      <dgm:t>
        <a:bodyPr/>
        <a:lstStyle/>
        <a:p>
          <a:endParaRPr lang="en-CA" sz="1100"/>
        </a:p>
      </dgm:t>
    </dgm:pt>
    <dgm:pt modelId="{855509DB-7C1C-49E4-B330-3AC0F962F212}" type="sibTrans" cxnId="{C06A706C-930A-40B5-AFEF-F50F45023FD3}">
      <dgm:prSet/>
      <dgm:spPr/>
      <dgm:t>
        <a:bodyPr/>
        <a:lstStyle/>
        <a:p>
          <a:endParaRPr lang="en-CA" sz="1100"/>
        </a:p>
      </dgm:t>
    </dgm:pt>
    <dgm:pt modelId="{C2A8EDD7-F7E1-4946-87BC-16DA2D659221}">
      <dgm:prSet phldrT="[Text]" custT="1"/>
      <dgm:spPr>
        <a:solidFill>
          <a:schemeClr val="bg1"/>
        </a:solidFill>
      </dgm:spPr>
      <dgm:t>
        <a:bodyPr/>
        <a:lstStyle/>
        <a:p>
          <a:r>
            <a:rPr lang="en-CA" sz="1100" dirty="0" smtClean="0"/>
            <a:t>lifeExpVsGdp.png</a:t>
          </a:r>
          <a:endParaRPr lang="en-CA" sz="1100" dirty="0"/>
        </a:p>
      </dgm:t>
    </dgm:pt>
    <dgm:pt modelId="{3BB583D9-F2F5-4535-8D8B-6FF3CFECD20F}" type="parTrans" cxnId="{58357790-E5DA-446A-8238-BF65A4A271CA}">
      <dgm:prSet/>
      <dgm:spPr/>
      <dgm:t>
        <a:bodyPr/>
        <a:lstStyle/>
        <a:p>
          <a:endParaRPr lang="en-CA"/>
        </a:p>
      </dgm:t>
    </dgm:pt>
    <dgm:pt modelId="{4A4369A9-EB35-4CAD-9D3D-530CFC0E15B7}" type="sibTrans" cxnId="{58357790-E5DA-446A-8238-BF65A4A271CA}">
      <dgm:prSet/>
      <dgm:spPr/>
      <dgm:t>
        <a:bodyPr/>
        <a:lstStyle/>
        <a:p>
          <a:endParaRPr lang="en-CA"/>
        </a:p>
      </dgm:t>
    </dgm:pt>
    <dgm:pt modelId="{EDA15815-9F2B-4697-9BE4-1899122D7DCF}">
      <dgm:prSet phldrT="[Text]" custT="1"/>
      <dgm:spPr>
        <a:solidFill>
          <a:schemeClr val="bg1"/>
        </a:solidFill>
      </dgm:spPr>
      <dgm:t>
        <a:bodyPr/>
        <a:lstStyle/>
        <a:p>
          <a:r>
            <a:rPr lang="en-CA" sz="1100" dirty="0" err="1" smtClean="0"/>
            <a:t>calculateTotalGDP.R</a:t>
          </a:r>
          <a:endParaRPr lang="en-CA" sz="1100" dirty="0"/>
        </a:p>
      </dgm:t>
    </dgm:pt>
    <dgm:pt modelId="{23E7EB41-C7E8-42D8-AE42-3CACC4AD9FCA}" type="parTrans" cxnId="{64EFA2CE-0AFA-4A1C-BC2A-DE548BB95648}">
      <dgm:prSet/>
      <dgm:spPr/>
      <dgm:t>
        <a:bodyPr/>
        <a:lstStyle/>
        <a:p>
          <a:endParaRPr lang="en-CA"/>
        </a:p>
      </dgm:t>
    </dgm:pt>
    <dgm:pt modelId="{20002952-5816-4454-8CCA-B56284185365}" type="sibTrans" cxnId="{64EFA2CE-0AFA-4A1C-BC2A-DE548BB95648}">
      <dgm:prSet/>
      <dgm:spPr/>
      <dgm:t>
        <a:bodyPr/>
        <a:lstStyle/>
        <a:p>
          <a:endParaRPr lang="en-CA"/>
        </a:p>
      </dgm:t>
    </dgm:pt>
    <dgm:pt modelId="{2905C8D6-9930-4646-B519-EE6C3804709F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100" dirty="0" smtClean="0"/>
            <a:t>graphs/</a:t>
          </a:r>
          <a:endParaRPr lang="en-CA" sz="1100" dirty="0"/>
        </a:p>
      </dgm:t>
    </dgm:pt>
    <dgm:pt modelId="{19019180-9FBF-4EF5-9D3B-F7C7D5259E67}" type="sibTrans" cxnId="{72F28E48-370C-4D7D-86F1-2FF29B67E415}">
      <dgm:prSet/>
      <dgm:spPr/>
      <dgm:t>
        <a:bodyPr/>
        <a:lstStyle/>
        <a:p>
          <a:endParaRPr lang="en-CA"/>
        </a:p>
      </dgm:t>
    </dgm:pt>
    <dgm:pt modelId="{E5CF317D-2F94-4D3A-AB19-6C16F65EC764}" type="parTrans" cxnId="{72F28E48-370C-4D7D-86F1-2FF29B67E415}">
      <dgm:prSet/>
      <dgm:spPr/>
      <dgm:t>
        <a:bodyPr/>
        <a:lstStyle/>
        <a:p>
          <a:endParaRPr lang="en-CA"/>
        </a:p>
      </dgm:t>
    </dgm:pt>
    <dgm:pt modelId="{3567F24E-205E-44E6-BB67-5695AD7B428B}" type="pres">
      <dgm:prSet presAssocID="{5BDFF795-2F41-415B-B4AC-7D21D7822C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30BA83-5574-4305-91B1-E676CB3C0B5A}" type="pres">
      <dgm:prSet presAssocID="{4600AEB9-91E3-440E-BCE8-8B9D930881F0}" presName="hierRoot1" presStyleCnt="0">
        <dgm:presLayoutVars>
          <dgm:hierBranch/>
        </dgm:presLayoutVars>
      </dgm:prSet>
      <dgm:spPr/>
    </dgm:pt>
    <dgm:pt modelId="{F2DC4B0A-DB9F-413F-86D9-E1175290A1FB}" type="pres">
      <dgm:prSet presAssocID="{4600AEB9-91E3-440E-BCE8-8B9D930881F0}" presName="rootComposite1" presStyleCnt="0"/>
      <dgm:spPr/>
    </dgm:pt>
    <dgm:pt modelId="{59F005B7-35B2-46D1-B796-9C2578CF664D}" type="pres">
      <dgm:prSet presAssocID="{4600AEB9-91E3-440E-BCE8-8B9D930881F0}" presName="rootText1" presStyleLbl="node0" presStyleIdx="0" presStyleCnt="1" custScaleX="69887" custScaleY="5605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3981B48-657A-4583-8FEE-84F74D24FC9B}" type="pres">
      <dgm:prSet presAssocID="{4600AEB9-91E3-440E-BCE8-8B9D930881F0}" presName="rootConnector1" presStyleLbl="node1" presStyleIdx="0" presStyleCnt="0"/>
      <dgm:spPr/>
    </dgm:pt>
    <dgm:pt modelId="{153A1544-718B-4D9D-8871-B565673C5E73}" type="pres">
      <dgm:prSet presAssocID="{4600AEB9-91E3-440E-BCE8-8B9D930881F0}" presName="hierChild2" presStyleCnt="0"/>
      <dgm:spPr/>
    </dgm:pt>
    <dgm:pt modelId="{D9144B1F-44DA-4F2B-9D1C-1124FE74DA85}" type="pres">
      <dgm:prSet presAssocID="{C1BB84F1-78F6-4CB7-8808-E34677B1E002}" presName="Name35" presStyleLbl="parChTrans1D2" presStyleIdx="0" presStyleCnt="1"/>
      <dgm:spPr/>
    </dgm:pt>
    <dgm:pt modelId="{FC9C398E-CB86-43C9-8D40-7964EFA9BA51}" type="pres">
      <dgm:prSet presAssocID="{F6406831-4C93-4245-88EF-B1F4DBD46870}" presName="hierRoot2" presStyleCnt="0">
        <dgm:presLayoutVars>
          <dgm:hierBranch/>
        </dgm:presLayoutVars>
      </dgm:prSet>
      <dgm:spPr/>
    </dgm:pt>
    <dgm:pt modelId="{15701371-585D-4A91-9C2B-1B7402E3E43A}" type="pres">
      <dgm:prSet presAssocID="{F6406831-4C93-4245-88EF-B1F4DBD46870}" presName="rootComposite" presStyleCnt="0"/>
      <dgm:spPr/>
    </dgm:pt>
    <dgm:pt modelId="{CB4E6366-2AAC-4D21-A3A5-BE3FA599C1CC}" type="pres">
      <dgm:prSet presAssocID="{F6406831-4C93-4245-88EF-B1F4DBD46870}" presName="rootText" presStyleLbl="node2" presStyleIdx="0" presStyleCnt="1" custScaleX="69887" custScaleY="5605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02F00FB-CED1-484E-BA71-E3A954A5187A}" type="pres">
      <dgm:prSet presAssocID="{F6406831-4C93-4245-88EF-B1F4DBD46870}" presName="rootConnector" presStyleLbl="node2" presStyleIdx="0" presStyleCnt="1"/>
      <dgm:spPr/>
    </dgm:pt>
    <dgm:pt modelId="{00D5EBB5-D2EA-470E-AE90-1D1506735560}" type="pres">
      <dgm:prSet presAssocID="{F6406831-4C93-4245-88EF-B1F4DBD46870}" presName="hierChild4" presStyleCnt="0"/>
      <dgm:spPr/>
    </dgm:pt>
    <dgm:pt modelId="{54D1881C-5378-405F-BEBF-1E5B2F2D2BEA}" type="pres">
      <dgm:prSet presAssocID="{E8B97FCF-2C9B-470E-BF7E-BFEBC01DFDEF}" presName="Name35" presStyleLbl="parChTrans1D3" presStyleIdx="0" presStyleCnt="3"/>
      <dgm:spPr/>
    </dgm:pt>
    <dgm:pt modelId="{06F4715E-81D0-4671-9D76-D2CF63D3903B}" type="pres">
      <dgm:prSet presAssocID="{351644CE-524A-41EA-B89B-4D679EAF618C}" presName="hierRoot2" presStyleCnt="0">
        <dgm:presLayoutVars>
          <dgm:hierBranch/>
        </dgm:presLayoutVars>
      </dgm:prSet>
      <dgm:spPr/>
    </dgm:pt>
    <dgm:pt modelId="{7EAED95A-4FBF-4A24-A628-6DF83ECB3578}" type="pres">
      <dgm:prSet presAssocID="{351644CE-524A-41EA-B89B-4D679EAF618C}" presName="rootComposite" presStyleCnt="0"/>
      <dgm:spPr/>
    </dgm:pt>
    <dgm:pt modelId="{1256EA47-3D5B-42A1-BC27-E8DC90226014}" type="pres">
      <dgm:prSet presAssocID="{351644CE-524A-41EA-B89B-4D679EAF618C}" presName="rootText" presStyleLbl="node3" presStyleIdx="0" presStyleCnt="3" custScaleX="69887" custScaleY="5605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AEF7A57-69DD-418C-9BAC-286AD820EB06}" type="pres">
      <dgm:prSet presAssocID="{351644CE-524A-41EA-B89B-4D679EAF618C}" presName="rootConnector" presStyleLbl="node3" presStyleIdx="0" presStyleCnt="3"/>
      <dgm:spPr/>
    </dgm:pt>
    <dgm:pt modelId="{55E1CD2C-9200-467A-AD2E-0AC9DA59A7F5}" type="pres">
      <dgm:prSet presAssocID="{351644CE-524A-41EA-B89B-4D679EAF618C}" presName="hierChild4" presStyleCnt="0"/>
      <dgm:spPr/>
    </dgm:pt>
    <dgm:pt modelId="{1B485B64-3300-4EB7-AEBB-10F5E3220F44}" type="pres">
      <dgm:prSet presAssocID="{5C2A0294-9BCF-4217-A992-EB820495E2F5}" presName="Name35" presStyleLbl="parChTrans1D4" presStyleIdx="0" presStyleCnt="4"/>
      <dgm:spPr/>
    </dgm:pt>
    <dgm:pt modelId="{15035234-982D-445C-AC93-0724E6C23D70}" type="pres">
      <dgm:prSet presAssocID="{9BA0601C-6A12-4681-93F8-FBABFED0C005}" presName="hierRoot2" presStyleCnt="0">
        <dgm:presLayoutVars>
          <dgm:hierBranch/>
        </dgm:presLayoutVars>
      </dgm:prSet>
      <dgm:spPr/>
    </dgm:pt>
    <dgm:pt modelId="{8142575A-C0BE-421E-9C3E-E5BF48BF2054}" type="pres">
      <dgm:prSet presAssocID="{9BA0601C-6A12-4681-93F8-FBABFED0C005}" presName="rootComposite" presStyleCnt="0"/>
      <dgm:spPr/>
    </dgm:pt>
    <dgm:pt modelId="{FE370FCD-D10D-4037-A984-19A563809C84}" type="pres">
      <dgm:prSet presAssocID="{9BA0601C-6A12-4681-93F8-FBABFED0C005}" presName="rootText" presStyleLbl="node4" presStyleIdx="0" presStyleCnt="4" custScaleX="69887" custScaleY="5605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91C70346-F0AD-4982-BB48-B827B14207D3}" type="pres">
      <dgm:prSet presAssocID="{9BA0601C-6A12-4681-93F8-FBABFED0C005}" presName="rootConnector" presStyleLbl="node4" presStyleIdx="0" presStyleCnt="4"/>
      <dgm:spPr/>
    </dgm:pt>
    <dgm:pt modelId="{F2D07F84-81D4-4B6D-A42F-C6AE50AB1D0F}" type="pres">
      <dgm:prSet presAssocID="{9BA0601C-6A12-4681-93F8-FBABFED0C005}" presName="hierChild4" presStyleCnt="0"/>
      <dgm:spPr/>
    </dgm:pt>
    <dgm:pt modelId="{E564C86F-BD52-47F2-B089-EC494B23A4D0}" type="pres">
      <dgm:prSet presAssocID="{9BA0601C-6A12-4681-93F8-FBABFED0C005}" presName="hierChild5" presStyleCnt="0"/>
      <dgm:spPr/>
    </dgm:pt>
    <dgm:pt modelId="{3DCF03B0-BCD6-46E7-B123-2C627587A744}" type="pres">
      <dgm:prSet presAssocID="{9EAEF832-4F5B-440D-B4DD-039877281C5E}" presName="Name35" presStyleLbl="parChTrans1D4" presStyleIdx="1" presStyleCnt="4"/>
      <dgm:spPr/>
    </dgm:pt>
    <dgm:pt modelId="{087E91E2-F191-49C6-B66E-92F6516F904D}" type="pres">
      <dgm:prSet presAssocID="{B1D94FCF-95ED-4510-A22A-D089F2D68701}" presName="hierRoot2" presStyleCnt="0">
        <dgm:presLayoutVars>
          <dgm:hierBranch/>
        </dgm:presLayoutVars>
      </dgm:prSet>
      <dgm:spPr/>
    </dgm:pt>
    <dgm:pt modelId="{A8AE9AF4-2342-43F7-8CBE-0D6AFAF81763}" type="pres">
      <dgm:prSet presAssocID="{B1D94FCF-95ED-4510-A22A-D089F2D68701}" presName="rootComposite" presStyleCnt="0"/>
      <dgm:spPr/>
    </dgm:pt>
    <dgm:pt modelId="{D40D2EDE-5147-4E36-8E70-57390B03CC0B}" type="pres">
      <dgm:prSet presAssocID="{B1D94FCF-95ED-4510-A22A-D089F2D68701}" presName="rootText" presStyleLbl="node4" presStyleIdx="1" presStyleCnt="4" custScaleY="5625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B2D0F1E-D5D1-45A0-84E6-B6FE149B0B60}" type="pres">
      <dgm:prSet presAssocID="{B1D94FCF-95ED-4510-A22A-D089F2D68701}" presName="rootConnector" presStyleLbl="node4" presStyleIdx="1" presStyleCnt="4"/>
      <dgm:spPr/>
    </dgm:pt>
    <dgm:pt modelId="{F01A53AD-4906-4B3E-8875-252E86F27383}" type="pres">
      <dgm:prSet presAssocID="{B1D94FCF-95ED-4510-A22A-D089F2D68701}" presName="hierChild4" presStyleCnt="0"/>
      <dgm:spPr/>
    </dgm:pt>
    <dgm:pt modelId="{3ACA33A3-D32D-4EDB-AF4E-44F18B2E5455}" type="pres">
      <dgm:prSet presAssocID="{B1D94FCF-95ED-4510-A22A-D089F2D68701}" presName="hierChild5" presStyleCnt="0"/>
      <dgm:spPr/>
    </dgm:pt>
    <dgm:pt modelId="{FC469397-A15B-41DB-862E-008F4701D32D}" type="pres">
      <dgm:prSet presAssocID="{351644CE-524A-41EA-B89B-4D679EAF618C}" presName="hierChild5" presStyleCnt="0"/>
      <dgm:spPr/>
    </dgm:pt>
    <dgm:pt modelId="{B0C15A1C-7462-48A1-B80F-3428A6EEF894}" type="pres">
      <dgm:prSet presAssocID="{9986F509-F48E-4E9B-8643-1D8DDFC04DE3}" presName="Name35" presStyleLbl="parChTrans1D3" presStyleIdx="1" presStyleCnt="3"/>
      <dgm:spPr/>
    </dgm:pt>
    <dgm:pt modelId="{69B777DD-5E23-4B49-8683-23F3D350FE3F}" type="pres">
      <dgm:prSet presAssocID="{FC70FE69-E004-48DC-84CE-147D064E1B91}" presName="hierRoot2" presStyleCnt="0">
        <dgm:presLayoutVars>
          <dgm:hierBranch/>
        </dgm:presLayoutVars>
      </dgm:prSet>
      <dgm:spPr/>
    </dgm:pt>
    <dgm:pt modelId="{DBED9085-520F-4FAA-9E66-3CE03929CEB1}" type="pres">
      <dgm:prSet presAssocID="{FC70FE69-E004-48DC-84CE-147D064E1B91}" presName="rootComposite" presStyleCnt="0"/>
      <dgm:spPr/>
    </dgm:pt>
    <dgm:pt modelId="{2CAFCD11-C6F0-4E10-95B7-7C276965D47E}" type="pres">
      <dgm:prSet presAssocID="{FC70FE69-E004-48DC-84CE-147D064E1B91}" presName="rootText" presStyleLbl="node3" presStyleIdx="1" presStyleCnt="3" custScaleX="69887" custScaleY="5605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E47D798-3DDD-477D-88E2-820259D35F0F}" type="pres">
      <dgm:prSet presAssocID="{FC70FE69-E004-48DC-84CE-147D064E1B91}" presName="rootConnector" presStyleLbl="node3" presStyleIdx="1" presStyleCnt="3"/>
      <dgm:spPr/>
    </dgm:pt>
    <dgm:pt modelId="{9CD4F953-AA64-42A5-81AB-2A1D1BE733B8}" type="pres">
      <dgm:prSet presAssocID="{FC70FE69-E004-48DC-84CE-147D064E1B91}" presName="hierChild4" presStyleCnt="0"/>
      <dgm:spPr/>
    </dgm:pt>
    <dgm:pt modelId="{50D069DD-DA25-43C8-A208-D5196B6AE968}" type="pres">
      <dgm:prSet presAssocID="{23E7EB41-C7E8-42D8-AE42-3CACC4AD9FCA}" presName="Name35" presStyleLbl="parChTrans1D4" presStyleIdx="2" presStyleCnt="4"/>
      <dgm:spPr/>
    </dgm:pt>
    <dgm:pt modelId="{5F6F2822-7484-4339-BA3F-BFD135096345}" type="pres">
      <dgm:prSet presAssocID="{EDA15815-9F2B-4697-9BE4-1899122D7DCF}" presName="hierRoot2" presStyleCnt="0">
        <dgm:presLayoutVars>
          <dgm:hierBranch/>
        </dgm:presLayoutVars>
      </dgm:prSet>
      <dgm:spPr/>
    </dgm:pt>
    <dgm:pt modelId="{62EADB57-A394-4E60-B415-ECE9362E8D57}" type="pres">
      <dgm:prSet presAssocID="{EDA15815-9F2B-4697-9BE4-1899122D7DCF}" presName="rootComposite" presStyleCnt="0"/>
      <dgm:spPr/>
    </dgm:pt>
    <dgm:pt modelId="{6FE0C742-1B4E-4FF7-B6D6-3A28ADEB04A1}" type="pres">
      <dgm:prSet presAssocID="{EDA15815-9F2B-4697-9BE4-1899122D7DCF}" presName="rootText" presStyleLbl="node4" presStyleIdx="2" presStyleCnt="4" custScaleX="124421" custScaleY="5656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7CCE9DD-FAD4-496E-8976-CCEF54B5F25B}" type="pres">
      <dgm:prSet presAssocID="{EDA15815-9F2B-4697-9BE4-1899122D7DCF}" presName="rootConnector" presStyleLbl="node4" presStyleIdx="2" presStyleCnt="4"/>
      <dgm:spPr/>
    </dgm:pt>
    <dgm:pt modelId="{2E119F9E-7440-43D7-927F-5B99A7770F58}" type="pres">
      <dgm:prSet presAssocID="{EDA15815-9F2B-4697-9BE4-1899122D7DCF}" presName="hierChild4" presStyleCnt="0"/>
      <dgm:spPr/>
    </dgm:pt>
    <dgm:pt modelId="{EBD90849-4C6E-4A56-B09D-8390EDF9663B}" type="pres">
      <dgm:prSet presAssocID="{EDA15815-9F2B-4697-9BE4-1899122D7DCF}" presName="hierChild5" presStyleCnt="0"/>
      <dgm:spPr/>
    </dgm:pt>
    <dgm:pt modelId="{3740FABC-24DD-4341-9DFA-98D286604775}" type="pres">
      <dgm:prSet presAssocID="{FC70FE69-E004-48DC-84CE-147D064E1B91}" presName="hierChild5" presStyleCnt="0"/>
      <dgm:spPr/>
    </dgm:pt>
    <dgm:pt modelId="{F0AD003A-690F-4DBE-B5DF-72190022F99A}" type="pres">
      <dgm:prSet presAssocID="{E5CF317D-2F94-4D3A-AB19-6C16F65EC764}" presName="Name35" presStyleLbl="parChTrans1D3" presStyleIdx="2" presStyleCnt="3"/>
      <dgm:spPr/>
    </dgm:pt>
    <dgm:pt modelId="{C3582C37-9716-4B0D-862B-A8A6D25ABD0C}" type="pres">
      <dgm:prSet presAssocID="{2905C8D6-9930-4646-B519-EE6C3804709F}" presName="hierRoot2" presStyleCnt="0">
        <dgm:presLayoutVars>
          <dgm:hierBranch/>
        </dgm:presLayoutVars>
      </dgm:prSet>
      <dgm:spPr/>
    </dgm:pt>
    <dgm:pt modelId="{E0A54253-9067-48C5-B7B9-37224D6F0DFE}" type="pres">
      <dgm:prSet presAssocID="{2905C8D6-9930-4646-B519-EE6C3804709F}" presName="rootComposite" presStyleCnt="0"/>
      <dgm:spPr/>
    </dgm:pt>
    <dgm:pt modelId="{7C9EEA36-A892-4AA7-A9F5-EA752357C3DA}" type="pres">
      <dgm:prSet presAssocID="{2905C8D6-9930-4646-B519-EE6C3804709F}" presName="rootText" presStyleLbl="node3" presStyleIdx="2" presStyleCnt="3" custScaleX="69887" custScaleY="5605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377D845-ADB9-451E-B000-28C96A130648}" type="pres">
      <dgm:prSet presAssocID="{2905C8D6-9930-4646-B519-EE6C3804709F}" presName="rootConnector" presStyleLbl="node3" presStyleIdx="2" presStyleCnt="3"/>
      <dgm:spPr/>
    </dgm:pt>
    <dgm:pt modelId="{1A7DD4D8-83B5-4200-B5E4-0E121D776C45}" type="pres">
      <dgm:prSet presAssocID="{2905C8D6-9930-4646-B519-EE6C3804709F}" presName="hierChild4" presStyleCnt="0"/>
      <dgm:spPr/>
    </dgm:pt>
    <dgm:pt modelId="{02BA18CD-AD72-4086-8170-DE101C364CCF}" type="pres">
      <dgm:prSet presAssocID="{3BB583D9-F2F5-4535-8D8B-6FF3CFECD20F}" presName="Name35" presStyleLbl="parChTrans1D4" presStyleIdx="3" presStyleCnt="4"/>
      <dgm:spPr/>
    </dgm:pt>
    <dgm:pt modelId="{2661CEA6-EADE-4F18-AC26-FCE5A579234F}" type="pres">
      <dgm:prSet presAssocID="{C2A8EDD7-F7E1-4946-87BC-16DA2D659221}" presName="hierRoot2" presStyleCnt="0">
        <dgm:presLayoutVars>
          <dgm:hierBranch/>
        </dgm:presLayoutVars>
      </dgm:prSet>
      <dgm:spPr/>
    </dgm:pt>
    <dgm:pt modelId="{5351A003-48D7-4267-A840-6577BB2B6AC9}" type="pres">
      <dgm:prSet presAssocID="{C2A8EDD7-F7E1-4946-87BC-16DA2D659221}" presName="rootComposite" presStyleCnt="0"/>
      <dgm:spPr/>
    </dgm:pt>
    <dgm:pt modelId="{C3C0CE58-F570-48FD-86C2-6ECE552F49F2}" type="pres">
      <dgm:prSet presAssocID="{C2A8EDD7-F7E1-4946-87BC-16DA2D659221}" presName="rootText" presStyleLbl="node4" presStyleIdx="3" presStyleCnt="4" custScaleX="69887" custScaleY="56055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3A3B612-7D79-48C8-A2F7-902BBA6D2EB7}" type="pres">
      <dgm:prSet presAssocID="{C2A8EDD7-F7E1-4946-87BC-16DA2D659221}" presName="rootConnector" presStyleLbl="node4" presStyleIdx="3" presStyleCnt="4"/>
      <dgm:spPr/>
    </dgm:pt>
    <dgm:pt modelId="{786DBCCB-6AAC-4649-90F4-AE1AB39CD31C}" type="pres">
      <dgm:prSet presAssocID="{C2A8EDD7-F7E1-4946-87BC-16DA2D659221}" presName="hierChild4" presStyleCnt="0"/>
      <dgm:spPr/>
    </dgm:pt>
    <dgm:pt modelId="{6734000C-50CE-4B96-B35E-64677D143AA0}" type="pres">
      <dgm:prSet presAssocID="{C2A8EDD7-F7E1-4946-87BC-16DA2D659221}" presName="hierChild5" presStyleCnt="0"/>
      <dgm:spPr/>
    </dgm:pt>
    <dgm:pt modelId="{1FC29F20-059D-4C40-9B86-8D2C732F11EF}" type="pres">
      <dgm:prSet presAssocID="{2905C8D6-9930-4646-B519-EE6C3804709F}" presName="hierChild5" presStyleCnt="0"/>
      <dgm:spPr/>
    </dgm:pt>
    <dgm:pt modelId="{6F53F421-8169-468E-8841-C8554351D3F8}" type="pres">
      <dgm:prSet presAssocID="{F6406831-4C93-4245-88EF-B1F4DBD46870}" presName="hierChild5" presStyleCnt="0"/>
      <dgm:spPr/>
    </dgm:pt>
    <dgm:pt modelId="{4D544784-93EF-44C8-A7C9-F2A9C6678373}" type="pres">
      <dgm:prSet presAssocID="{4600AEB9-91E3-440E-BCE8-8B9D930881F0}" presName="hierChild3" presStyleCnt="0"/>
      <dgm:spPr/>
    </dgm:pt>
  </dgm:ptLst>
  <dgm:cxnLst>
    <dgm:cxn modelId="{0FD463F4-F80C-48FC-997D-7BE8019131BF}" type="presOf" srcId="{C1BB84F1-78F6-4CB7-8808-E34677B1E002}" destId="{D9144B1F-44DA-4F2B-9D1C-1124FE74DA85}" srcOrd="0" destOrd="0" presId="urn:microsoft.com/office/officeart/2005/8/layout/orgChart1"/>
    <dgm:cxn modelId="{3174AAE4-E870-4AE2-8EA6-A985AACB0810}" type="presOf" srcId="{F6406831-4C93-4245-88EF-B1F4DBD46870}" destId="{CB4E6366-2AAC-4D21-A3A5-BE3FA599C1CC}" srcOrd="0" destOrd="0" presId="urn:microsoft.com/office/officeart/2005/8/layout/orgChart1"/>
    <dgm:cxn modelId="{97D90787-B921-488B-B766-A795CE410A75}" type="presOf" srcId="{5C2A0294-9BCF-4217-A992-EB820495E2F5}" destId="{1B485B64-3300-4EB7-AEBB-10F5E3220F44}" srcOrd="0" destOrd="0" presId="urn:microsoft.com/office/officeart/2005/8/layout/orgChart1"/>
    <dgm:cxn modelId="{68D6913F-B677-4E94-918A-EB1DFC7C5BEA}" type="presOf" srcId="{9986F509-F48E-4E9B-8643-1D8DDFC04DE3}" destId="{B0C15A1C-7462-48A1-B80F-3428A6EEF894}" srcOrd="0" destOrd="0" presId="urn:microsoft.com/office/officeart/2005/8/layout/orgChart1"/>
    <dgm:cxn modelId="{C06A706C-930A-40B5-AFEF-F50F45023FD3}" srcId="{5BDFF795-2F41-415B-B4AC-7D21D7822CD1}" destId="{4600AEB9-91E3-440E-BCE8-8B9D930881F0}" srcOrd="0" destOrd="0" parTransId="{58C705EC-AB9D-4C96-B35E-6930C1552AA0}" sibTransId="{855509DB-7C1C-49E4-B330-3AC0F962F212}"/>
    <dgm:cxn modelId="{A23C1EFE-48F7-4C12-9870-615ED7096924}" type="presOf" srcId="{B1D94FCF-95ED-4510-A22A-D089F2D68701}" destId="{D40D2EDE-5147-4E36-8E70-57390B03CC0B}" srcOrd="0" destOrd="0" presId="urn:microsoft.com/office/officeart/2005/8/layout/orgChart1"/>
    <dgm:cxn modelId="{A0D99430-EB21-49E5-BB4D-0FABCDDF9756}" type="presOf" srcId="{C2A8EDD7-F7E1-4946-87BC-16DA2D659221}" destId="{B3A3B612-7D79-48C8-A2F7-902BBA6D2EB7}" srcOrd="1" destOrd="0" presId="urn:microsoft.com/office/officeart/2005/8/layout/orgChart1"/>
    <dgm:cxn modelId="{64EFA2CE-0AFA-4A1C-BC2A-DE548BB95648}" srcId="{FC70FE69-E004-48DC-84CE-147D064E1B91}" destId="{EDA15815-9F2B-4697-9BE4-1899122D7DCF}" srcOrd="0" destOrd="0" parTransId="{23E7EB41-C7E8-42D8-AE42-3CACC4AD9FCA}" sibTransId="{20002952-5816-4454-8CCA-B56284185365}"/>
    <dgm:cxn modelId="{A30D9E5B-8292-41D4-9F5D-6AD932F8F4DC}" type="presOf" srcId="{C2A8EDD7-F7E1-4946-87BC-16DA2D659221}" destId="{C3C0CE58-F570-48FD-86C2-6ECE552F49F2}" srcOrd="0" destOrd="0" presId="urn:microsoft.com/office/officeart/2005/8/layout/orgChart1"/>
    <dgm:cxn modelId="{283FF487-5A1E-4BF1-B512-519089B37ED6}" type="presOf" srcId="{5BDFF795-2F41-415B-B4AC-7D21D7822CD1}" destId="{3567F24E-205E-44E6-BB67-5695AD7B428B}" srcOrd="0" destOrd="0" presId="urn:microsoft.com/office/officeart/2005/8/layout/orgChart1"/>
    <dgm:cxn modelId="{00C37DE2-DA5C-4146-82DE-F0FDA8FE2044}" type="presOf" srcId="{9BA0601C-6A12-4681-93F8-FBABFED0C005}" destId="{91C70346-F0AD-4982-BB48-B827B14207D3}" srcOrd="1" destOrd="0" presId="urn:microsoft.com/office/officeart/2005/8/layout/orgChart1"/>
    <dgm:cxn modelId="{7D88B8E2-FABD-4FE1-8F22-9C91BFD7FED2}" type="presOf" srcId="{EDA15815-9F2B-4697-9BE4-1899122D7DCF}" destId="{6FE0C742-1B4E-4FF7-B6D6-3A28ADEB04A1}" srcOrd="0" destOrd="0" presId="urn:microsoft.com/office/officeart/2005/8/layout/orgChart1"/>
    <dgm:cxn modelId="{5570988B-C511-40D7-8985-C59591FFACAC}" type="presOf" srcId="{E5CF317D-2F94-4D3A-AB19-6C16F65EC764}" destId="{F0AD003A-690F-4DBE-B5DF-72190022F99A}" srcOrd="0" destOrd="0" presId="urn:microsoft.com/office/officeart/2005/8/layout/orgChart1"/>
    <dgm:cxn modelId="{40BFC397-322C-4937-A94F-A618A7B7AF0B}" type="presOf" srcId="{351644CE-524A-41EA-B89B-4D679EAF618C}" destId="{0AEF7A57-69DD-418C-9BAC-286AD820EB06}" srcOrd="1" destOrd="0" presId="urn:microsoft.com/office/officeart/2005/8/layout/orgChart1"/>
    <dgm:cxn modelId="{0C9E8D24-8BF8-4605-BD83-2F65D27E2B32}" type="presOf" srcId="{4600AEB9-91E3-440E-BCE8-8B9D930881F0}" destId="{59F005B7-35B2-46D1-B796-9C2578CF664D}" srcOrd="0" destOrd="0" presId="urn:microsoft.com/office/officeart/2005/8/layout/orgChart1"/>
    <dgm:cxn modelId="{31A41319-77A1-43B2-8868-6B3FADAE4C74}" type="presOf" srcId="{FC70FE69-E004-48DC-84CE-147D064E1B91}" destId="{0E47D798-3DDD-477D-88E2-820259D35F0F}" srcOrd="1" destOrd="0" presId="urn:microsoft.com/office/officeart/2005/8/layout/orgChart1"/>
    <dgm:cxn modelId="{FF33C7F9-1D49-4405-809C-499671A48657}" type="presOf" srcId="{F6406831-4C93-4245-88EF-B1F4DBD46870}" destId="{D02F00FB-CED1-484E-BA71-E3A954A5187A}" srcOrd="1" destOrd="0" presId="urn:microsoft.com/office/officeart/2005/8/layout/orgChart1"/>
    <dgm:cxn modelId="{391EE913-A91E-428F-941D-B614DEE06228}" type="presOf" srcId="{E8B97FCF-2C9B-470E-BF7E-BFEBC01DFDEF}" destId="{54D1881C-5378-405F-BEBF-1E5B2F2D2BEA}" srcOrd="0" destOrd="0" presId="urn:microsoft.com/office/officeart/2005/8/layout/orgChart1"/>
    <dgm:cxn modelId="{E39D204A-C3B5-41BB-9139-FA7209AF49A5}" srcId="{351644CE-524A-41EA-B89B-4D679EAF618C}" destId="{B1D94FCF-95ED-4510-A22A-D089F2D68701}" srcOrd="1" destOrd="0" parTransId="{9EAEF832-4F5B-440D-B4DD-039877281C5E}" sibTransId="{1991000B-FE67-4D73-B355-3DC0DEED1898}"/>
    <dgm:cxn modelId="{58357790-E5DA-446A-8238-BF65A4A271CA}" srcId="{2905C8D6-9930-4646-B519-EE6C3804709F}" destId="{C2A8EDD7-F7E1-4946-87BC-16DA2D659221}" srcOrd="0" destOrd="0" parTransId="{3BB583D9-F2F5-4535-8D8B-6FF3CFECD20F}" sibTransId="{4A4369A9-EB35-4CAD-9D3D-530CFC0E15B7}"/>
    <dgm:cxn modelId="{F0B01EC3-4DA9-4C8D-B733-6F0C724D2EA7}" type="presOf" srcId="{3BB583D9-F2F5-4535-8D8B-6FF3CFECD20F}" destId="{02BA18CD-AD72-4086-8170-DE101C364CCF}" srcOrd="0" destOrd="0" presId="urn:microsoft.com/office/officeart/2005/8/layout/orgChart1"/>
    <dgm:cxn modelId="{8402C93A-1CB7-424C-80C3-0440EDE85EAF}" srcId="{351644CE-524A-41EA-B89B-4D679EAF618C}" destId="{9BA0601C-6A12-4681-93F8-FBABFED0C005}" srcOrd="0" destOrd="0" parTransId="{5C2A0294-9BCF-4217-A992-EB820495E2F5}" sibTransId="{4C4B3E06-BEF3-420D-BB29-901B040F3649}"/>
    <dgm:cxn modelId="{8AF9AFB2-50FB-4FB4-8B9C-401CB241AF53}" type="presOf" srcId="{351644CE-524A-41EA-B89B-4D679EAF618C}" destId="{1256EA47-3D5B-42A1-BC27-E8DC90226014}" srcOrd="0" destOrd="0" presId="urn:microsoft.com/office/officeart/2005/8/layout/orgChart1"/>
    <dgm:cxn modelId="{72F28E48-370C-4D7D-86F1-2FF29B67E415}" srcId="{F6406831-4C93-4245-88EF-B1F4DBD46870}" destId="{2905C8D6-9930-4646-B519-EE6C3804709F}" srcOrd="2" destOrd="0" parTransId="{E5CF317D-2F94-4D3A-AB19-6C16F65EC764}" sibTransId="{19019180-9FBF-4EF5-9D3B-F7C7D5259E67}"/>
    <dgm:cxn modelId="{F9CAFC9E-6FB0-4E1B-975B-4CEEA7049A32}" type="presOf" srcId="{2905C8D6-9930-4646-B519-EE6C3804709F}" destId="{7C9EEA36-A892-4AA7-A9F5-EA752357C3DA}" srcOrd="0" destOrd="0" presId="urn:microsoft.com/office/officeart/2005/8/layout/orgChart1"/>
    <dgm:cxn modelId="{5A5E37E6-35C0-48D8-AE5B-9B5B88148232}" type="presOf" srcId="{FC70FE69-E004-48DC-84CE-147D064E1B91}" destId="{2CAFCD11-C6F0-4E10-95B7-7C276965D47E}" srcOrd="0" destOrd="0" presId="urn:microsoft.com/office/officeart/2005/8/layout/orgChart1"/>
    <dgm:cxn modelId="{D1A75340-DDA1-4ACD-A4C7-8013AC1ABDC6}" type="presOf" srcId="{2905C8D6-9930-4646-B519-EE6C3804709F}" destId="{0377D845-ADB9-451E-B000-28C96A130648}" srcOrd="1" destOrd="0" presId="urn:microsoft.com/office/officeart/2005/8/layout/orgChart1"/>
    <dgm:cxn modelId="{1A7285EF-49CA-4535-B845-0783D6D78580}" srcId="{F6406831-4C93-4245-88EF-B1F4DBD46870}" destId="{FC70FE69-E004-48DC-84CE-147D064E1B91}" srcOrd="1" destOrd="0" parTransId="{9986F509-F48E-4E9B-8643-1D8DDFC04DE3}" sibTransId="{05C100B1-5D5C-4E7A-9982-DE628445530C}"/>
    <dgm:cxn modelId="{D0B84E3C-9FB5-41B1-9C4A-66FB81EA2816}" type="presOf" srcId="{B1D94FCF-95ED-4510-A22A-D089F2D68701}" destId="{2B2D0F1E-D5D1-45A0-84E6-B6FE149B0B60}" srcOrd="1" destOrd="0" presId="urn:microsoft.com/office/officeart/2005/8/layout/orgChart1"/>
    <dgm:cxn modelId="{A85972F2-A07D-49B3-8C84-9789FB86922E}" type="presOf" srcId="{9BA0601C-6A12-4681-93F8-FBABFED0C005}" destId="{FE370FCD-D10D-4037-A984-19A563809C84}" srcOrd="0" destOrd="0" presId="urn:microsoft.com/office/officeart/2005/8/layout/orgChart1"/>
    <dgm:cxn modelId="{01CB0AA8-2F65-47FD-BD6C-16813E2FE579}" srcId="{F6406831-4C93-4245-88EF-B1F4DBD46870}" destId="{351644CE-524A-41EA-B89B-4D679EAF618C}" srcOrd="0" destOrd="0" parTransId="{E8B97FCF-2C9B-470E-BF7E-BFEBC01DFDEF}" sibTransId="{9432F9E1-92F2-41CC-94E2-C1E18F237372}"/>
    <dgm:cxn modelId="{9630B959-EF22-4813-A47B-D3650F80F96D}" type="presOf" srcId="{23E7EB41-C7E8-42D8-AE42-3CACC4AD9FCA}" destId="{50D069DD-DA25-43C8-A208-D5196B6AE968}" srcOrd="0" destOrd="0" presId="urn:microsoft.com/office/officeart/2005/8/layout/orgChart1"/>
    <dgm:cxn modelId="{D2A5C05B-A644-476C-8E74-226C7F0518AC}" srcId="{4600AEB9-91E3-440E-BCE8-8B9D930881F0}" destId="{F6406831-4C93-4245-88EF-B1F4DBD46870}" srcOrd="0" destOrd="0" parTransId="{C1BB84F1-78F6-4CB7-8808-E34677B1E002}" sibTransId="{31235B20-D862-4C89-8E7C-4A442EBA7CA9}"/>
    <dgm:cxn modelId="{F0872AA1-7DD1-49A9-8395-1087C7DB94E3}" type="presOf" srcId="{9EAEF832-4F5B-440D-B4DD-039877281C5E}" destId="{3DCF03B0-BCD6-46E7-B123-2C627587A744}" srcOrd="0" destOrd="0" presId="urn:microsoft.com/office/officeart/2005/8/layout/orgChart1"/>
    <dgm:cxn modelId="{45A02B33-928C-41C6-B2FF-C15E4F30C4B6}" type="presOf" srcId="{4600AEB9-91E3-440E-BCE8-8B9D930881F0}" destId="{03981B48-657A-4583-8FEE-84F74D24FC9B}" srcOrd="1" destOrd="0" presId="urn:microsoft.com/office/officeart/2005/8/layout/orgChart1"/>
    <dgm:cxn modelId="{8297C5EC-5A3D-49B7-994C-3A8136732D48}" type="presOf" srcId="{EDA15815-9F2B-4697-9BE4-1899122D7DCF}" destId="{F7CCE9DD-FAD4-496E-8976-CCEF54B5F25B}" srcOrd="1" destOrd="0" presId="urn:microsoft.com/office/officeart/2005/8/layout/orgChart1"/>
    <dgm:cxn modelId="{B9D3391E-CE6F-4298-AEE2-30961E9F0E03}" type="presParOf" srcId="{3567F24E-205E-44E6-BB67-5695AD7B428B}" destId="{0630BA83-5574-4305-91B1-E676CB3C0B5A}" srcOrd="0" destOrd="0" presId="urn:microsoft.com/office/officeart/2005/8/layout/orgChart1"/>
    <dgm:cxn modelId="{BED0F5C2-B4E3-4AC9-9385-0AE31D5734DD}" type="presParOf" srcId="{0630BA83-5574-4305-91B1-E676CB3C0B5A}" destId="{F2DC4B0A-DB9F-413F-86D9-E1175290A1FB}" srcOrd="0" destOrd="0" presId="urn:microsoft.com/office/officeart/2005/8/layout/orgChart1"/>
    <dgm:cxn modelId="{1BF814BF-5444-4108-AC7E-9303CC753239}" type="presParOf" srcId="{F2DC4B0A-DB9F-413F-86D9-E1175290A1FB}" destId="{59F005B7-35B2-46D1-B796-9C2578CF664D}" srcOrd="0" destOrd="0" presId="urn:microsoft.com/office/officeart/2005/8/layout/orgChart1"/>
    <dgm:cxn modelId="{3F76DC51-B508-4D48-A567-09D6EE3DA3DC}" type="presParOf" srcId="{F2DC4B0A-DB9F-413F-86D9-E1175290A1FB}" destId="{03981B48-657A-4583-8FEE-84F74D24FC9B}" srcOrd="1" destOrd="0" presId="urn:microsoft.com/office/officeart/2005/8/layout/orgChart1"/>
    <dgm:cxn modelId="{8D981CA9-77DA-4B5D-B6F9-FF892AB5AED1}" type="presParOf" srcId="{0630BA83-5574-4305-91B1-E676CB3C0B5A}" destId="{153A1544-718B-4D9D-8871-B565673C5E73}" srcOrd="1" destOrd="0" presId="urn:microsoft.com/office/officeart/2005/8/layout/orgChart1"/>
    <dgm:cxn modelId="{1620A066-6403-4FC9-8A36-07145D19AB0B}" type="presParOf" srcId="{153A1544-718B-4D9D-8871-B565673C5E73}" destId="{D9144B1F-44DA-4F2B-9D1C-1124FE74DA85}" srcOrd="0" destOrd="0" presId="urn:microsoft.com/office/officeart/2005/8/layout/orgChart1"/>
    <dgm:cxn modelId="{7521305D-3964-4B18-BBE8-BE964C4F244F}" type="presParOf" srcId="{153A1544-718B-4D9D-8871-B565673C5E73}" destId="{FC9C398E-CB86-43C9-8D40-7964EFA9BA51}" srcOrd="1" destOrd="0" presId="urn:microsoft.com/office/officeart/2005/8/layout/orgChart1"/>
    <dgm:cxn modelId="{E5F58863-18FD-4903-8AAF-ABF6F3B84480}" type="presParOf" srcId="{FC9C398E-CB86-43C9-8D40-7964EFA9BA51}" destId="{15701371-585D-4A91-9C2B-1B7402E3E43A}" srcOrd="0" destOrd="0" presId="urn:microsoft.com/office/officeart/2005/8/layout/orgChart1"/>
    <dgm:cxn modelId="{A106F7B3-1B39-4DDE-9DD9-2D846D9E70FB}" type="presParOf" srcId="{15701371-585D-4A91-9C2B-1B7402E3E43A}" destId="{CB4E6366-2AAC-4D21-A3A5-BE3FA599C1CC}" srcOrd="0" destOrd="0" presId="urn:microsoft.com/office/officeart/2005/8/layout/orgChart1"/>
    <dgm:cxn modelId="{C5B9C01F-A139-41A7-BE0F-880124BD5B72}" type="presParOf" srcId="{15701371-585D-4A91-9C2B-1B7402E3E43A}" destId="{D02F00FB-CED1-484E-BA71-E3A954A5187A}" srcOrd="1" destOrd="0" presId="urn:microsoft.com/office/officeart/2005/8/layout/orgChart1"/>
    <dgm:cxn modelId="{27B87C75-5A63-45E0-8321-60ECA2685909}" type="presParOf" srcId="{FC9C398E-CB86-43C9-8D40-7964EFA9BA51}" destId="{00D5EBB5-D2EA-470E-AE90-1D1506735560}" srcOrd="1" destOrd="0" presId="urn:microsoft.com/office/officeart/2005/8/layout/orgChart1"/>
    <dgm:cxn modelId="{1DEF342E-AD48-44AC-8503-41A2073EFFF8}" type="presParOf" srcId="{00D5EBB5-D2EA-470E-AE90-1D1506735560}" destId="{54D1881C-5378-405F-BEBF-1E5B2F2D2BEA}" srcOrd="0" destOrd="0" presId="urn:microsoft.com/office/officeart/2005/8/layout/orgChart1"/>
    <dgm:cxn modelId="{C53CDDE2-A7C9-407C-9E97-D43A5013C3C4}" type="presParOf" srcId="{00D5EBB5-D2EA-470E-AE90-1D1506735560}" destId="{06F4715E-81D0-4671-9D76-D2CF63D3903B}" srcOrd="1" destOrd="0" presId="urn:microsoft.com/office/officeart/2005/8/layout/orgChart1"/>
    <dgm:cxn modelId="{11C65965-711E-4C7D-80B2-DD7DF1ECDC71}" type="presParOf" srcId="{06F4715E-81D0-4671-9D76-D2CF63D3903B}" destId="{7EAED95A-4FBF-4A24-A628-6DF83ECB3578}" srcOrd="0" destOrd="0" presId="urn:microsoft.com/office/officeart/2005/8/layout/orgChart1"/>
    <dgm:cxn modelId="{4B36DCA7-5F49-44E3-BB1B-F176387693E4}" type="presParOf" srcId="{7EAED95A-4FBF-4A24-A628-6DF83ECB3578}" destId="{1256EA47-3D5B-42A1-BC27-E8DC90226014}" srcOrd="0" destOrd="0" presId="urn:microsoft.com/office/officeart/2005/8/layout/orgChart1"/>
    <dgm:cxn modelId="{25A0EF17-AEB2-410F-BF4D-F42A28C5F131}" type="presParOf" srcId="{7EAED95A-4FBF-4A24-A628-6DF83ECB3578}" destId="{0AEF7A57-69DD-418C-9BAC-286AD820EB06}" srcOrd="1" destOrd="0" presId="urn:microsoft.com/office/officeart/2005/8/layout/orgChart1"/>
    <dgm:cxn modelId="{158435B6-0103-4105-83E4-CCF21EF0DA4B}" type="presParOf" srcId="{06F4715E-81D0-4671-9D76-D2CF63D3903B}" destId="{55E1CD2C-9200-467A-AD2E-0AC9DA59A7F5}" srcOrd="1" destOrd="0" presId="urn:microsoft.com/office/officeart/2005/8/layout/orgChart1"/>
    <dgm:cxn modelId="{BE547431-F65A-46D8-80BD-83327FBFE716}" type="presParOf" srcId="{55E1CD2C-9200-467A-AD2E-0AC9DA59A7F5}" destId="{1B485B64-3300-4EB7-AEBB-10F5E3220F44}" srcOrd="0" destOrd="0" presId="urn:microsoft.com/office/officeart/2005/8/layout/orgChart1"/>
    <dgm:cxn modelId="{16514CF1-7C96-4BB6-9A7F-0CFCA232EE07}" type="presParOf" srcId="{55E1CD2C-9200-467A-AD2E-0AC9DA59A7F5}" destId="{15035234-982D-445C-AC93-0724E6C23D70}" srcOrd="1" destOrd="0" presId="urn:microsoft.com/office/officeart/2005/8/layout/orgChart1"/>
    <dgm:cxn modelId="{B4B47453-44CB-438A-92D7-4FDB3EB3735C}" type="presParOf" srcId="{15035234-982D-445C-AC93-0724E6C23D70}" destId="{8142575A-C0BE-421E-9C3E-E5BF48BF2054}" srcOrd="0" destOrd="0" presId="urn:microsoft.com/office/officeart/2005/8/layout/orgChart1"/>
    <dgm:cxn modelId="{0F315450-94F5-4C93-9940-5CCD342F2EE2}" type="presParOf" srcId="{8142575A-C0BE-421E-9C3E-E5BF48BF2054}" destId="{FE370FCD-D10D-4037-A984-19A563809C84}" srcOrd="0" destOrd="0" presId="urn:microsoft.com/office/officeart/2005/8/layout/orgChart1"/>
    <dgm:cxn modelId="{FFB1145F-A6B3-4B02-8F1F-50A6D323E1DE}" type="presParOf" srcId="{8142575A-C0BE-421E-9C3E-E5BF48BF2054}" destId="{91C70346-F0AD-4982-BB48-B827B14207D3}" srcOrd="1" destOrd="0" presId="urn:microsoft.com/office/officeart/2005/8/layout/orgChart1"/>
    <dgm:cxn modelId="{45521AA9-A661-466B-9434-B76E7F94E65D}" type="presParOf" srcId="{15035234-982D-445C-AC93-0724E6C23D70}" destId="{F2D07F84-81D4-4B6D-A42F-C6AE50AB1D0F}" srcOrd="1" destOrd="0" presId="urn:microsoft.com/office/officeart/2005/8/layout/orgChart1"/>
    <dgm:cxn modelId="{7CC3F82E-2D81-4324-8FDF-31A2C345DA8B}" type="presParOf" srcId="{15035234-982D-445C-AC93-0724E6C23D70}" destId="{E564C86F-BD52-47F2-B089-EC494B23A4D0}" srcOrd="2" destOrd="0" presId="urn:microsoft.com/office/officeart/2005/8/layout/orgChart1"/>
    <dgm:cxn modelId="{DC5268C9-3104-424B-A2C0-747545DDABA4}" type="presParOf" srcId="{55E1CD2C-9200-467A-AD2E-0AC9DA59A7F5}" destId="{3DCF03B0-BCD6-46E7-B123-2C627587A744}" srcOrd="2" destOrd="0" presId="urn:microsoft.com/office/officeart/2005/8/layout/orgChart1"/>
    <dgm:cxn modelId="{5628B05F-D1CF-43AC-BE16-CA07801CA971}" type="presParOf" srcId="{55E1CD2C-9200-467A-AD2E-0AC9DA59A7F5}" destId="{087E91E2-F191-49C6-B66E-92F6516F904D}" srcOrd="3" destOrd="0" presId="urn:microsoft.com/office/officeart/2005/8/layout/orgChart1"/>
    <dgm:cxn modelId="{42527FA8-20CC-4BEB-B8A4-ED555F3EC739}" type="presParOf" srcId="{087E91E2-F191-49C6-B66E-92F6516F904D}" destId="{A8AE9AF4-2342-43F7-8CBE-0D6AFAF81763}" srcOrd="0" destOrd="0" presId="urn:microsoft.com/office/officeart/2005/8/layout/orgChart1"/>
    <dgm:cxn modelId="{A006941F-B031-4393-B6CA-2361B6B332DC}" type="presParOf" srcId="{A8AE9AF4-2342-43F7-8CBE-0D6AFAF81763}" destId="{D40D2EDE-5147-4E36-8E70-57390B03CC0B}" srcOrd="0" destOrd="0" presId="urn:microsoft.com/office/officeart/2005/8/layout/orgChart1"/>
    <dgm:cxn modelId="{A5F0DA3D-E4CF-4F72-940F-8E51B84A6ADB}" type="presParOf" srcId="{A8AE9AF4-2342-43F7-8CBE-0D6AFAF81763}" destId="{2B2D0F1E-D5D1-45A0-84E6-B6FE149B0B60}" srcOrd="1" destOrd="0" presId="urn:microsoft.com/office/officeart/2005/8/layout/orgChart1"/>
    <dgm:cxn modelId="{21E644D3-5C13-4ABF-9850-7E38EC608F82}" type="presParOf" srcId="{087E91E2-F191-49C6-B66E-92F6516F904D}" destId="{F01A53AD-4906-4B3E-8875-252E86F27383}" srcOrd="1" destOrd="0" presId="urn:microsoft.com/office/officeart/2005/8/layout/orgChart1"/>
    <dgm:cxn modelId="{0DDEF3F4-B56F-4BD1-A98A-4F42C1409135}" type="presParOf" srcId="{087E91E2-F191-49C6-B66E-92F6516F904D}" destId="{3ACA33A3-D32D-4EDB-AF4E-44F18B2E5455}" srcOrd="2" destOrd="0" presId="urn:microsoft.com/office/officeart/2005/8/layout/orgChart1"/>
    <dgm:cxn modelId="{1CBEBB22-993A-4109-A33C-490FD0B7CA03}" type="presParOf" srcId="{06F4715E-81D0-4671-9D76-D2CF63D3903B}" destId="{FC469397-A15B-41DB-862E-008F4701D32D}" srcOrd="2" destOrd="0" presId="urn:microsoft.com/office/officeart/2005/8/layout/orgChart1"/>
    <dgm:cxn modelId="{4F22D3F3-FEB8-4F14-8AED-5C0FE2DD4EAE}" type="presParOf" srcId="{00D5EBB5-D2EA-470E-AE90-1D1506735560}" destId="{B0C15A1C-7462-48A1-B80F-3428A6EEF894}" srcOrd="2" destOrd="0" presId="urn:microsoft.com/office/officeart/2005/8/layout/orgChart1"/>
    <dgm:cxn modelId="{C47660E2-CE9E-48BA-8CD8-12D055F0045C}" type="presParOf" srcId="{00D5EBB5-D2EA-470E-AE90-1D1506735560}" destId="{69B777DD-5E23-4B49-8683-23F3D350FE3F}" srcOrd="3" destOrd="0" presId="urn:microsoft.com/office/officeart/2005/8/layout/orgChart1"/>
    <dgm:cxn modelId="{B4A78A3F-906A-406F-94B5-78F5B833823D}" type="presParOf" srcId="{69B777DD-5E23-4B49-8683-23F3D350FE3F}" destId="{DBED9085-520F-4FAA-9E66-3CE03929CEB1}" srcOrd="0" destOrd="0" presId="urn:microsoft.com/office/officeart/2005/8/layout/orgChart1"/>
    <dgm:cxn modelId="{8646ADC9-B62C-4E2E-8EDD-F718C8F2098D}" type="presParOf" srcId="{DBED9085-520F-4FAA-9E66-3CE03929CEB1}" destId="{2CAFCD11-C6F0-4E10-95B7-7C276965D47E}" srcOrd="0" destOrd="0" presId="urn:microsoft.com/office/officeart/2005/8/layout/orgChart1"/>
    <dgm:cxn modelId="{FD276CE6-5C62-4D12-ACE7-5D922F1C96EE}" type="presParOf" srcId="{DBED9085-520F-4FAA-9E66-3CE03929CEB1}" destId="{0E47D798-3DDD-477D-88E2-820259D35F0F}" srcOrd="1" destOrd="0" presId="urn:microsoft.com/office/officeart/2005/8/layout/orgChart1"/>
    <dgm:cxn modelId="{86CDDF97-BBCC-4C10-AD81-810F3C8AACBF}" type="presParOf" srcId="{69B777DD-5E23-4B49-8683-23F3D350FE3F}" destId="{9CD4F953-AA64-42A5-81AB-2A1D1BE733B8}" srcOrd="1" destOrd="0" presId="urn:microsoft.com/office/officeart/2005/8/layout/orgChart1"/>
    <dgm:cxn modelId="{CB6CE01C-BF73-4AC3-AD32-4B2480FD371B}" type="presParOf" srcId="{9CD4F953-AA64-42A5-81AB-2A1D1BE733B8}" destId="{50D069DD-DA25-43C8-A208-D5196B6AE968}" srcOrd="0" destOrd="0" presId="urn:microsoft.com/office/officeart/2005/8/layout/orgChart1"/>
    <dgm:cxn modelId="{BF420B49-AAC3-4B32-80EB-65E25BF7131C}" type="presParOf" srcId="{9CD4F953-AA64-42A5-81AB-2A1D1BE733B8}" destId="{5F6F2822-7484-4339-BA3F-BFD135096345}" srcOrd="1" destOrd="0" presId="urn:microsoft.com/office/officeart/2005/8/layout/orgChart1"/>
    <dgm:cxn modelId="{FB934223-98DD-426B-B6B5-C063F37D3850}" type="presParOf" srcId="{5F6F2822-7484-4339-BA3F-BFD135096345}" destId="{62EADB57-A394-4E60-B415-ECE9362E8D57}" srcOrd="0" destOrd="0" presId="urn:microsoft.com/office/officeart/2005/8/layout/orgChart1"/>
    <dgm:cxn modelId="{52FE8BF0-971F-41CF-BC98-A819205CB9E8}" type="presParOf" srcId="{62EADB57-A394-4E60-B415-ECE9362E8D57}" destId="{6FE0C742-1B4E-4FF7-B6D6-3A28ADEB04A1}" srcOrd="0" destOrd="0" presId="urn:microsoft.com/office/officeart/2005/8/layout/orgChart1"/>
    <dgm:cxn modelId="{CBA64BB8-F5DF-4D3D-88EE-57F5A49A614A}" type="presParOf" srcId="{62EADB57-A394-4E60-B415-ECE9362E8D57}" destId="{F7CCE9DD-FAD4-496E-8976-CCEF54B5F25B}" srcOrd="1" destOrd="0" presId="urn:microsoft.com/office/officeart/2005/8/layout/orgChart1"/>
    <dgm:cxn modelId="{28EF4CDF-DCE8-4087-90FE-8E3444BF1AF0}" type="presParOf" srcId="{5F6F2822-7484-4339-BA3F-BFD135096345}" destId="{2E119F9E-7440-43D7-927F-5B99A7770F58}" srcOrd="1" destOrd="0" presId="urn:microsoft.com/office/officeart/2005/8/layout/orgChart1"/>
    <dgm:cxn modelId="{E7BA2DAB-3C72-4610-8717-F950657CB780}" type="presParOf" srcId="{5F6F2822-7484-4339-BA3F-BFD135096345}" destId="{EBD90849-4C6E-4A56-B09D-8390EDF9663B}" srcOrd="2" destOrd="0" presId="urn:microsoft.com/office/officeart/2005/8/layout/orgChart1"/>
    <dgm:cxn modelId="{FC4DCE2A-D1F8-45E9-967F-86D1E90677BD}" type="presParOf" srcId="{69B777DD-5E23-4B49-8683-23F3D350FE3F}" destId="{3740FABC-24DD-4341-9DFA-98D286604775}" srcOrd="2" destOrd="0" presId="urn:microsoft.com/office/officeart/2005/8/layout/orgChart1"/>
    <dgm:cxn modelId="{818D3117-43F6-4356-9C64-49BE932B0DE9}" type="presParOf" srcId="{00D5EBB5-D2EA-470E-AE90-1D1506735560}" destId="{F0AD003A-690F-4DBE-B5DF-72190022F99A}" srcOrd="4" destOrd="0" presId="urn:microsoft.com/office/officeart/2005/8/layout/orgChart1"/>
    <dgm:cxn modelId="{7CA17374-A434-4C7A-ACE6-1B476E77E89A}" type="presParOf" srcId="{00D5EBB5-D2EA-470E-AE90-1D1506735560}" destId="{C3582C37-9716-4B0D-862B-A8A6D25ABD0C}" srcOrd="5" destOrd="0" presId="urn:microsoft.com/office/officeart/2005/8/layout/orgChart1"/>
    <dgm:cxn modelId="{0421B471-7C38-4676-B1E4-8A03C2C153A1}" type="presParOf" srcId="{C3582C37-9716-4B0D-862B-A8A6D25ABD0C}" destId="{E0A54253-9067-48C5-B7B9-37224D6F0DFE}" srcOrd="0" destOrd="0" presId="urn:microsoft.com/office/officeart/2005/8/layout/orgChart1"/>
    <dgm:cxn modelId="{44B6926E-14A3-4A47-A61A-AE82088156E4}" type="presParOf" srcId="{E0A54253-9067-48C5-B7B9-37224D6F0DFE}" destId="{7C9EEA36-A892-4AA7-A9F5-EA752357C3DA}" srcOrd="0" destOrd="0" presId="urn:microsoft.com/office/officeart/2005/8/layout/orgChart1"/>
    <dgm:cxn modelId="{CE46DE67-2E25-4F73-A63B-6F04EA424FB6}" type="presParOf" srcId="{E0A54253-9067-48C5-B7B9-37224D6F0DFE}" destId="{0377D845-ADB9-451E-B000-28C96A130648}" srcOrd="1" destOrd="0" presId="urn:microsoft.com/office/officeart/2005/8/layout/orgChart1"/>
    <dgm:cxn modelId="{E2E961BC-8617-409D-B1E0-5FD9C8B9E497}" type="presParOf" srcId="{C3582C37-9716-4B0D-862B-A8A6D25ABD0C}" destId="{1A7DD4D8-83B5-4200-B5E4-0E121D776C45}" srcOrd="1" destOrd="0" presId="urn:microsoft.com/office/officeart/2005/8/layout/orgChart1"/>
    <dgm:cxn modelId="{A3F51213-519F-4A71-941F-62595FE5A5A6}" type="presParOf" srcId="{1A7DD4D8-83B5-4200-B5E4-0E121D776C45}" destId="{02BA18CD-AD72-4086-8170-DE101C364CCF}" srcOrd="0" destOrd="0" presId="urn:microsoft.com/office/officeart/2005/8/layout/orgChart1"/>
    <dgm:cxn modelId="{C1A32146-75D9-4A27-95A5-054F8BB72D78}" type="presParOf" srcId="{1A7DD4D8-83B5-4200-B5E4-0E121D776C45}" destId="{2661CEA6-EADE-4F18-AC26-FCE5A579234F}" srcOrd="1" destOrd="0" presId="urn:microsoft.com/office/officeart/2005/8/layout/orgChart1"/>
    <dgm:cxn modelId="{C32C699C-A2C2-47F4-9D1E-77A433F7A355}" type="presParOf" srcId="{2661CEA6-EADE-4F18-AC26-FCE5A579234F}" destId="{5351A003-48D7-4267-A840-6577BB2B6AC9}" srcOrd="0" destOrd="0" presId="urn:microsoft.com/office/officeart/2005/8/layout/orgChart1"/>
    <dgm:cxn modelId="{999125D4-1146-4681-B42F-CDE936ABA2C9}" type="presParOf" srcId="{5351A003-48D7-4267-A840-6577BB2B6AC9}" destId="{C3C0CE58-F570-48FD-86C2-6ECE552F49F2}" srcOrd="0" destOrd="0" presId="urn:microsoft.com/office/officeart/2005/8/layout/orgChart1"/>
    <dgm:cxn modelId="{1965FACF-DC17-4906-AC6C-B8F8269A50A0}" type="presParOf" srcId="{5351A003-48D7-4267-A840-6577BB2B6AC9}" destId="{B3A3B612-7D79-48C8-A2F7-902BBA6D2EB7}" srcOrd="1" destOrd="0" presId="urn:microsoft.com/office/officeart/2005/8/layout/orgChart1"/>
    <dgm:cxn modelId="{2137F696-3E23-4829-A088-D9718ED0E027}" type="presParOf" srcId="{2661CEA6-EADE-4F18-AC26-FCE5A579234F}" destId="{786DBCCB-6AAC-4649-90F4-AE1AB39CD31C}" srcOrd="1" destOrd="0" presId="urn:microsoft.com/office/officeart/2005/8/layout/orgChart1"/>
    <dgm:cxn modelId="{2B75D6A6-94BA-4B68-8E48-47334179FFB0}" type="presParOf" srcId="{2661CEA6-EADE-4F18-AC26-FCE5A579234F}" destId="{6734000C-50CE-4B96-B35E-64677D143AA0}" srcOrd="2" destOrd="0" presId="urn:microsoft.com/office/officeart/2005/8/layout/orgChart1"/>
    <dgm:cxn modelId="{2A35BBF4-7C05-44E0-86D1-BE3D56ADF57C}" type="presParOf" srcId="{C3582C37-9716-4B0D-862B-A8A6D25ABD0C}" destId="{1FC29F20-059D-4C40-9B86-8D2C732F11EF}" srcOrd="2" destOrd="0" presId="urn:microsoft.com/office/officeart/2005/8/layout/orgChart1"/>
    <dgm:cxn modelId="{75826E74-C1AF-4E4B-B766-421987570803}" type="presParOf" srcId="{FC9C398E-CB86-43C9-8D40-7964EFA9BA51}" destId="{6F53F421-8169-468E-8841-C8554351D3F8}" srcOrd="2" destOrd="0" presId="urn:microsoft.com/office/officeart/2005/8/layout/orgChart1"/>
    <dgm:cxn modelId="{15DECE39-980D-4566-B2D1-9F3D9CAF3648}" type="presParOf" srcId="{0630BA83-5574-4305-91B1-E676CB3C0B5A}" destId="{4D544784-93EF-44C8-A7C9-F2A9C6678373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6767D-135B-402E-99B1-709CDABEFF9F}">
      <dsp:nvSpPr>
        <dsp:cNvPr id="0" name=""/>
        <dsp:cNvSpPr/>
      </dsp:nvSpPr>
      <dsp:spPr>
        <a:xfrm>
          <a:off x="5493577" y="2396121"/>
          <a:ext cx="91440" cy="139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059AA-D030-438D-B07D-BCC7E865D2DE}">
      <dsp:nvSpPr>
        <dsp:cNvPr id="0" name=""/>
        <dsp:cNvSpPr/>
      </dsp:nvSpPr>
      <dsp:spPr>
        <a:xfrm>
          <a:off x="4140619" y="1925242"/>
          <a:ext cx="1398677" cy="13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37"/>
              </a:lnTo>
              <a:lnTo>
                <a:pt x="1398677" y="69637"/>
              </a:lnTo>
              <a:lnTo>
                <a:pt x="1398677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DC4A6-8188-4174-90C1-7255EB3DEB5B}">
      <dsp:nvSpPr>
        <dsp:cNvPr id="0" name=""/>
        <dsp:cNvSpPr/>
      </dsp:nvSpPr>
      <dsp:spPr>
        <a:xfrm>
          <a:off x="4140619" y="1925242"/>
          <a:ext cx="596192" cy="13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37"/>
              </a:lnTo>
              <a:lnTo>
                <a:pt x="596192" y="69637"/>
              </a:lnTo>
              <a:lnTo>
                <a:pt x="596192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D1FB4-0816-4B2B-8474-E06DA6CBA190}">
      <dsp:nvSpPr>
        <dsp:cNvPr id="0" name=""/>
        <dsp:cNvSpPr/>
      </dsp:nvSpPr>
      <dsp:spPr>
        <a:xfrm>
          <a:off x="3934328" y="1925242"/>
          <a:ext cx="206291" cy="139274"/>
        </a:xfrm>
        <a:custGeom>
          <a:avLst/>
          <a:gdLst/>
          <a:ahLst/>
          <a:cxnLst/>
          <a:rect l="0" t="0" r="0" b="0"/>
          <a:pathLst>
            <a:path>
              <a:moveTo>
                <a:pt x="206291" y="0"/>
              </a:moveTo>
              <a:lnTo>
                <a:pt x="206291" y="69637"/>
              </a:lnTo>
              <a:lnTo>
                <a:pt x="0" y="69637"/>
              </a:lnTo>
              <a:lnTo>
                <a:pt x="0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F0DD-E4D9-43B1-98A3-53378549B82E}">
      <dsp:nvSpPr>
        <dsp:cNvPr id="0" name=""/>
        <dsp:cNvSpPr/>
      </dsp:nvSpPr>
      <dsp:spPr>
        <a:xfrm>
          <a:off x="2936892" y="1925242"/>
          <a:ext cx="1203726" cy="139274"/>
        </a:xfrm>
        <a:custGeom>
          <a:avLst/>
          <a:gdLst/>
          <a:ahLst/>
          <a:cxnLst/>
          <a:rect l="0" t="0" r="0" b="0"/>
          <a:pathLst>
            <a:path>
              <a:moveTo>
                <a:pt x="1203726" y="0"/>
              </a:moveTo>
              <a:lnTo>
                <a:pt x="1203726" y="69637"/>
              </a:lnTo>
              <a:lnTo>
                <a:pt x="0" y="69637"/>
              </a:lnTo>
              <a:lnTo>
                <a:pt x="0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DBA2D-0C43-4AFB-93C4-2CA5FD0A251E}">
      <dsp:nvSpPr>
        <dsp:cNvPr id="0" name=""/>
        <dsp:cNvSpPr/>
      </dsp:nvSpPr>
      <dsp:spPr>
        <a:xfrm>
          <a:off x="2638796" y="1454362"/>
          <a:ext cx="1501823" cy="13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37"/>
              </a:lnTo>
              <a:lnTo>
                <a:pt x="1501823" y="69637"/>
              </a:lnTo>
              <a:lnTo>
                <a:pt x="1501823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39027-2238-4481-8501-2ED5986CD882}">
      <dsp:nvSpPr>
        <dsp:cNvPr id="0" name=""/>
        <dsp:cNvSpPr/>
      </dsp:nvSpPr>
      <dsp:spPr>
        <a:xfrm>
          <a:off x="1893737" y="2396121"/>
          <a:ext cx="91440" cy="139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15E24-F7F2-48D9-B0A0-79FCCA23413A}">
      <dsp:nvSpPr>
        <dsp:cNvPr id="0" name=""/>
        <dsp:cNvSpPr/>
      </dsp:nvSpPr>
      <dsp:spPr>
        <a:xfrm>
          <a:off x="1136973" y="1925242"/>
          <a:ext cx="802484" cy="13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37"/>
              </a:lnTo>
              <a:lnTo>
                <a:pt x="802484" y="69637"/>
              </a:lnTo>
              <a:lnTo>
                <a:pt x="802484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CC2D4-9A3B-49AE-94EC-70C6FD4B19D7}">
      <dsp:nvSpPr>
        <dsp:cNvPr id="0" name=""/>
        <dsp:cNvSpPr/>
      </dsp:nvSpPr>
      <dsp:spPr>
        <a:xfrm>
          <a:off x="1091253" y="1925242"/>
          <a:ext cx="91440" cy="139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49882-DC5D-4369-835A-9E44892A042D}">
      <dsp:nvSpPr>
        <dsp:cNvPr id="0" name=""/>
        <dsp:cNvSpPr/>
      </dsp:nvSpPr>
      <dsp:spPr>
        <a:xfrm>
          <a:off x="334488" y="1925242"/>
          <a:ext cx="802484" cy="139274"/>
        </a:xfrm>
        <a:custGeom>
          <a:avLst/>
          <a:gdLst/>
          <a:ahLst/>
          <a:cxnLst/>
          <a:rect l="0" t="0" r="0" b="0"/>
          <a:pathLst>
            <a:path>
              <a:moveTo>
                <a:pt x="802484" y="0"/>
              </a:moveTo>
              <a:lnTo>
                <a:pt x="802484" y="69637"/>
              </a:lnTo>
              <a:lnTo>
                <a:pt x="0" y="69637"/>
              </a:lnTo>
              <a:lnTo>
                <a:pt x="0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57A7E-28A0-4DE6-B831-29EFCB2A22AD}">
      <dsp:nvSpPr>
        <dsp:cNvPr id="0" name=""/>
        <dsp:cNvSpPr/>
      </dsp:nvSpPr>
      <dsp:spPr>
        <a:xfrm>
          <a:off x="1136973" y="1454362"/>
          <a:ext cx="1501823" cy="139274"/>
        </a:xfrm>
        <a:custGeom>
          <a:avLst/>
          <a:gdLst/>
          <a:ahLst/>
          <a:cxnLst/>
          <a:rect l="0" t="0" r="0" b="0"/>
          <a:pathLst>
            <a:path>
              <a:moveTo>
                <a:pt x="1501823" y="0"/>
              </a:moveTo>
              <a:lnTo>
                <a:pt x="1501823" y="69637"/>
              </a:lnTo>
              <a:lnTo>
                <a:pt x="0" y="69637"/>
              </a:lnTo>
              <a:lnTo>
                <a:pt x="0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8C010-2348-4CDF-B611-449415F36E98}">
      <dsp:nvSpPr>
        <dsp:cNvPr id="0" name=""/>
        <dsp:cNvSpPr/>
      </dsp:nvSpPr>
      <dsp:spPr>
        <a:xfrm>
          <a:off x="2593076" y="983483"/>
          <a:ext cx="91440" cy="139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F0010-BA96-43E5-9C87-AD3CC09F1296}">
      <dsp:nvSpPr>
        <dsp:cNvPr id="0" name=""/>
        <dsp:cNvSpPr/>
      </dsp:nvSpPr>
      <dsp:spPr>
        <a:xfrm>
          <a:off x="2593076" y="512604"/>
          <a:ext cx="91440" cy="139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2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005B7-35B2-46D1-B796-9C2578CF664D}">
      <dsp:nvSpPr>
        <dsp:cNvPr id="0" name=""/>
        <dsp:cNvSpPr/>
      </dsp:nvSpPr>
      <dsp:spPr>
        <a:xfrm>
          <a:off x="2307191" y="180999"/>
          <a:ext cx="663210" cy="331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...</a:t>
          </a:r>
          <a:endParaRPr lang="en-CA" sz="1100" kern="1200" dirty="0"/>
        </a:p>
      </dsp:txBody>
      <dsp:txXfrm>
        <a:off x="2307191" y="180999"/>
        <a:ext cx="663210" cy="331605"/>
      </dsp:txXfrm>
    </dsp:sp>
    <dsp:sp modelId="{1530C752-6568-4715-96AD-045CB5F573A9}">
      <dsp:nvSpPr>
        <dsp:cNvPr id="0" name=""/>
        <dsp:cNvSpPr/>
      </dsp:nvSpPr>
      <dsp:spPr>
        <a:xfrm>
          <a:off x="2227463" y="651878"/>
          <a:ext cx="822666" cy="331605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err="1" smtClean="0"/>
            <a:t>workshopR</a:t>
          </a:r>
          <a:r>
            <a:rPr lang="en-CA" sz="1100" kern="1200" dirty="0" smtClean="0"/>
            <a:t>/</a:t>
          </a:r>
          <a:endParaRPr lang="en-CA" sz="1100" kern="1200" dirty="0"/>
        </a:p>
      </dsp:txBody>
      <dsp:txXfrm>
        <a:off x="2227463" y="651878"/>
        <a:ext cx="822666" cy="331605"/>
      </dsp:txXfrm>
    </dsp:sp>
    <dsp:sp modelId="{CB4E6366-2AAC-4D21-A3A5-BE3FA599C1CC}">
      <dsp:nvSpPr>
        <dsp:cNvPr id="0" name=""/>
        <dsp:cNvSpPr/>
      </dsp:nvSpPr>
      <dsp:spPr>
        <a:xfrm>
          <a:off x="2031047" y="1122757"/>
          <a:ext cx="1215498" cy="331605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b="0" kern="1200" dirty="0" smtClean="0"/>
            <a:t>SCW_R_Feb2016/</a:t>
          </a:r>
          <a:endParaRPr lang="en-CA" sz="1100" b="0" kern="1200" dirty="0"/>
        </a:p>
      </dsp:txBody>
      <dsp:txXfrm>
        <a:off x="2031047" y="1122757"/>
        <a:ext cx="1215498" cy="331605"/>
      </dsp:txXfrm>
    </dsp:sp>
    <dsp:sp modelId="{1256EA47-3D5B-42A1-BC27-E8DC90226014}">
      <dsp:nvSpPr>
        <dsp:cNvPr id="0" name=""/>
        <dsp:cNvSpPr/>
      </dsp:nvSpPr>
      <dsp:spPr>
        <a:xfrm>
          <a:off x="710137" y="1593637"/>
          <a:ext cx="853671" cy="331605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err="1" smtClean="0"/>
            <a:t>animalData</a:t>
          </a:r>
          <a:r>
            <a:rPr lang="en-CA" sz="1100" kern="1200" dirty="0" smtClean="0"/>
            <a:t>/</a:t>
          </a:r>
          <a:endParaRPr lang="en-CA" sz="1100" kern="1200" dirty="0"/>
        </a:p>
      </dsp:txBody>
      <dsp:txXfrm>
        <a:off x="710137" y="1593637"/>
        <a:ext cx="853671" cy="331605"/>
      </dsp:txXfrm>
    </dsp:sp>
    <dsp:sp modelId="{FE370FCD-D10D-4037-A984-19A563809C84}">
      <dsp:nvSpPr>
        <dsp:cNvPr id="0" name=""/>
        <dsp:cNvSpPr/>
      </dsp:nvSpPr>
      <dsp:spPr>
        <a:xfrm>
          <a:off x="2883" y="2064516"/>
          <a:ext cx="663210" cy="331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cats-data.txt</a:t>
          </a:r>
          <a:endParaRPr lang="en-CA" sz="1100" kern="1200" dirty="0"/>
        </a:p>
      </dsp:txBody>
      <dsp:txXfrm>
        <a:off x="2883" y="2064516"/>
        <a:ext cx="663210" cy="331605"/>
      </dsp:txXfrm>
    </dsp:sp>
    <dsp:sp modelId="{D40D2EDE-5147-4E36-8E70-57390B03CC0B}">
      <dsp:nvSpPr>
        <dsp:cNvPr id="0" name=""/>
        <dsp:cNvSpPr/>
      </dsp:nvSpPr>
      <dsp:spPr>
        <a:xfrm>
          <a:off x="805367" y="2064516"/>
          <a:ext cx="663210" cy="331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owls.txt</a:t>
          </a:r>
          <a:endParaRPr lang="en-CA" sz="1100" kern="1200" dirty="0"/>
        </a:p>
      </dsp:txBody>
      <dsp:txXfrm>
        <a:off x="805367" y="2064516"/>
        <a:ext cx="663210" cy="331605"/>
      </dsp:txXfrm>
    </dsp:sp>
    <dsp:sp modelId="{A7F4CCF7-6576-4EBF-842D-1B4971146180}">
      <dsp:nvSpPr>
        <dsp:cNvPr id="0" name=""/>
        <dsp:cNvSpPr/>
      </dsp:nvSpPr>
      <dsp:spPr>
        <a:xfrm>
          <a:off x="1607852" y="2064516"/>
          <a:ext cx="663210" cy="331605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rejects/</a:t>
          </a:r>
          <a:endParaRPr lang="en-CA" sz="1100" kern="1200" dirty="0"/>
        </a:p>
      </dsp:txBody>
      <dsp:txXfrm>
        <a:off x="1607852" y="2064516"/>
        <a:ext cx="663210" cy="331605"/>
      </dsp:txXfrm>
    </dsp:sp>
    <dsp:sp modelId="{850750B8-D64E-4432-BAED-FE1D50C4C362}">
      <dsp:nvSpPr>
        <dsp:cNvPr id="0" name=""/>
        <dsp:cNvSpPr/>
      </dsp:nvSpPr>
      <dsp:spPr>
        <a:xfrm>
          <a:off x="1607852" y="2535395"/>
          <a:ext cx="663210" cy="331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rocks.txt</a:t>
          </a:r>
          <a:endParaRPr lang="en-CA" sz="1100" kern="1200" dirty="0"/>
        </a:p>
      </dsp:txBody>
      <dsp:txXfrm>
        <a:off x="1607852" y="2535395"/>
        <a:ext cx="663210" cy="331605"/>
      </dsp:txXfrm>
    </dsp:sp>
    <dsp:sp modelId="{2CAFCD11-C6F0-4E10-95B7-7C276965D47E}">
      <dsp:nvSpPr>
        <dsp:cNvPr id="0" name=""/>
        <dsp:cNvSpPr/>
      </dsp:nvSpPr>
      <dsp:spPr>
        <a:xfrm>
          <a:off x="3713784" y="1593637"/>
          <a:ext cx="853671" cy="331605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err="1" smtClean="0"/>
            <a:t>humanData</a:t>
          </a:r>
          <a:r>
            <a:rPr lang="en-CA" sz="1100" kern="1200" dirty="0" smtClean="0"/>
            <a:t>/</a:t>
          </a:r>
          <a:endParaRPr lang="en-CA" sz="1100" kern="1200" dirty="0"/>
        </a:p>
      </dsp:txBody>
      <dsp:txXfrm>
        <a:off x="3713784" y="1593637"/>
        <a:ext cx="853671" cy="331605"/>
      </dsp:txXfrm>
    </dsp:sp>
    <dsp:sp modelId="{6C630988-8AF4-4638-82FA-A5ABDB6ADD3C}">
      <dsp:nvSpPr>
        <dsp:cNvPr id="0" name=""/>
        <dsp:cNvSpPr/>
      </dsp:nvSpPr>
      <dsp:spPr>
        <a:xfrm>
          <a:off x="2410337" y="2064516"/>
          <a:ext cx="1053111" cy="331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gapminder-FiveYearData.csv</a:t>
          </a:r>
          <a:endParaRPr lang="en-CA" sz="1100" kern="1200" dirty="0"/>
        </a:p>
      </dsp:txBody>
      <dsp:txXfrm>
        <a:off x="2410337" y="2064516"/>
        <a:ext cx="1053111" cy="331605"/>
      </dsp:txXfrm>
    </dsp:sp>
    <dsp:sp modelId="{6C005D46-0161-46F6-8EDF-1B737F9530E3}">
      <dsp:nvSpPr>
        <dsp:cNvPr id="0" name=""/>
        <dsp:cNvSpPr/>
      </dsp:nvSpPr>
      <dsp:spPr>
        <a:xfrm>
          <a:off x="3602722" y="2064516"/>
          <a:ext cx="663210" cy="331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gapminder_wide.csv</a:t>
          </a:r>
          <a:endParaRPr lang="en-CA" sz="1100" kern="1200" dirty="0"/>
        </a:p>
      </dsp:txBody>
      <dsp:txXfrm>
        <a:off x="3602722" y="2064516"/>
        <a:ext cx="663210" cy="331605"/>
      </dsp:txXfrm>
    </dsp:sp>
    <dsp:sp modelId="{E34C3EBC-D62A-4A35-A7BD-1AE4C55923E4}">
      <dsp:nvSpPr>
        <dsp:cNvPr id="0" name=""/>
        <dsp:cNvSpPr/>
      </dsp:nvSpPr>
      <dsp:spPr>
        <a:xfrm>
          <a:off x="4405207" y="2064516"/>
          <a:ext cx="663210" cy="331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inflammation.csv</a:t>
          </a:r>
          <a:endParaRPr lang="en-CA" sz="1100" kern="1200" dirty="0"/>
        </a:p>
      </dsp:txBody>
      <dsp:txXfrm>
        <a:off x="4405207" y="2064516"/>
        <a:ext cx="663210" cy="331605"/>
      </dsp:txXfrm>
    </dsp:sp>
    <dsp:sp modelId="{91FE2860-A0E5-4D2A-9560-23E3CD0C0F7F}">
      <dsp:nvSpPr>
        <dsp:cNvPr id="0" name=""/>
        <dsp:cNvSpPr/>
      </dsp:nvSpPr>
      <dsp:spPr>
        <a:xfrm>
          <a:off x="5207691" y="2064516"/>
          <a:ext cx="663210" cy="331605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rejects/</a:t>
          </a:r>
          <a:endParaRPr lang="en-CA" sz="1100" kern="1200" dirty="0"/>
        </a:p>
      </dsp:txBody>
      <dsp:txXfrm>
        <a:off x="5207691" y="2064516"/>
        <a:ext cx="663210" cy="331605"/>
      </dsp:txXfrm>
    </dsp:sp>
    <dsp:sp modelId="{AE4A0CB0-929B-4361-BF9D-A6778F432011}">
      <dsp:nvSpPr>
        <dsp:cNvPr id="0" name=""/>
        <dsp:cNvSpPr/>
      </dsp:nvSpPr>
      <dsp:spPr>
        <a:xfrm>
          <a:off x="5102914" y="2535395"/>
          <a:ext cx="872764" cy="331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androids.txt</a:t>
          </a:r>
          <a:endParaRPr lang="en-CA" sz="1100" kern="1200" dirty="0"/>
        </a:p>
      </dsp:txBody>
      <dsp:txXfrm>
        <a:off x="5102914" y="2535395"/>
        <a:ext cx="872764" cy="331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A18CD-AD72-4086-8170-DE101C364CCF}">
      <dsp:nvSpPr>
        <dsp:cNvPr id="0" name=""/>
        <dsp:cNvSpPr/>
      </dsp:nvSpPr>
      <dsp:spPr>
        <a:xfrm>
          <a:off x="4859969" y="1546650"/>
          <a:ext cx="91440" cy="257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D003A-690F-4DBE-B5DF-72190022F99A}">
      <dsp:nvSpPr>
        <dsp:cNvPr id="0" name=""/>
        <dsp:cNvSpPr/>
      </dsp:nvSpPr>
      <dsp:spPr>
        <a:xfrm>
          <a:off x="3085899" y="945456"/>
          <a:ext cx="1819789" cy="257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55"/>
              </a:lnTo>
              <a:lnTo>
                <a:pt x="1819789" y="128755"/>
              </a:lnTo>
              <a:lnTo>
                <a:pt x="1819789" y="2575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069DD-DA25-43C8-A208-D5196B6AE968}">
      <dsp:nvSpPr>
        <dsp:cNvPr id="0" name=""/>
        <dsp:cNvSpPr/>
      </dsp:nvSpPr>
      <dsp:spPr>
        <a:xfrm>
          <a:off x="3411117" y="1546650"/>
          <a:ext cx="91440" cy="257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15A1C-7462-48A1-B80F-3428A6EEF894}">
      <dsp:nvSpPr>
        <dsp:cNvPr id="0" name=""/>
        <dsp:cNvSpPr/>
      </dsp:nvSpPr>
      <dsp:spPr>
        <a:xfrm>
          <a:off x="3085899" y="945456"/>
          <a:ext cx="370937" cy="257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55"/>
              </a:lnTo>
              <a:lnTo>
                <a:pt x="370937" y="128755"/>
              </a:lnTo>
              <a:lnTo>
                <a:pt x="370937" y="2575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F03B0-BCD6-46E7-B123-2C627587A744}">
      <dsp:nvSpPr>
        <dsp:cNvPr id="0" name=""/>
        <dsp:cNvSpPr/>
      </dsp:nvSpPr>
      <dsp:spPr>
        <a:xfrm>
          <a:off x="1266110" y="1546650"/>
          <a:ext cx="557246" cy="257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55"/>
              </a:lnTo>
              <a:lnTo>
                <a:pt x="557246" y="128755"/>
              </a:lnTo>
              <a:lnTo>
                <a:pt x="557246" y="2575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85B64-3300-4EB7-AEBB-10F5E3220F44}">
      <dsp:nvSpPr>
        <dsp:cNvPr id="0" name=""/>
        <dsp:cNvSpPr/>
      </dsp:nvSpPr>
      <dsp:spPr>
        <a:xfrm>
          <a:off x="524234" y="1546650"/>
          <a:ext cx="741875" cy="257510"/>
        </a:xfrm>
        <a:custGeom>
          <a:avLst/>
          <a:gdLst/>
          <a:ahLst/>
          <a:cxnLst/>
          <a:rect l="0" t="0" r="0" b="0"/>
          <a:pathLst>
            <a:path>
              <a:moveTo>
                <a:pt x="741875" y="0"/>
              </a:moveTo>
              <a:lnTo>
                <a:pt x="741875" y="128755"/>
              </a:lnTo>
              <a:lnTo>
                <a:pt x="0" y="128755"/>
              </a:lnTo>
              <a:lnTo>
                <a:pt x="0" y="2575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1881C-5378-405F-BEBF-1E5B2F2D2BEA}">
      <dsp:nvSpPr>
        <dsp:cNvPr id="0" name=""/>
        <dsp:cNvSpPr/>
      </dsp:nvSpPr>
      <dsp:spPr>
        <a:xfrm>
          <a:off x="1266110" y="945456"/>
          <a:ext cx="1819789" cy="257510"/>
        </a:xfrm>
        <a:custGeom>
          <a:avLst/>
          <a:gdLst/>
          <a:ahLst/>
          <a:cxnLst/>
          <a:rect l="0" t="0" r="0" b="0"/>
          <a:pathLst>
            <a:path>
              <a:moveTo>
                <a:pt x="1819789" y="0"/>
              </a:moveTo>
              <a:lnTo>
                <a:pt x="1819789" y="128755"/>
              </a:lnTo>
              <a:lnTo>
                <a:pt x="0" y="128755"/>
              </a:lnTo>
              <a:lnTo>
                <a:pt x="0" y="2575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44B1F-44DA-4F2B-9D1C-1124FE74DA85}">
      <dsp:nvSpPr>
        <dsp:cNvPr id="0" name=""/>
        <dsp:cNvSpPr/>
      </dsp:nvSpPr>
      <dsp:spPr>
        <a:xfrm>
          <a:off x="3040179" y="344261"/>
          <a:ext cx="91440" cy="257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1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005B7-35B2-46D1-B796-9C2578CF664D}">
      <dsp:nvSpPr>
        <dsp:cNvPr id="0" name=""/>
        <dsp:cNvSpPr/>
      </dsp:nvSpPr>
      <dsp:spPr>
        <a:xfrm>
          <a:off x="2657408" y="576"/>
          <a:ext cx="856982" cy="343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...</a:t>
          </a:r>
          <a:endParaRPr lang="en-CA" sz="1100" kern="1200" dirty="0"/>
        </a:p>
      </dsp:txBody>
      <dsp:txXfrm>
        <a:off x="2657408" y="576"/>
        <a:ext cx="856982" cy="343684"/>
      </dsp:txXfrm>
    </dsp:sp>
    <dsp:sp modelId="{CB4E6366-2AAC-4D21-A3A5-BE3FA599C1CC}">
      <dsp:nvSpPr>
        <dsp:cNvPr id="0" name=""/>
        <dsp:cNvSpPr/>
      </dsp:nvSpPr>
      <dsp:spPr>
        <a:xfrm>
          <a:off x="2657408" y="601771"/>
          <a:ext cx="856982" cy="343684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b="0" kern="1200" dirty="0" smtClean="0"/>
            <a:t>my-project/</a:t>
          </a:r>
          <a:endParaRPr lang="en-CA" sz="1100" b="0" kern="1200" dirty="0"/>
        </a:p>
      </dsp:txBody>
      <dsp:txXfrm>
        <a:off x="2657408" y="601771"/>
        <a:ext cx="856982" cy="343684"/>
      </dsp:txXfrm>
    </dsp:sp>
    <dsp:sp modelId="{1256EA47-3D5B-42A1-BC27-E8DC90226014}">
      <dsp:nvSpPr>
        <dsp:cNvPr id="0" name=""/>
        <dsp:cNvSpPr/>
      </dsp:nvSpPr>
      <dsp:spPr>
        <a:xfrm>
          <a:off x="837618" y="1202966"/>
          <a:ext cx="856982" cy="343684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data/</a:t>
          </a:r>
          <a:endParaRPr lang="en-CA" sz="1100" kern="1200" dirty="0"/>
        </a:p>
      </dsp:txBody>
      <dsp:txXfrm>
        <a:off x="837618" y="1202966"/>
        <a:ext cx="856982" cy="343684"/>
      </dsp:txXfrm>
    </dsp:sp>
    <dsp:sp modelId="{FE370FCD-D10D-4037-A984-19A563809C84}">
      <dsp:nvSpPr>
        <dsp:cNvPr id="0" name=""/>
        <dsp:cNvSpPr/>
      </dsp:nvSpPr>
      <dsp:spPr>
        <a:xfrm>
          <a:off x="95743" y="1804161"/>
          <a:ext cx="856982" cy="343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cats.csv</a:t>
          </a:r>
          <a:endParaRPr lang="en-CA" sz="1100" kern="1200" dirty="0"/>
        </a:p>
      </dsp:txBody>
      <dsp:txXfrm>
        <a:off x="95743" y="1804161"/>
        <a:ext cx="856982" cy="343684"/>
      </dsp:txXfrm>
    </dsp:sp>
    <dsp:sp modelId="{D40D2EDE-5147-4E36-8E70-57390B03CC0B}">
      <dsp:nvSpPr>
        <dsp:cNvPr id="0" name=""/>
        <dsp:cNvSpPr/>
      </dsp:nvSpPr>
      <dsp:spPr>
        <a:xfrm>
          <a:off x="1210236" y="1804161"/>
          <a:ext cx="1226240" cy="3449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gapminder-FiveYearData.csv</a:t>
          </a:r>
          <a:endParaRPr lang="en-CA" sz="1100" kern="1200" dirty="0"/>
        </a:p>
      </dsp:txBody>
      <dsp:txXfrm>
        <a:off x="1210236" y="1804161"/>
        <a:ext cx="1226240" cy="344922"/>
      </dsp:txXfrm>
    </dsp:sp>
    <dsp:sp modelId="{2CAFCD11-C6F0-4E10-95B7-7C276965D47E}">
      <dsp:nvSpPr>
        <dsp:cNvPr id="0" name=""/>
        <dsp:cNvSpPr/>
      </dsp:nvSpPr>
      <dsp:spPr>
        <a:xfrm>
          <a:off x="3028346" y="1202966"/>
          <a:ext cx="856982" cy="343684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functions/</a:t>
          </a:r>
          <a:endParaRPr lang="en-CA" sz="1100" kern="1200" dirty="0"/>
        </a:p>
      </dsp:txBody>
      <dsp:txXfrm>
        <a:off x="3028346" y="1202966"/>
        <a:ext cx="856982" cy="343684"/>
      </dsp:txXfrm>
    </dsp:sp>
    <dsp:sp modelId="{6FE0C742-1B4E-4FF7-B6D6-3A28ADEB04A1}">
      <dsp:nvSpPr>
        <dsp:cNvPr id="0" name=""/>
        <dsp:cNvSpPr/>
      </dsp:nvSpPr>
      <dsp:spPr>
        <a:xfrm>
          <a:off x="2693987" y="1804161"/>
          <a:ext cx="1525700" cy="346792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err="1" smtClean="0"/>
            <a:t>calculateTotalGDP.R</a:t>
          </a:r>
          <a:endParaRPr lang="en-CA" sz="1100" kern="1200" dirty="0"/>
        </a:p>
      </dsp:txBody>
      <dsp:txXfrm>
        <a:off x="2693987" y="1804161"/>
        <a:ext cx="1525700" cy="346792"/>
      </dsp:txXfrm>
    </dsp:sp>
    <dsp:sp modelId="{7C9EEA36-A892-4AA7-A9F5-EA752357C3DA}">
      <dsp:nvSpPr>
        <dsp:cNvPr id="0" name=""/>
        <dsp:cNvSpPr/>
      </dsp:nvSpPr>
      <dsp:spPr>
        <a:xfrm>
          <a:off x="4477197" y="1202966"/>
          <a:ext cx="856982" cy="343684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graphs/</a:t>
          </a:r>
          <a:endParaRPr lang="en-CA" sz="1100" kern="1200" dirty="0"/>
        </a:p>
      </dsp:txBody>
      <dsp:txXfrm>
        <a:off x="4477197" y="1202966"/>
        <a:ext cx="856982" cy="343684"/>
      </dsp:txXfrm>
    </dsp:sp>
    <dsp:sp modelId="{C3C0CE58-F570-48FD-86C2-6ECE552F49F2}">
      <dsp:nvSpPr>
        <dsp:cNvPr id="0" name=""/>
        <dsp:cNvSpPr/>
      </dsp:nvSpPr>
      <dsp:spPr>
        <a:xfrm>
          <a:off x="4477197" y="1804161"/>
          <a:ext cx="856982" cy="343684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lifeExpVsGdp.png</a:t>
          </a:r>
          <a:endParaRPr lang="en-CA" sz="1100" kern="1200" dirty="0"/>
        </a:p>
      </dsp:txBody>
      <dsp:txXfrm>
        <a:off x="4477197" y="1804161"/>
        <a:ext cx="856982" cy="343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24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6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7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6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1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3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4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4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56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7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EA26-5242-41D2-8A73-C9F83F57F8E2}" type="datetimeFigureOut">
              <a:rPr lang="en-CA" smtClean="0"/>
              <a:t>01/02/2016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286-50D8-4AB0-91DE-61BB21F87E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6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09" y="231770"/>
            <a:ext cx="60807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smtClean="0"/>
              <a:t>Shell Commands</a:t>
            </a:r>
            <a:endParaRPr lang="en-CA" sz="1100" b="1" dirty="0" smtClean="0"/>
          </a:p>
          <a:p>
            <a:r>
              <a:rPr lang="en-CA" sz="1100" dirty="0" err="1" smtClean="0"/>
              <a:t>pwd</a:t>
            </a:r>
            <a:r>
              <a:rPr lang="en-CA" sz="1100" dirty="0" smtClean="0"/>
              <a:t> = show the present working directory</a:t>
            </a:r>
          </a:p>
          <a:p>
            <a:r>
              <a:rPr lang="en-CA" sz="1100" dirty="0" smtClean="0"/>
              <a:t>ls = list the files in the present working directory [-R whole file tree]</a:t>
            </a:r>
          </a:p>
          <a:p>
            <a:r>
              <a:rPr lang="en-CA" sz="1100" dirty="0" smtClean="0"/>
              <a:t>cd = change the present working directory</a:t>
            </a:r>
          </a:p>
          <a:p>
            <a:r>
              <a:rPr lang="en-CA" sz="1100" dirty="0" err="1" smtClean="0"/>
              <a:t>mkdir</a:t>
            </a:r>
            <a:r>
              <a:rPr lang="en-CA" sz="1100" dirty="0" smtClean="0"/>
              <a:t> = make a new directory</a:t>
            </a:r>
          </a:p>
          <a:p>
            <a:r>
              <a:rPr lang="en-CA" sz="1100" dirty="0" err="1" smtClean="0"/>
              <a:t>nano</a:t>
            </a:r>
            <a:r>
              <a:rPr lang="en-CA" sz="1100" dirty="0" smtClean="0"/>
              <a:t> / notepad = open a text editor</a:t>
            </a:r>
          </a:p>
          <a:p>
            <a:r>
              <a:rPr lang="en-CA" sz="1100" dirty="0" smtClean="0"/>
              <a:t>less = show contents of file ("q" to exit)</a:t>
            </a:r>
          </a:p>
          <a:p>
            <a:r>
              <a:rPr lang="en-CA" sz="1100" dirty="0" smtClean="0"/>
              <a:t>head = show first 10 lines of file</a:t>
            </a:r>
          </a:p>
          <a:p>
            <a:r>
              <a:rPr lang="en-CA" sz="1100" dirty="0" err="1" smtClean="0"/>
              <a:t>rm</a:t>
            </a:r>
            <a:r>
              <a:rPr lang="en-CA" sz="1100" dirty="0" smtClean="0"/>
              <a:t> = delete (remove) file [-r files &amp; directory]</a:t>
            </a:r>
          </a:p>
          <a:p>
            <a:r>
              <a:rPr lang="en-CA" sz="1100" dirty="0" err="1" smtClean="0"/>
              <a:t>rmdir</a:t>
            </a:r>
            <a:r>
              <a:rPr lang="en-CA" sz="1100" dirty="0" smtClean="0"/>
              <a:t> = delete (remove) empty directory</a:t>
            </a:r>
          </a:p>
          <a:p>
            <a:r>
              <a:rPr lang="en-CA" sz="1100" dirty="0" smtClean="0"/>
              <a:t>mv = move or rename a file or directory</a:t>
            </a:r>
          </a:p>
          <a:p>
            <a:r>
              <a:rPr lang="en-CA" sz="1100" dirty="0" err="1" smtClean="0"/>
              <a:t>cp</a:t>
            </a:r>
            <a:r>
              <a:rPr lang="en-CA" sz="1100" dirty="0" smtClean="0"/>
              <a:t> = copy </a:t>
            </a:r>
            <a:r>
              <a:rPr lang="en-CA" sz="1100" dirty="0" smtClean="0"/>
              <a:t>a file (or directory with -r)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763377"/>
              </p:ext>
            </p:extLst>
          </p:nvPr>
        </p:nvGraphicFramePr>
        <p:xfrm>
          <a:off x="605117" y="2601557"/>
          <a:ext cx="5978563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9246" y="2721685"/>
            <a:ext cx="223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Shell lesson data directory structure</a:t>
            </a:r>
            <a:endParaRPr lang="en-CA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27514672"/>
              </p:ext>
            </p:extLst>
          </p:nvPr>
        </p:nvGraphicFramePr>
        <p:xfrm>
          <a:off x="699246" y="6218815"/>
          <a:ext cx="5429924" cy="2151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277009" y="2522689"/>
            <a:ext cx="6446520" cy="3039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77009" y="5640572"/>
            <a:ext cx="6446520" cy="3299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505608" y="6002355"/>
            <a:ext cx="243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Good directory structure for R projects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5669280" y="2829261"/>
            <a:ext cx="914400" cy="27969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</a:rPr>
              <a:t>Directories/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9280" y="3240889"/>
            <a:ext cx="914400" cy="2796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</a:rPr>
              <a:t>Files</a:t>
            </a:r>
            <a:endParaRPr lang="en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0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63</Words>
  <Application>Microsoft Office PowerPoint</Application>
  <PresentationFormat>Letter Paper (8.5x11 in)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tvanrossum</dc:creator>
  <cp:lastModifiedBy>tvanrossum</cp:lastModifiedBy>
  <cp:revision>4</cp:revision>
  <dcterms:created xsi:type="dcterms:W3CDTF">2016-02-02T00:07:21Z</dcterms:created>
  <dcterms:modified xsi:type="dcterms:W3CDTF">2016-02-02T00:35:42Z</dcterms:modified>
</cp:coreProperties>
</file>