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8" r:id="rId4"/>
    <p:sldId id="273" r:id="rId5"/>
    <p:sldId id="259" r:id="rId6"/>
    <p:sldId id="257" r:id="rId7"/>
    <p:sldId id="262" r:id="rId8"/>
    <p:sldId id="260" r:id="rId9"/>
    <p:sldId id="271" r:id="rId10"/>
    <p:sldId id="272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7E8EBE4-5C21-4152-BE9D-D2B5A8E2945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7E8EBE4-5C21-4152-BE9D-D2B5A8E2945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7E8EBE4-5C21-4152-BE9D-D2B5A8E2945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7E8EBE4-5C21-4152-BE9D-D2B5A8E2945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jsdelivr.net/npm/bootstrap@5.3.3/dist/css/bootstrap.min.cs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springframework.boot/spring-boot-starter-data-jp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spring-mvc-framewor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RelocationBuddy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1" y="1484784"/>
            <a:ext cx="8712969" cy="52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59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Bootstrap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321949"/>
              </p:ext>
            </p:extLst>
          </p:nvPr>
        </p:nvGraphicFramePr>
        <p:xfrm>
          <a:off x="0" y="1882775"/>
          <a:ext cx="9144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&lt;head&gt;</a:t>
                      </a:r>
                    </a:p>
                    <a:p>
                      <a:r>
                        <a:rPr lang="en-US" sz="1400" baseline="0" dirty="0" smtClean="0"/>
                        <a:t>      </a:t>
                      </a:r>
                      <a:r>
                        <a:rPr lang="en-US" sz="1400" dirty="0" smtClean="0"/>
                        <a:t>&lt;link </a:t>
                      </a:r>
                      <a:r>
                        <a:rPr lang="en-US" sz="1400" dirty="0" err="1" smtClean="0"/>
                        <a:t>href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dirty="0" smtClean="0">
                          <a:hlinkClick r:id="rId2"/>
                        </a:rPr>
                        <a:t>https://cdn.jsdelivr.net/npm/bootstrap@5.3.3/dist/css/bootstrap.min.css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rel</a:t>
                      </a:r>
                      <a:r>
                        <a:rPr lang="en-US" sz="1400" dirty="0" smtClean="0"/>
                        <a:t>="</a:t>
                      </a:r>
                      <a:r>
                        <a:rPr lang="en-US" sz="1400" dirty="0" err="1" smtClean="0"/>
                        <a:t>stylesheet</a:t>
                      </a:r>
                      <a:r>
                        <a:rPr lang="en-US" sz="1400" dirty="0" smtClean="0"/>
                        <a:t>"&gt;</a:t>
                      </a:r>
                    </a:p>
                    <a:p>
                      <a:r>
                        <a:rPr lang="en-US" sz="1400" dirty="0" smtClean="0"/>
                        <a:t>     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="https://ajax.googleapis.com/</a:t>
                      </a:r>
                      <a:r>
                        <a:rPr lang="en-US" sz="1400" dirty="0" err="1" smtClean="0"/>
                        <a:t>ajax</a:t>
                      </a:r>
                      <a:r>
                        <a:rPr lang="en-US" sz="1400" dirty="0" smtClean="0"/>
                        <a:t>/libs/</a:t>
                      </a:r>
                      <a:r>
                        <a:rPr lang="en-US" sz="1400" dirty="0" err="1" smtClean="0"/>
                        <a:t>jquery</a:t>
                      </a:r>
                      <a:r>
                        <a:rPr lang="en-US" sz="1400" dirty="0" smtClean="0"/>
                        <a:t>/3.7.1/jquery.min.js"&gt;&lt;/script&gt;</a:t>
                      </a:r>
                    </a:p>
                    <a:p>
                      <a:r>
                        <a:rPr lang="en-US" sz="1400" dirty="0" smtClean="0"/>
                        <a:t>    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="https://cdn.jsdelivr.net/</a:t>
                      </a:r>
                      <a:r>
                        <a:rPr lang="en-US" sz="1400" dirty="0" err="1" smtClean="0"/>
                        <a:t>npm</a:t>
                      </a:r>
                      <a:r>
                        <a:rPr lang="en-US" sz="1400" dirty="0" smtClean="0"/>
                        <a:t>/bootstrap@5.3.3/</a:t>
                      </a:r>
                      <a:r>
                        <a:rPr lang="en-US" sz="1400" dirty="0" err="1" smtClean="0"/>
                        <a:t>dist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js</a:t>
                      </a:r>
                      <a:r>
                        <a:rPr lang="en-US" sz="1400" dirty="0" smtClean="0"/>
                        <a:t>/bootstrap.bundle.min.js"&gt;&lt;/script&gt;</a:t>
                      </a:r>
                    </a:p>
                    <a:p>
                      <a:r>
                        <a:rPr lang="en-US" sz="1400" dirty="0" smtClean="0"/>
                        <a:t>    &lt;meta charset="UTF-8"&gt;</a:t>
                      </a:r>
                    </a:p>
                    <a:p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&lt;title&gt;Home&lt;/title&gt;</a:t>
                      </a:r>
                    </a:p>
                    <a:p>
                      <a:r>
                        <a:rPr lang="en-US" sz="1400" dirty="0" smtClean="0"/>
                        <a:t>&lt;/head&gt;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8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***********END*********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3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Spring Boot </a:t>
            </a:r>
            <a:r>
              <a:rPr lang="en-US" sz="2400" dirty="0"/>
              <a:t>A</a:t>
            </a:r>
            <a:r>
              <a:rPr lang="en-US" sz="2400" dirty="0" smtClean="0"/>
              <a:t>nd Hibernate Integration</a:t>
            </a:r>
            <a:endParaRPr lang="en-IN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7544" y="126876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1846993"/>
            <a:ext cx="38843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&gt;spring-boot-starter-data-</a:t>
            </a:r>
            <a:r>
              <a:rPr lang="en-IN" sz="1100" b="1" dirty="0" err="1"/>
              <a:t>jpa</a:t>
            </a:r>
            <a:r>
              <a:rPr lang="en-IN" sz="1100" b="1" dirty="0"/>
              <a:t>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&gt;spring-boot-starter-web&lt;/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/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com.mysql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r>
              <a:rPr lang="en-IN" sz="1100" b="1" dirty="0" err="1"/>
              <a:t>mysql</a:t>
            </a:r>
            <a:r>
              <a:rPr lang="en-IN" sz="1100" b="1" dirty="0"/>
              <a:t>-connector-j&lt;/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&lt;scope&gt;runtime&lt;/scope&gt;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org.hibernate.orm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&gt;hibernate-core&lt;/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&gt;spring-boot-starter-test&lt;/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&lt;scope&gt;test&lt;/scope&gt;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</a:p>
          <a:p>
            <a:endParaRPr lang="en-IN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1094" y="13495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POM.XML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116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pplication.properties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IN" dirty="0"/>
              <a:t>#</a:t>
            </a:r>
            <a:r>
              <a:rPr lang="en-IN" dirty="0" err="1"/>
              <a:t>DataSource</a:t>
            </a:r>
            <a:r>
              <a:rPr lang="en-IN" dirty="0"/>
              <a:t/>
            </a:r>
            <a:br>
              <a:rPr lang="en-IN" dirty="0"/>
            </a:br>
            <a:r>
              <a:rPr lang="en-IN" sz="1600" dirty="0"/>
              <a:t>spring.datasource.url=</a:t>
            </a:r>
            <a:r>
              <a:rPr lang="en-IN" sz="1600" dirty="0" err="1"/>
              <a:t>jdbc:mysql</a:t>
            </a:r>
            <a:r>
              <a:rPr lang="en-IN" sz="1600" dirty="0"/>
              <a:t>://localhost:3306/</a:t>
            </a:r>
            <a:r>
              <a:rPr lang="en-IN" sz="1600" dirty="0" err="1"/>
              <a:t>rlb?createDatabaseIfNotExist</a:t>
            </a:r>
            <a:r>
              <a:rPr lang="en-IN" sz="1600" dirty="0"/>
              <a:t>=true</a:t>
            </a:r>
            <a:br>
              <a:rPr lang="en-IN" sz="1600" dirty="0"/>
            </a:br>
            <a:r>
              <a:rPr lang="en-IN" sz="1600" dirty="0" err="1"/>
              <a:t>spring.datasource.driverClassName</a:t>
            </a:r>
            <a:r>
              <a:rPr lang="en-IN" sz="1600" dirty="0"/>
              <a:t>=</a:t>
            </a:r>
            <a:r>
              <a:rPr lang="en-IN" sz="1600" dirty="0" err="1"/>
              <a:t>com.mysql.cj.jdbc.Driver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err="1"/>
              <a:t>spring.datasource.username</a:t>
            </a:r>
            <a:r>
              <a:rPr lang="en-IN" sz="1600" dirty="0"/>
              <a:t>=root</a:t>
            </a:r>
            <a:br>
              <a:rPr lang="en-IN" sz="1600" dirty="0"/>
            </a:br>
            <a:r>
              <a:rPr lang="en-IN" sz="1600" dirty="0" err="1"/>
              <a:t>spring.datasource.password</a:t>
            </a:r>
            <a:r>
              <a:rPr lang="en-IN" sz="1600" dirty="0"/>
              <a:t>=root</a:t>
            </a:r>
          </a:p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2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Session In </a:t>
            </a:r>
            <a:r>
              <a:rPr lang="en-US" dirty="0" err="1" smtClean="0"/>
              <a:t>Applocation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3" y="2276872"/>
            <a:ext cx="825684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3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47156"/>
          </a:xfrm>
        </p:spPr>
        <p:txBody>
          <a:bodyPr/>
          <a:lstStyle/>
          <a:p>
            <a:r>
              <a:rPr lang="en-US" dirty="0" smtClean="0"/>
              <a:t>HibernateConfig.java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3" y="1412776"/>
            <a:ext cx="914400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IN" sz="1600" b="1" dirty="0"/>
              <a:t>@Configuration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public class </a:t>
            </a:r>
            <a:r>
              <a:rPr lang="en-IN" sz="1600" b="1" dirty="0" err="1"/>
              <a:t>HibernateConfig</a:t>
            </a:r>
            <a:r>
              <a:rPr lang="en-IN" sz="1600" dirty="0"/>
              <a:t> {</a:t>
            </a:r>
            <a:br>
              <a:rPr lang="en-IN" sz="1600" dirty="0"/>
            </a:br>
            <a:r>
              <a:rPr lang="en-IN" sz="1600" b="1" dirty="0"/>
              <a:t>    @</a:t>
            </a:r>
            <a:r>
              <a:rPr lang="en-IN" sz="1600" b="1" dirty="0" err="1"/>
              <a:t>Autowired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dirty="0"/>
              <a:t>    private </a:t>
            </a:r>
            <a:r>
              <a:rPr lang="en-IN" sz="1600" dirty="0" err="1"/>
              <a:t>DataSource</a:t>
            </a:r>
            <a:r>
              <a:rPr lang="en-IN" sz="1600" dirty="0"/>
              <a:t> </a:t>
            </a:r>
            <a:r>
              <a:rPr lang="en-IN" sz="1600" dirty="0" err="1"/>
              <a:t>dataSource</a:t>
            </a:r>
            <a:r>
              <a:rPr lang="en-IN" sz="1600" dirty="0" smtClean="0"/>
              <a:t>;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b="1" dirty="0"/>
              <a:t>@Bean</a:t>
            </a:r>
            <a:r>
              <a:rPr lang="en-IN" sz="1600" dirty="0"/>
              <a:t>(name = "</a:t>
            </a:r>
            <a:r>
              <a:rPr lang="en-IN" sz="1600" dirty="0" err="1"/>
              <a:t>entityManagerFactory</a:t>
            </a:r>
            <a:r>
              <a:rPr lang="en-IN" sz="1600" dirty="0"/>
              <a:t>")</a:t>
            </a:r>
            <a:br>
              <a:rPr lang="en-IN" sz="1600" dirty="0"/>
            </a:br>
            <a:r>
              <a:rPr lang="en-IN" sz="1600" dirty="0"/>
              <a:t>    public </a:t>
            </a:r>
            <a:r>
              <a:rPr lang="en-IN" sz="1600" dirty="0" err="1"/>
              <a:t>LocalSessionFactoryBean</a:t>
            </a:r>
            <a:r>
              <a:rPr lang="en-IN" sz="1600" dirty="0"/>
              <a:t> </a:t>
            </a:r>
            <a:r>
              <a:rPr lang="en-IN" sz="1600" b="1" dirty="0" err="1"/>
              <a:t>createSessionFactoryFactory</a:t>
            </a:r>
            <a:r>
              <a:rPr lang="en-IN" sz="1600" dirty="0"/>
              <a:t>() {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</a:t>
            </a:r>
            <a:r>
              <a:rPr lang="en-IN" sz="1600" dirty="0"/>
              <a:t> </a:t>
            </a:r>
            <a:r>
              <a:rPr lang="en-IN" sz="1600" dirty="0" err="1"/>
              <a:t>localSessionFactoryBean</a:t>
            </a:r>
            <a:r>
              <a:rPr lang="en-IN" sz="1600" dirty="0"/>
              <a:t> = new </a:t>
            </a:r>
            <a:r>
              <a:rPr lang="en-IN" sz="1600" dirty="0" err="1"/>
              <a:t>LocalSessionFactoryBean</a:t>
            </a:r>
            <a:r>
              <a:rPr lang="en-IN" sz="1600" dirty="0"/>
              <a:t>();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localSessionFactoryBean.setDataSource</a:t>
            </a:r>
            <a:r>
              <a:rPr lang="en-IN" sz="1600" dirty="0"/>
              <a:t>(</a:t>
            </a:r>
            <a:r>
              <a:rPr lang="en-IN" sz="1600" dirty="0" err="1"/>
              <a:t>dataSource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localSessionFactoryBean.setPackagesToScan</a:t>
            </a:r>
            <a:r>
              <a:rPr lang="en-IN" sz="1600" dirty="0"/>
              <a:t>("</a:t>
            </a:r>
            <a:r>
              <a:rPr lang="en-IN" sz="1600" dirty="0" err="1"/>
              <a:t>com.relocation.buddy.entity</a:t>
            </a:r>
            <a:r>
              <a:rPr lang="en-IN" sz="1600" dirty="0"/>
              <a:t>");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localSessionFactoryBean.setHibernateProperties</a:t>
            </a:r>
            <a:r>
              <a:rPr lang="en-IN" sz="1600" dirty="0"/>
              <a:t>(</a:t>
            </a:r>
            <a:r>
              <a:rPr lang="en-IN" sz="1600" dirty="0" err="1"/>
              <a:t>hibernateProperties</a:t>
            </a:r>
            <a:r>
              <a:rPr lang="en-IN" sz="1600" dirty="0"/>
              <a:t>());</a:t>
            </a:r>
            <a:br>
              <a:rPr lang="en-IN" sz="1600" dirty="0"/>
            </a:br>
            <a:r>
              <a:rPr lang="en-IN" sz="1600" dirty="0"/>
              <a:t>        return </a:t>
            </a:r>
            <a:r>
              <a:rPr lang="en-IN" sz="1600" dirty="0" err="1"/>
              <a:t>localSessionFactoryBean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dirty="0" smtClean="0"/>
              <a:t>}</a:t>
            </a:r>
            <a:br>
              <a:rPr lang="en-IN" sz="1600" dirty="0" smtClean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private Properties </a:t>
            </a:r>
            <a:r>
              <a:rPr lang="en-IN" sz="1600" b="1" dirty="0" err="1"/>
              <a:t>hibernateProperties</a:t>
            </a:r>
            <a:r>
              <a:rPr lang="en-IN" sz="1600" dirty="0"/>
              <a:t>() {</a:t>
            </a:r>
            <a:br>
              <a:rPr lang="en-IN" sz="1600" dirty="0"/>
            </a:br>
            <a:r>
              <a:rPr lang="en-IN" sz="1600" dirty="0"/>
              <a:t>        Properties </a:t>
            </a:r>
            <a:r>
              <a:rPr lang="en-IN" sz="1600" dirty="0" err="1"/>
              <a:t>properties</a:t>
            </a:r>
            <a:r>
              <a:rPr lang="en-IN" sz="1600" dirty="0"/>
              <a:t> = new Properties();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properties.setProperty</a:t>
            </a:r>
            <a:r>
              <a:rPr lang="en-IN" sz="1600" dirty="0"/>
              <a:t>("</a:t>
            </a:r>
            <a:r>
              <a:rPr lang="en-IN" sz="1600" dirty="0" err="1"/>
              <a:t>hibernate.dialect</a:t>
            </a:r>
            <a:r>
              <a:rPr lang="en-IN" sz="1600" dirty="0"/>
              <a:t>", "</a:t>
            </a:r>
            <a:r>
              <a:rPr lang="en-IN" sz="1600" dirty="0" err="1"/>
              <a:t>org.hibernate.dialect.MySQLDialect</a:t>
            </a:r>
            <a:r>
              <a:rPr lang="en-IN" sz="1600" dirty="0"/>
              <a:t>");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properties.setProperty</a:t>
            </a:r>
            <a:r>
              <a:rPr lang="en-IN" sz="1600" dirty="0"/>
              <a:t>("hibernate.hbm2ddl.auto", "create");</a:t>
            </a:r>
            <a:br>
              <a:rPr lang="en-IN" sz="1600" dirty="0"/>
            </a:br>
            <a:r>
              <a:rPr lang="en-IN" sz="1600" dirty="0"/>
              <a:t>        return properties;</a:t>
            </a:r>
            <a:br>
              <a:rPr lang="en-IN" sz="1600" dirty="0"/>
            </a:br>
            <a:r>
              <a:rPr lang="en-IN" sz="1600" dirty="0"/>
              <a:t>    }</a:t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}</a:t>
            </a:r>
          </a:p>
          <a:p>
            <a:pPr marL="64008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726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@Configuration/@Bean/@</a:t>
            </a:r>
            <a:r>
              <a:rPr lang="en-US" sz="2400" dirty="0" err="1" smtClean="0"/>
              <a:t>Autowired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@Configuration is a class-level annotation indicating that an object is a source of bean definitions. </a:t>
            </a:r>
            <a:r>
              <a:rPr lang="en-US" sz="1600" dirty="0" smtClean="0"/>
              <a:t>It declare </a:t>
            </a:r>
            <a:r>
              <a:rPr lang="en-US" sz="1600" dirty="0"/>
              <a:t>beans through @Bean -annotated </a:t>
            </a:r>
            <a:r>
              <a:rPr lang="en-US" sz="1600" dirty="0" smtClean="0"/>
              <a:t>methods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/>
              <a:t> @Bean annotation in Spring Boot is a method-level annotation that specifies a method </a:t>
            </a:r>
            <a:r>
              <a:rPr lang="en-US" sz="1600" dirty="0" smtClean="0"/>
              <a:t>that </a:t>
            </a:r>
            <a:r>
              <a:rPr lang="en-US" sz="1600" dirty="0"/>
              <a:t>creates a bean for the Spring </a:t>
            </a:r>
            <a:r>
              <a:rPr lang="en-US" sz="1600" dirty="0" err="1"/>
              <a:t>IoC</a:t>
            </a:r>
            <a:r>
              <a:rPr lang="en-US" sz="1600" dirty="0"/>
              <a:t> container to </a:t>
            </a:r>
            <a:r>
              <a:rPr lang="en-US" sz="1600" dirty="0" smtClean="0"/>
              <a:t>manage.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Autowired</a:t>
            </a:r>
            <a:r>
              <a:rPr lang="en-US" sz="1600" dirty="0"/>
              <a:t> annotation in Spring Boot is a core annotation that automatically injects </a:t>
            </a:r>
            <a:r>
              <a:rPr lang="en-US" sz="1600" dirty="0" smtClean="0"/>
              <a:t>dependencies </a:t>
            </a:r>
            <a:r>
              <a:rPr lang="en-US" sz="1600" dirty="0"/>
              <a:t>into Java classes</a:t>
            </a:r>
            <a:r>
              <a:rPr lang="en-US" sz="1600" dirty="0" smtClean="0"/>
              <a:t>.</a:t>
            </a:r>
          </a:p>
          <a:p>
            <a:pPr marL="64008" indent="0">
              <a:buNone/>
            </a:pPr>
            <a:endParaRPr lang="en-US" sz="1600" dirty="0" smtClean="0"/>
          </a:p>
          <a:p>
            <a:r>
              <a:rPr lang="en-US" sz="1600" b="1" dirty="0" err="1" smtClean="0"/>
              <a:t>DataSource</a:t>
            </a:r>
            <a:r>
              <a:rPr lang="en-US" sz="1600" dirty="0" smtClean="0"/>
              <a:t>: </a:t>
            </a:r>
            <a:r>
              <a:rPr lang="en-US" sz="1600" dirty="0"/>
              <a:t>A </a:t>
            </a:r>
            <a:r>
              <a:rPr lang="en-US" sz="1600" dirty="0" err="1"/>
              <a:t>DataSource</a:t>
            </a:r>
            <a:r>
              <a:rPr lang="en-US" sz="1600" dirty="0"/>
              <a:t> is a factory for connections to a physical </a:t>
            </a:r>
            <a:r>
              <a:rPr lang="en-US" sz="1600" dirty="0" smtClean="0"/>
              <a:t>database. add </a:t>
            </a:r>
            <a:r>
              <a:rPr lang="en-US" sz="1600" dirty="0" err="1" smtClean="0"/>
              <a:t>mvn</a:t>
            </a:r>
            <a:r>
              <a:rPr lang="en-US" sz="1600" dirty="0" smtClean="0"/>
              <a:t> </a:t>
            </a:r>
            <a:r>
              <a:rPr lang="en-US" sz="1600" dirty="0" err="1" smtClean="0"/>
              <a:t>dependancy</a:t>
            </a:r>
            <a:r>
              <a:rPr lang="en-US" sz="1600" dirty="0" smtClean="0"/>
              <a:t> in your project [</a:t>
            </a:r>
            <a:r>
              <a:rPr lang="en-IN" sz="1600" i="1" dirty="0" smtClean="0">
                <a:hlinkClick r:id="rId2"/>
              </a:rPr>
              <a:t>spring-boot-starter-data-</a:t>
            </a:r>
            <a:r>
              <a:rPr lang="en-IN" sz="1600" i="1" dirty="0" err="1" smtClean="0">
                <a:hlinkClick r:id="rId2"/>
              </a:rPr>
              <a:t>jpa</a:t>
            </a:r>
            <a:r>
              <a:rPr lang="en-IN" sz="1600" dirty="0"/>
              <a:t> </a:t>
            </a:r>
            <a:r>
              <a:rPr lang="en-IN" sz="1600" dirty="0" smtClean="0"/>
              <a:t>]</a:t>
            </a:r>
          </a:p>
          <a:p>
            <a:r>
              <a:rPr lang="en-US" sz="1600" b="1" dirty="0" err="1"/>
              <a:t>LocalSessionFactoryBean</a:t>
            </a:r>
            <a:r>
              <a:rPr lang="en-US" sz="1600" dirty="0"/>
              <a:t> </a:t>
            </a:r>
            <a:r>
              <a:rPr lang="en-US" sz="1600" dirty="0" smtClean="0"/>
              <a:t>: Class </a:t>
            </a:r>
            <a:r>
              <a:rPr lang="en-US" sz="1600" dirty="0" err="1"/>
              <a:t>LocalSessionFactoryBean</a:t>
            </a:r>
            <a:r>
              <a:rPr lang="en-US" sz="1600" dirty="0"/>
              <a:t>. </a:t>
            </a:r>
            <a:r>
              <a:rPr lang="en-US" sz="1600" dirty="0" err="1"/>
              <a:t>FactoryBean</a:t>
            </a:r>
            <a:r>
              <a:rPr lang="en-US" sz="1600" dirty="0"/>
              <a:t> that creates a Hibernate </a:t>
            </a:r>
            <a:r>
              <a:rPr lang="en-US" sz="1600" dirty="0" err="1" smtClean="0"/>
              <a:t>SessionFactory</a:t>
            </a:r>
            <a:endParaRPr lang="en-US" sz="1600" dirty="0"/>
          </a:p>
          <a:p>
            <a:r>
              <a:rPr lang="en-IN" sz="1600" b="1" dirty="0" err="1" smtClean="0"/>
              <a:t>setPackagesToScan</a:t>
            </a:r>
            <a:r>
              <a:rPr lang="en-IN" sz="1600" dirty="0" smtClean="0"/>
              <a:t>: </a:t>
            </a:r>
            <a:r>
              <a:rPr lang="en-US" sz="1600" dirty="0"/>
              <a:t>E</a:t>
            </a:r>
            <a:r>
              <a:rPr lang="en-US" sz="1600" dirty="0" smtClean="0"/>
              <a:t>ssentially telling Hibernate where to look for classes that represent database tables within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5151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Design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hlinkClick r:id="rId2"/>
              </a:rPr>
              <a:t>https://www.geeksforgeeks.org/spring-mvc-framework</a:t>
            </a:r>
            <a:r>
              <a:rPr lang="en-IN" sz="2000" dirty="0" smtClean="0">
                <a:hlinkClick r:id="rId2"/>
              </a:rPr>
              <a:t>/</a:t>
            </a:r>
            <a:endParaRPr lang="en-IN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9438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97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@Controller/ @service @Repository /@Transactional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@controller</a:t>
            </a:r>
            <a:r>
              <a:rPr lang="en-US" sz="1600" dirty="0"/>
              <a:t>: handles </a:t>
            </a:r>
            <a:r>
              <a:rPr lang="en-US" sz="1600" b="1" dirty="0"/>
              <a:t>HTTP requests</a:t>
            </a:r>
            <a:r>
              <a:rPr lang="en-US" sz="1600" dirty="0"/>
              <a:t> and returns </a:t>
            </a:r>
            <a:r>
              <a:rPr lang="en-US" sz="1600" dirty="0" smtClean="0"/>
              <a:t>views</a:t>
            </a:r>
          </a:p>
          <a:p>
            <a:r>
              <a:rPr lang="en-US" sz="1600" b="1" dirty="0" smtClean="0"/>
              <a:t>@</a:t>
            </a:r>
            <a:r>
              <a:rPr lang="en-US" sz="1600" b="1" dirty="0"/>
              <a:t>Service</a:t>
            </a:r>
            <a:r>
              <a:rPr lang="en-US" sz="1600" dirty="0"/>
              <a:t>: </a:t>
            </a:r>
            <a:r>
              <a:rPr lang="en-US" sz="1600" dirty="0" smtClean="0"/>
              <a:t>it is </a:t>
            </a:r>
            <a:r>
              <a:rPr lang="en-US" sz="1600" dirty="0"/>
              <a:t>used to mark a class as a </a:t>
            </a:r>
            <a:r>
              <a:rPr lang="en-US" sz="1600" b="1" dirty="0"/>
              <a:t>service component</a:t>
            </a:r>
            <a:r>
              <a:rPr lang="en-US" sz="1600" dirty="0"/>
              <a:t>. It is a specialization of @Component and is typically used in the </a:t>
            </a:r>
            <a:r>
              <a:rPr lang="en-US" sz="1600" b="1" dirty="0"/>
              <a:t>service layer</a:t>
            </a:r>
            <a:r>
              <a:rPr lang="en-US" sz="1600" dirty="0"/>
              <a:t> to hold business logic</a:t>
            </a:r>
            <a:endParaRPr lang="en-US" sz="1600" dirty="0" smtClean="0"/>
          </a:p>
          <a:p>
            <a:r>
              <a:rPr lang="en-US" sz="1600" b="1" dirty="0" smtClean="0"/>
              <a:t>@Repository</a:t>
            </a:r>
            <a:r>
              <a:rPr lang="en-US" sz="1600" dirty="0"/>
              <a:t>: </a:t>
            </a:r>
            <a:r>
              <a:rPr lang="en-US" sz="1600" dirty="0" smtClean="0"/>
              <a:t>it is </a:t>
            </a:r>
            <a:r>
              <a:rPr lang="en-US" sz="1600" dirty="0"/>
              <a:t>used to mark a class as a </a:t>
            </a:r>
            <a:r>
              <a:rPr lang="en-US" sz="1600" b="1" dirty="0"/>
              <a:t>data access layer (DAO) component</a:t>
            </a:r>
            <a:r>
              <a:rPr lang="en-US" sz="1600" dirty="0"/>
              <a:t>. It is a specialization of @Component, specifically for handling database interactions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@</a:t>
            </a:r>
            <a:r>
              <a:rPr lang="en-US" sz="1600" b="1" dirty="0" err="1" smtClean="0"/>
              <a:t>RequestBody</a:t>
            </a:r>
            <a:r>
              <a:rPr lang="en-US" sz="1600" b="1" dirty="0" smtClean="0"/>
              <a:t>: </a:t>
            </a:r>
            <a:r>
              <a:rPr lang="en-US" sz="1600" dirty="0" smtClean="0"/>
              <a:t>Map JSON Object to JAVA Object</a:t>
            </a:r>
          </a:p>
          <a:p>
            <a:r>
              <a:rPr lang="en-US" sz="1600" dirty="0" smtClean="0"/>
              <a:t>@</a:t>
            </a:r>
            <a:r>
              <a:rPr lang="en-US" sz="1600" dirty="0" err="1" smtClean="0"/>
              <a:t>R</a:t>
            </a:r>
            <a:r>
              <a:rPr lang="en-US" sz="1600" b="1" dirty="0" err="1" smtClean="0"/>
              <a:t>esponseBody</a:t>
            </a:r>
            <a:r>
              <a:rPr lang="en-US" sz="1600" dirty="0" smtClean="0"/>
              <a:t>: Map java object to JSON Object</a:t>
            </a:r>
          </a:p>
          <a:p>
            <a:r>
              <a:rPr lang="en-US" sz="1600" b="1" dirty="0" smtClean="0"/>
              <a:t>@Transactional </a:t>
            </a:r>
            <a:r>
              <a:rPr lang="en-US" sz="1600" dirty="0" smtClean="0"/>
              <a:t>:It </a:t>
            </a:r>
            <a:r>
              <a:rPr lang="en-US" sz="1600" dirty="0"/>
              <a:t>is used to manage </a:t>
            </a:r>
            <a:r>
              <a:rPr lang="en-US" sz="1600" b="1" dirty="0"/>
              <a:t>database transactions</a:t>
            </a:r>
            <a:r>
              <a:rPr lang="en-US" sz="1600" dirty="0"/>
              <a:t> automatically. It ensures that a method or a class runs within a </a:t>
            </a:r>
            <a:r>
              <a:rPr lang="en-US" sz="1600" b="1" dirty="0"/>
              <a:t>transaction context</a:t>
            </a:r>
            <a:r>
              <a:rPr lang="en-US" sz="1600" dirty="0"/>
              <a:t>, handling </a:t>
            </a:r>
            <a:r>
              <a:rPr lang="en-US" sz="1600" b="1" dirty="0"/>
              <a:t>commit, rollback, and propagation</a:t>
            </a:r>
            <a:r>
              <a:rPr lang="en-US" sz="1600" dirty="0"/>
              <a:t> </a:t>
            </a:r>
            <a:r>
              <a:rPr lang="en-US" sz="1600" dirty="0" smtClean="0"/>
              <a:t>seamlessly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83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session 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090205"/>
              </p:ext>
            </p:extLst>
          </p:nvPr>
        </p:nvGraphicFramePr>
        <p:xfrm>
          <a:off x="395536" y="234888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i="1" dirty="0" smtClean="0">
                          <a:latin typeface="+mj-lt"/>
                        </a:rPr>
                        <a:t>@Repository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public class </a:t>
                      </a:r>
                      <a:r>
                        <a:rPr lang="en-IN" i="1" dirty="0" err="1" smtClean="0">
                          <a:latin typeface="+mj-lt"/>
                        </a:rPr>
                        <a:t>TehsilDaoImpl</a:t>
                      </a:r>
                      <a:r>
                        <a:rPr lang="en-IN" i="1" dirty="0" smtClean="0">
                          <a:latin typeface="+mj-lt"/>
                        </a:rPr>
                        <a:t> implements </a:t>
                      </a:r>
                      <a:r>
                        <a:rPr lang="en-IN" i="1" dirty="0" err="1" smtClean="0">
                          <a:latin typeface="+mj-lt"/>
                        </a:rPr>
                        <a:t>ITehsilDao</a:t>
                      </a:r>
                      <a:r>
                        <a:rPr lang="en-IN" i="1" dirty="0" smtClean="0">
                          <a:latin typeface="+mj-lt"/>
                        </a:rPr>
                        <a:t> {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@</a:t>
                      </a:r>
                      <a:r>
                        <a:rPr lang="en-IN" i="1" dirty="0" err="1" smtClean="0">
                          <a:latin typeface="+mj-lt"/>
                        </a:rPr>
                        <a:t>Autowired</a:t>
                      </a:r>
                      <a:endParaRPr lang="en-IN" i="1" dirty="0" smtClean="0">
                        <a:latin typeface="+mj-lt"/>
                      </a:endParaRPr>
                    </a:p>
                    <a:p>
                      <a:r>
                        <a:rPr lang="en-IN" i="1" dirty="0" smtClean="0">
                          <a:latin typeface="+mj-lt"/>
                        </a:rPr>
                        <a:t>    private </a:t>
                      </a:r>
                      <a:r>
                        <a:rPr lang="en-IN" i="1" dirty="0" err="1" smtClean="0">
                          <a:latin typeface="+mj-lt"/>
                        </a:rPr>
                        <a:t>SessionFactory</a:t>
                      </a:r>
                      <a:r>
                        <a:rPr lang="en-IN" i="1" dirty="0" smtClean="0">
                          <a:latin typeface="+mj-lt"/>
                        </a:rPr>
                        <a:t> </a:t>
                      </a:r>
                      <a:r>
                        <a:rPr lang="en-IN" i="1" dirty="0" err="1" smtClean="0">
                          <a:latin typeface="+mj-lt"/>
                        </a:rPr>
                        <a:t>sessionFactory</a:t>
                      </a:r>
                      <a:r>
                        <a:rPr lang="en-IN" i="1" dirty="0" smtClean="0">
                          <a:latin typeface="+mj-lt"/>
                        </a:rPr>
                        <a:t>;</a:t>
                      </a:r>
                    </a:p>
                    <a:p>
                      <a:endParaRPr lang="en-IN" i="1" dirty="0" smtClean="0">
                        <a:latin typeface="+mj-lt"/>
                      </a:endParaRPr>
                    </a:p>
                    <a:p>
                      <a:r>
                        <a:rPr lang="en-IN" i="1" dirty="0" smtClean="0">
                          <a:latin typeface="+mj-lt"/>
                        </a:rPr>
                        <a:t>    @Override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public Tehsil create(Tehsil tehsil) {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    </a:t>
                      </a:r>
                      <a:r>
                        <a:rPr lang="en-IN" i="1" dirty="0" err="1" smtClean="0">
                          <a:latin typeface="+mj-lt"/>
                        </a:rPr>
                        <a:t>System.out.println</a:t>
                      </a:r>
                      <a:r>
                        <a:rPr lang="en-IN" i="1" dirty="0" smtClean="0">
                          <a:latin typeface="+mj-lt"/>
                        </a:rPr>
                        <a:t>("</a:t>
                      </a:r>
                      <a:r>
                        <a:rPr lang="en-IN" i="1" dirty="0" err="1" smtClean="0">
                          <a:latin typeface="+mj-lt"/>
                        </a:rPr>
                        <a:t>im</a:t>
                      </a:r>
                      <a:r>
                        <a:rPr lang="en-IN" i="1" dirty="0" smtClean="0">
                          <a:latin typeface="+mj-lt"/>
                        </a:rPr>
                        <a:t> in </a:t>
                      </a:r>
                      <a:r>
                        <a:rPr lang="en-IN" i="1" dirty="0" err="1" smtClean="0">
                          <a:latin typeface="+mj-lt"/>
                        </a:rPr>
                        <a:t>dao</a:t>
                      </a:r>
                      <a:r>
                        <a:rPr lang="en-IN" i="1" dirty="0" smtClean="0">
                          <a:latin typeface="+mj-lt"/>
                        </a:rPr>
                        <a:t>");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    Session session=</a:t>
                      </a:r>
                      <a:r>
                        <a:rPr lang="en-IN" i="1" dirty="0" err="1" smtClean="0">
                          <a:latin typeface="+mj-lt"/>
                        </a:rPr>
                        <a:t>sessionFactory.getCurrentSession</a:t>
                      </a:r>
                      <a:r>
                        <a:rPr lang="en-IN" i="1" dirty="0" smtClean="0">
                          <a:latin typeface="+mj-lt"/>
                        </a:rPr>
                        <a:t>();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    </a:t>
                      </a:r>
                      <a:r>
                        <a:rPr lang="en-IN" i="1" dirty="0" err="1" smtClean="0">
                          <a:latin typeface="+mj-lt"/>
                        </a:rPr>
                        <a:t>session.save</a:t>
                      </a:r>
                      <a:r>
                        <a:rPr lang="en-IN" i="1" dirty="0" smtClean="0">
                          <a:latin typeface="+mj-lt"/>
                        </a:rPr>
                        <a:t>(tehsil);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    return null;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	}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}</a:t>
                      </a:r>
                      <a:endParaRPr lang="en-IN" i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856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599</TotalTime>
  <Words>281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RelocationBuddy</vt:lpstr>
      <vt:lpstr>PowerPoint Presentation</vt:lpstr>
      <vt:lpstr>application.properties</vt:lpstr>
      <vt:lpstr>How to get Session In Applocation</vt:lpstr>
      <vt:lpstr>HibernateConfig.java</vt:lpstr>
      <vt:lpstr>@Configuration/@Bean/@Autowired</vt:lpstr>
      <vt:lpstr>Spring MVC Design Pattern</vt:lpstr>
      <vt:lpstr>@Controller/ @service @Repository /@Transactional</vt:lpstr>
      <vt:lpstr>How to get session </vt:lpstr>
      <vt:lpstr>Integrate Bootstrap </vt:lpstr>
      <vt:lpstr>***********END*********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69</cp:revision>
  <dcterms:created xsi:type="dcterms:W3CDTF">2025-02-03T00:56:07Z</dcterms:created>
  <dcterms:modified xsi:type="dcterms:W3CDTF">2025-02-16T09:47:31Z</dcterms:modified>
</cp:coreProperties>
</file>