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6" r:id="rId3"/>
    <p:sldId id="258" r:id="rId4"/>
    <p:sldId id="259" r:id="rId5"/>
    <p:sldId id="257" r:id="rId6"/>
    <p:sldId id="262" r:id="rId7"/>
    <p:sldId id="260" r:id="rId8"/>
    <p:sldId id="271" r:id="rId9"/>
    <p:sldId id="27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F7E8EBE4-5C21-4152-BE9D-D2B5A8E29458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7B73F55-0DC5-4BD4-9BF1-68AAA4E0EB7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EBE4-5C21-4152-BE9D-D2B5A8E29458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3F55-0DC5-4BD4-9BF1-68AAA4E0EB7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EBE4-5C21-4152-BE9D-D2B5A8E29458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3F55-0DC5-4BD4-9BF1-68AAA4E0EB7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F7E8EBE4-5C21-4152-BE9D-D2B5A8E29458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3F55-0DC5-4BD4-9BF1-68AAA4E0EB7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F7E8EBE4-5C21-4152-BE9D-D2B5A8E29458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7B73F55-0DC5-4BD4-9BF1-68AAA4E0EB74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7E8EBE4-5C21-4152-BE9D-D2B5A8E29458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7B73F55-0DC5-4BD4-9BF1-68AAA4E0EB7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F7E8EBE4-5C21-4152-BE9D-D2B5A8E29458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7B73F55-0DC5-4BD4-9BF1-68AAA4E0EB7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EBE4-5C21-4152-BE9D-D2B5A8E29458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3F55-0DC5-4BD4-9BF1-68AAA4E0EB7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7E8EBE4-5C21-4152-BE9D-D2B5A8E29458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7B73F55-0DC5-4BD4-9BF1-68AAA4E0EB7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F7E8EBE4-5C21-4152-BE9D-D2B5A8E29458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7B73F55-0DC5-4BD4-9BF1-68AAA4E0EB7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F7E8EBE4-5C21-4152-BE9D-D2B5A8E29458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7B73F55-0DC5-4BD4-9BF1-68AAA4E0EB7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F7E8EBE4-5C21-4152-BE9D-D2B5A8E29458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7B73F55-0DC5-4BD4-9BF1-68AAA4E0EB74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vnrepository.com/artifact/org.springframework.boot/spring-boot-starter-data-jp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geeksforgeeks.org/spring-mvc-framework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RelocationBuddy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51" y="1484784"/>
            <a:ext cx="8712969" cy="5201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4593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692696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Spring Boot </a:t>
            </a:r>
            <a:r>
              <a:rPr lang="en-US" sz="2400" dirty="0"/>
              <a:t>A</a:t>
            </a:r>
            <a:r>
              <a:rPr lang="en-US" sz="2400" dirty="0" smtClean="0"/>
              <a:t>nd Hibernate Integration</a:t>
            </a:r>
            <a:endParaRPr lang="en-IN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67544" y="1268760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47664" y="1846993"/>
            <a:ext cx="3884397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dirty="0"/>
              <a:t>&lt;dependency&gt;</a:t>
            </a:r>
            <a:br>
              <a:rPr lang="en-IN" sz="1100" b="1" dirty="0"/>
            </a:br>
            <a:r>
              <a:rPr lang="en-IN" sz="1100" b="1" dirty="0"/>
              <a:t>    &lt;</a:t>
            </a:r>
            <a:r>
              <a:rPr lang="en-IN" sz="1100" b="1" dirty="0" err="1"/>
              <a:t>groupId</a:t>
            </a:r>
            <a:r>
              <a:rPr lang="en-IN" sz="1100" b="1" dirty="0"/>
              <a:t>&gt;</a:t>
            </a:r>
            <a:r>
              <a:rPr lang="en-IN" sz="1100" b="1" dirty="0" err="1"/>
              <a:t>org.springframework.boot</a:t>
            </a:r>
            <a:r>
              <a:rPr lang="en-IN" sz="1100" b="1" dirty="0"/>
              <a:t>&lt;/</a:t>
            </a:r>
            <a:r>
              <a:rPr lang="en-IN" sz="1100" b="1" dirty="0" err="1"/>
              <a:t>groupId</a:t>
            </a:r>
            <a:r>
              <a:rPr lang="en-IN" sz="1100" b="1" dirty="0"/>
              <a:t>&gt;</a:t>
            </a:r>
            <a:br>
              <a:rPr lang="en-IN" sz="1100" b="1" dirty="0"/>
            </a:br>
            <a:r>
              <a:rPr lang="en-IN" sz="1100" b="1" dirty="0"/>
              <a:t>    &lt;</a:t>
            </a:r>
            <a:r>
              <a:rPr lang="en-IN" sz="1100" b="1" dirty="0" err="1"/>
              <a:t>artifactId</a:t>
            </a:r>
            <a:r>
              <a:rPr lang="en-IN" sz="1100" b="1" dirty="0"/>
              <a:t>&gt;spring-boot-starter-data-</a:t>
            </a:r>
            <a:r>
              <a:rPr lang="en-IN" sz="1100" b="1" dirty="0" err="1"/>
              <a:t>jpa</a:t>
            </a:r>
            <a:r>
              <a:rPr lang="en-IN" sz="1100" b="1" dirty="0"/>
              <a:t>&lt;/</a:t>
            </a:r>
            <a:r>
              <a:rPr lang="en-IN" sz="1100" b="1" dirty="0" err="1"/>
              <a:t>artifactId</a:t>
            </a:r>
            <a:r>
              <a:rPr lang="en-IN" sz="1100" b="1" dirty="0"/>
              <a:t>&gt;</a:t>
            </a:r>
            <a:br>
              <a:rPr lang="en-IN" sz="1100" b="1" dirty="0"/>
            </a:br>
            <a:r>
              <a:rPr lang="en-IN" sz="1100" b="1" dirty="0"/>
              <a:t>&lt;/dependency&gt;</a:t>
            </a:r>
            <a:br>
              <a:rPr lang="en-IN" sz="1100" b="1" dirty="0"/>
            </a:br>
            <a:r>
              <a:rPr lang="en-IN" sz="1100" b="1" dirty="0"/>
              <a:t>&lt;dependency&gt;</a:t>
            </a:r>
            <a:br>
              <a:rPr lang="en-IN" sz="1100" b="1" dirty="0"/>
            </a:br>
            <a:r>
              <a:rPr lang="en-IN" sz="1100" b="1" dirty="0"/>
              <a:t>    &lt;</a:t>
            </a:r>
            <a:r>
              <a:rPr lang="en-IN" sz="1100" b="1" dirty="0" err="1"/>
              <a:t>groupId</a:t>
            </a:r>
            <a:r>
              <a:rPr lang="en-IN" sz="1100" b="1" dirty="0"/>
              <a:t>&gt;</a:t>
            </a:r>
            <a:r>
              <a:rPr lang="en-IN" sz="1100" b="1" dirty="0" err="1"/>
              <a:t>org.springframework.boot</a:t>
            </a:r>
            <a:r>
              <a:rPr lang="en-IN" sz="1100" b="1" dirty="0"/>
              <a:t>&lt;/</a:t>
            </a:r>
            <a:r>
              <a:rPr lang="en-IN" sz="1100" b="1" dirty="0" err="1"/>
              <a:t>groupId</a:t>
            </a:r>
            <a:r>
              <a:rPr lang="en-IN" sz="1100" b="1" dirty="0"/>
              <a:t>&gt;</a:t>
            </a:r>
            <a:br>
              <a:rPr lang="en-IN" sz="1100" b="1" dirty="0"/>
            </a:br>
            <a:r>
              <a:rPr lang="en-IN" sz="1100" b="1" dirty="0"/>
              <a:t>    &lt;</a:t>
            </a:r>
            <a:r>
              <a:rPr lang="en-IN" sz="1100" b="1" dirty="0" err="1"/>
              <a:t>artifactId</a:t>
            </a:r>
            <a:r>
              <a:rPr lang="en-IN" sz="1100" b="1" dirty="0"/>
              <a:t>&gt;spring-boot-starter-web&lt;/</a:t>
            </a:r>
            <a:r>
              <a:rPr lang="en-IN" sz="1100" b="1" dirty="0" err="1"/>
              <a:t>artifactId</a:t>
            </a:r>
            <a:r>
              <a:rPr lang="en-IN" sz="1100" b="1" dirty="0"/>
              <a:t>&gt;</a:t>
            </a:r>
            <a:br>
              <a:rPr lang="en-IN" sz="1100" b="1" dirty="0"/>
            </a:br>
            <a:r>
              <a:rPr lang="en-IN" sz="1100" b="1" dirty="0"/>
              <a:t>&lt;/dependency&gt;</a:t>
            </a:r>
            <a:br>
              <a:rPr lang="en-IN" sz="1100" b="1" dirty="0"/>
            </a:br>
            <a:r>
              <a:rPr lang="en-IN" sz="1100" b="1" dirty="0"/>
              <a:t/>
            </a:r>
            <a:br>
              <a:rPr lang="en-IN" sz="1100" b="1" dirty="0"/>
            </a:br>
            <a:r>
              <a:rPr lang="en-IN" sz="1100" b="1" dirty="0"/>
              <a:t>&lt;dependency&gt;</a:t>
            </a:r>
            <a:br>
              <a:rPr lang="en-IN" sz="1100" b="1" dirty="0"/>
            </a:br>
            <a:r>
              <a:rPr lang="en-IN" sz="1100" b="1" dirty="0"/>
              <a:t>    &lt;</a:t>
            </a:r>
            <a:r>
              <a:rPr lang="en-IN" sz="1100" b="1" dirty="0" err="1"/>
              <a:t>groupId</a:t>
            </a:r>
            <a:r>
              <a:rPr lang="en-IN" sz="1100" b="1" dirty="0"/>
              <a:t>&gt;</a:t>
            </a:r>
            <a:r>
              <a:rPr lang="en-IN" sz="1100" b="1" dirty="0" err="1"/>
              <a:t>com.mysql</a:t>
            </a:r>
            <a:r>
              <a:rPr lang="en-IN" sz="1100" b="1" dirty="0"/>
              <a:t>&lt;/</a:t>
            </a:r>
            <a:r>
              <a:rPr lang="en-IN" sz="1100" b="1" dirty="0" err="1"/>
              <a:t>groupId</a:t>
            </a:r>
            <a:r>
              <a:rPr lang="en-IN" sz="1100" b="1" dirty="0"/>
              <a:t>&gt;</a:t>
            </a:r>
            <a:br>
              <a:rPr lang="en-IN" sz="1100" b="1" dirty="0"/>
            </a:br>
            <a:r>
              <a:rPr lang="en-IN" sz="1100" b="1" dirty="0"/>
              <a:t>    &lt;</a:t>
            </a:r>
            <a:r>
              <a:rPr lang="en-IN" sz="1100" b="1" dirty="0" err="1"/>
              <a:t>artifactId</a:t>
            </a:r>
            <a:r>
              <a:rPr lang="en-IN" sz="1100" b="1" dirty="0"/>
              <a:t>&gt;</a:t>
            </a:r>
            <a:r>
              <a:rPr lang="en-IN" sz="1100" b="1" dirty="0" err="1"/>
              <a:t>mysql</a:t>
            </a:r>
            <a:r>
              <a:rPr lang="en-IN" sz="1100" b="1" dirty="0"/>
              <a:t>-connector-j&lt;/</a:t>
            </a:r>
            <a:r>
              <a:rPr lang="en-IN" sz="1100" b="1" dirty="0" err="1"/>
              <a:t>artifactId</a:t>
            </a:r>
            <a:r>
              <a:rPr lang="en-IN" sz="1100" b="1" dirty="0"/>
              <a:t>&gt;</a:t>
            </a:r>
            <a:br>
              <a:rPr lang="en-IN" sz="1100" b="1" dirty="0"/>
            </a:br>
            <a:r>
              <a:rPr lang="en-IN" sz="1100" b="1" dirty="0"/>
              <a:t>    &lt;scope&gt;runtime&lt;/scope&gt;</a:t>
            </a:r>
            <a:br>
              <a:rPr lang="en-IN" sz="1100" b="1" dirty="0"/>
            </a:br>
            <a:r>
              <a:rPr lang="en-IN" sz="1100" b="1" dirty="0"/>
              <a:t>&lt;/dependency&gt;</a:t>
            </a:r>
            <a:br>
              <a:rPr lang="en-IN" sz="1100" b="1" dirty="0"/>
            </a:br>
            <a:r>
              <a:rPr lang="en-IN" sz="1100" b="1" dirty="0"/>
              <a:t>&lt;dependency&gt;</a:t>
            </a:r>
            <a:br>
              <a:rPr lang="en-IN" sz="1100" b="1" dirty="0"/>
            </a:br>
            <a:r>
              <a:rPr lang="en-IN" sz="1100" b="1" dirty="0"/>
              <a:t>    &lt;</a:t>
            </a:r>
            <a:r>
              <a:rPr lang="en-IN" sz="1100" b="1" dirty="0" err="1"/>
              <a:t>groupId</a:t>
            </a:r>
            <a:r>
              <a:rPr lang="en-IN" sz="1100" b="1" dirty="0"/>
              <a:t>&gt;</a:t>
            </a:r>
            <a:r>
              <a:rPr lang="en-IN" sz="1100" b="1" dirty="0" err="1"/>
              <a:t>org.hibernate.orm</a:t>
            </a:r>
            <a:r>
              <a:rPr lang="en-IN" sz="1100" b="1" dirty="0"/>
              <a:t>&lt;/</a:t>
            </a:r>
            <a:r>
              <a:rPr lang="en-IN" sz="1100" b="1" dirty="0" err="1"/>
              <a:t>groupId</a:t>
            </a:r>
            <a:r>
              <a:rPr lang="en-IN" sz="1100" b="1" dirty="0"/>
              <a:t>&gt;</a:t>
            </a:r>
            <a:br>
              <a:rPr lang="en-IN" sz="1100" b="1" dirty="0"/>
            </a:br>
            <a:r>
              <a:rPr lang="en-IN" sz="1100" b="1" dirty="0"/>
              <a:t>    &lt;</a:t>
            </a:r>
            <a:r>
              <a:rPr lang="en-IN" sz="1100" b="1" dirty="0" err="1"/>
              <a:t>artifactId</a:t>
            </a:r>
            <a:r>
              <a:rPr lang="en-IN" sz="1100" b="1" dirty="0"/>
              <a:t>&gt;hibernate-core&lt;/</a:t>
            </a:r>
            <a:r>
              <a:rPr lang="en-IN" sz="1100" b="1" dirty="0" err="1"/>
              <a:t>artifactId</a:t>
            </a:r>
            <a:r>
              <a:rPr lang="en-IN" sz="1100" b="1" dirty="0"/>
              <a:t>&gt;</a:t>
            </a:r>
            <a:br>
              <a:rPr lang="en-IN" sz="1100" b="1" dirty="0"/>
            </a:br>
            <a:r>
              <a:rPr lang="en-IN" sz="1100" b="1" dirty="0"/>
              <a:t>&lt;/dependency&gt;</a:t>
            </a:r>
            <a:br>
              <a:rPr lang="en-IN" sz="1100" b="1" dirty="0"/>
            </a:br>
            <a:r>
              <a:rPr lang="en-IN" sz="1100" b="1" dirty="0"/>
              <a:t>&lt;dependency&gt;</a:t>
            </a:r>
            <a:br>
              <a:rPr lang="en-IN" sz="1100" b="1" dirty="0"/>
            </a:br>
            <a:r>
              <a:rPr lang="en-IN" sz="1100" b="1" dirty="0"/>
              <a:t>    &lt;</a:t>
            </a:r>
            <a:r>
              <a:rPr lang="en-IN" sz="1100" b="1" dirty="0" err="1"/>
              <a:t>groupId</a:t>
            </a:r>
            <a:r>
              <a:rPr lang="en-IN" sz="1100" b="1" dirty="0"/>
              <a:t>&gt;</a:t>
            </a:r>
            <a:r>
              <a:rPr lang="en-IN" sz="1100" b="1" dirty="0" err="1"/>
              <a:t>org.springframework.boot</a:t>
            </a:r>
            <a:r>
              <a:rPr lang="en-IN" sz="1100" b="1" dirty="0"/>
              <a:t>&lt;/</a:t>
            </a:r>
            <a:r>
              <a:rPr lang="en-IN" sz="1100" b="1" dirty="0" err="1"/>
              <a:t>groupId</a:t>
            </a:r>
            <a:r>
              <a:rPr lang="en-IN" sz="1100" b="1" dirty="0"/>
              <a:t>&gt;</a:t>
            </a:r>
            <a:br>
              <a:rPr lang="en-IN" sz="1100" b="1" dirty="0"/>
            </a:br>
            <a:r>
              <a:rPr lang="en-IN" sz="1100" b="1" dirty="0"/>
              <a:t>    &lt;</a:t>
            </a:r>
            <a:r>
              <a:rPr lang="en-IN" sz="1100" b="1" dirty="0" err="1"/>
              <a:t>artifactId</a:t>
            </a:r>
            <a:r>
              <a:rPr lang="en-IN" sz="1100" b="1" dirty="0"/>
              <a:t>&gt;spring-boot-starter-test&lt;/</a:t>
            </a:r>
            <a:r>
              <a:rPr lang="en-IN" sz="1100" b="1" dirty="0" err="1"/>
              <a:t>artifactId</a:t>
            </a:r>
            <a:r>
              <a:rPr lang="en-IN" sz="1100" b="1" dirty="0"/>
              <a:t>&gt;</a:t>
            </a:r>
            <a:br>
              <a:rPr lang="en-IN" sz="1100" b="1" dirty="0"/>
            </a:br>
            <a:r>
              <a:rPr lang="en-IN" sz="1100" b="1" dirty="0"/>
              <a:t>    &lt;scope&gt;test&lt;/scope&gt;</a:t>
            </a:r>
            <a:br>
              <a:rPr lang="en-IN" sz="1100" b="1" dirty="0"/>
            </a:br>
            <a:r>
              <a:rPr lang="en-IN" sz="1100" b="1" dirty="0"/>
              <a:t>&lt;/dependency&gt;</a:t>
            </a:r>
          </a:p>
          <a:p>
            <a:endParaRPr lang="en-IN" sz="11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31094" y="1349500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POM.XML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1165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</a:t>
            </a:r>
            <a:r>
              <a:rPr lang="en-US" dirty="0" err="1" smtClean="0"/>
              <a:t>pplication.properties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buNone/>
            </a:pPr>
            <a:r>
              <a:rPr lang="en-IN" dirty="0"/>
              <a:t>#</a:t>
            </a:r>
            <a:r>
              <a:rPr lang="en-IN" dirty="0" err="1"/>
              <a:t>DataSource</a:t>
            </a:r>
            <a:r>
              <a:rPr lang="en-IN" dirty="0"/>
              <a:t/>
            </a:r>
            <a:br>
              <a:rPr lang="en-IN" dirty="0"/>
            </a:br>
            <a:r>
              <a:rPr lang="en-IN" sz="1600" dirty="0"/>
              <a:t>spring.datasource.url=</a:t>
            </a:r>
            <a:r>
              <a:rPr lang="en-IN" sz="1600" dirty="0" err="1"/>
              <a:t>jdbc:mysql</a:t>
            </a:r>
            <a:r>
              <a:rPr lang="en-IN" sz="1600" dirty="0"/>
              <a:t>://localhost:3306/</a:t>
            </a:r>
            <a:r>
              <a:rPr lang="en-IN" sz="1600" dirty="0" err="1"/>
              <a:t>rlb?createDatabaseIfNotExist</a:t>
            </a:r>
            <a:r>
              <a:rPr lang="en-IN" sz="1600" dirty="0"/>
              <a:t>=true</a:t>
            </a:r>
            <a:br>
              <a:rPr lang="en-IN" sz="1600" dirty="0"/>
            </a:br>
            <a:r>
              <a:rPr lang="en-IN" sz="1600" dirty="0" err="1"/>
              <a:t>spring.datasource.driverClassName</a:t>
            </a:r>
            <a:r>
              <a:rPr lang="en-IN" sz="1600" dirty="0"/>
              <a:t>=</a:t>
            </a:r>
            <a:r>
              <a:rPr lang="en-IN" sz="1600" dirty="0" err="1"/>
              <a:t>com.mysql.cj.jdbc.Driver</a:t>
            </a:r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 err="1"/>
              <a:t>spring.datasource.username</a:t>
            </a:r>
            <a:r>
              <a:rPr lang="en-IN" sz="1600" dirty="0"/>
              <a:t>=root</a:t>
            </a:r>
            <a:br>
              <a:rPr lang="en-IN" sz="1600" dirty="0"/>
            </a:br>
            <a:r>
              <a:rPr lang="en-IN" sz="1600" dirty="0" err="1"/>
              <a:t>spring.datasource.password</a:t>
            </a:r>
            <a:r>
              <a:rPr lang="en-IN" sz="1600" dirty="0"/>
              <a:t>=root</a:t>
            </a:r>
          </a:p>
          <a:p>
            <a:pPr marL="64008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029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947156"/>
          </a:xfrm>
        </p:spPr>
        <p:txBody>
          <a:bodyPr/>
          <a:lstStyle/>
          <a:p>
            <a:r>
              <a:rPr lang="en-US" dirty="0" smtClean="0"/>
              <a:t>HibernateConfig.java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53" y="1412776"/>
            <a:ext cx="9144000" cy="4572000"/>
          </a:xfrm>
        </p:spPr>
        <p:txBody>
          <a:bodyPr>
            <a:noAutofit/>
          </a:bodyPr>
          <a:lstStyle/>
          <a:p>
            <a:pPr marL="64008" indent="0">
              <a:buNone/>
            </a:pPr>
            <a:r>
              <a:rPr lang="en-IN" sz="1600" b="1" dirty="0"/>
              <a:t>@Configuration</a:t>
            </a:r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/>
              <a:t>public class </a:t>
            </a:r>
            <a:r>
              <a:rPr lang="en-IN" sz="1600" b="1" dirty="0" err="1"/>
              <a:t>HibernateConfig</a:t>
            </a:r>
            <a:r>
              <a:rPr lang="en-IN" sz="1600" dirty="0"/>
              <a:t> {</a:t>
            </a:r>
            <a:br>
              <a:rPr lang="en-IN" sz="1600" dirty="0"/>
            </a:br>
            <a:r>
              <a:rPr lang="en-IN" sz="1600" b="1" dirty="0"/>
              <a:t>    @</a:t>
            </a:r>
            <a:r>
              <a:rPr lang="en-IN" sz="1600" b="1" dirty="0" err="1"/>
              <a:t>Autowired</a:t>
            </a:r>
            <a:r>
              <a:rPr lang="en-IN" sz="1600" b="1" dirty="0"/>
              <a:t/>
            </a:r>
            <a:br>
              <a:rPr lang="en-IN" sz="1600" b="1" dirty="0"/>
            </a:br>
            <a:r>
              <a:rPr lang="en-IN" sz="1600" dirty="0"/>
              <a:t>    private </a:t>
            </a:r>
            <a:r>
              <a:rPr lang="en-IN" sz="1600" dirty="0" err="1"/>
              <a:t>DataSource</a:t>
            </a:r>
            <a:r>
              <a:rPr lang="en-IN" sz="1600" dirty="0"/>
              <a:t> </a:t>
            </a:r>
            <a:r>
              <a:rPr lang="en-IN" sz="1600" dirty="0" err="1"/>
              <a:t>dataSource</a:t>
            </a:r>
            <a:r>
              <a:rPr lang="en-IN" sz="1600" dirty="0" smtClean="0"/>
              <a:t>;</a:t>
            </a:r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/>
              <a:t>    </a:t>
            </a:r>
            <a:r>
              <a:rPr lang="en-IN" sz="1600" b="1" dirty="0"/>
              <a:t>@Bean</a:t>
            </a:r>
            <a:r>
              <a:rPr lang="en-IN" sz="1600" dirty="0"/>
              <a:t>(name = "</a:t>
            </a:r>
            <a:r>
              <a:rPr lang="en-IN" sz="1600" dirty="0" err="1"/>
              <a:t>entityManagerFactory</a:t>
            </a:r>
            <a:r>
              <a:rPr lang="en-IN" sz="1600" dirty="0"/>
              <a:t>")</a:t>
            </a:r>
            <a:br>
              <a:rPr lang="en-IN" sz="1600" dirty="0"/>
            </a:br>
            <a:r>
              <a:rPr lang="en-IN" sz="1600" dirty="0"/>
              <a:t>    public </a:t>
            </a:r>
            <a:r>
              <a:rPr lang="en-IN" sz="1600" dirty="0" err="1"/>
              <a:t>LocalSessionFactoryBean</a:t>
            </a:r>
            <a:r>
              <a:rPr lang="en-IN" sz="1600" dirty="0"/>
              <a:t> </a:t>
            </a:r>
            <a:r>
              <a:rPr lang="en-IN" sz="1600" b="1" dirty="0" err="1"/>
              <a:t>createSessionFactoryFactory</a:t>
            </a:r>
            <a:r>
              <a:rPr lang="en-IN" sz="1600" dirty="0"/>
              <a:t>() {</a:t>
            </a:r>
            <a:br>
              <a:rPr lang="en-IN" sz="1600" dirty="0"/>
            </a:br>
            <a:r>
              <a:rPr lang="en-IN" sz="1600" dirty="0"/>
              <a:t>        </a:t>
            </a:r>
            <a:r>
              <a:rPr lang="en-IN" sz="1600" dirty="0" err="1"/>
              <a:t>LocalSessionFactoryBean</a:t>
            </a:r>
            <a:r>
              <a:rPr lang="en-IN" sz="1600" dirty="0"/>
              <a:t> </a:t>
            </a:r>
            <a:r>
              <a:rPr lang="en-IN" sz="1600" dirty="0" err="1"/>
              <a:t>localSessionFactoryBean</a:t>
            </a:r>
            <a:r>
              <a:rPr lang="en-IN" sz="1600" dirty="0"/>
              <a:t> = new </a:t>
            </a:r>
            <a:r>
              <a:rPr lang="en-IN" sz="1600" dirty="0" err="1"/>
              <a:t>LocalSessionFactoryBean</a:t>
            </a:r>
            <a:r>
              <a:rPr lang="en-IN" sz="1600" dirty="0"/>
              <a:t>();</a:t>
            </a:r>
            <a:br>
              <a:rPr lang="en-IN" sz="1600" dirty="0"/>
            </a:br>
            <a:r>
              <a:rPr lang="en-IN" sz="1600" dirty="0"/>
              <a:t>        </a:t>
            </a:r>
            <a:r>
              <a:rPr lang="en-IN" sz="1600" dirty="0" err="1"/>
              <a:t>localSessionFactoryBean.setDataSource</a:t>
            </a:r>
            <a:r>
              <a:rPr lang="en-IN" sz="1600" dirty="0"/>
              <a:t>(</a:t>
            </a:r>
            <a:r>
              <a:rPr lang="en-IN" sz="1600" dirty="0" err="1"/>
              <a:t>dataSource</a:t>
            </a:r>
            <a:r>
              <a:rPr lang="en-IN" sz="1600" dirty="0"/>
              <a:t>);</a:t>
            </a:r>
            <a:br>
              <a:rPr lang="en-IN" sz="1600" dirty="0"/>
            </a:br>
            <a:r>
              <a:rPr lang="en-IN" sz="1600" dirty="0"/>
              <a:t>        </a:t>
            </a:r>
            <a:r>
              <a:rPr lang="en-IN" sz="1600" dirty="0" err="1"/>
              <a:t>localSessionFactoryBean.setPackagesToScan</a:t>
            </a:r>
            <a:r>
              <a:rPr lang="en-IN" sz="1600" dirty="0"/>
              <a:t>("</a:t>
            </a:r>
            <a:r>
              <a:rPr lang="en-IN" sz="1600" dirty="0" err="1"/>
              <a:t>com.relocation.buddy.entity</a:t>
            </a:r>
            <a:r>
              <a:rPr lang="en-IN" sz="1600" dirty="0"/>
              <a:t>");</a:t>
            </a:r>
            <a:br>
              <a:rPr lang="en-IN" sz="1600" dirty="0"/>
            </a:br>
            <a:r>
              <a:rPr lang="en-IN" sz="1600" dirty="0"/>
              <a:t>        </a:t>
            </a:r>
            <a:r>
              <a:rPr lang="en-IN" sz="1600" dirty="0" err="1"/>
              <a:t>localSessionFactoryBean.setHibernateProperties</a:t>
            </a:r>
            <a:r>
              <a:rPr lang="en-IN" sz="1600" dirty="0"/>
              <a:t>(</a:t>
            </a:r>
            <a:r>
              <a:rPr lang="en-IN" sz="1600" dirty="0" err="1"/>
              <a:t>hibernateProperties</a:t>
            </a:r>
            <a:r>
              <a:rPr lang="en-IN" sz="1600" dirty="0"/>
              <a:t>());</a:t>
            </a:r>
            <a:br>
              <a:rPr lang="en-IN" sz="1600" dirty="0"/>
            </a:br>
            <a:r>
              <a:rPr lang="en-IN" sz="1600" dirty="0"/>
              <a:t>        return </a:t>
            </a:r>
            <a:r>
              <a:rPr lang="en-IN" sz="1600" dirty="0" err="1"/>
              <a:t>localSessionFactoryBean</a:t>
            </a:r>
            <a:r>
              <a:rPr lang="en-IN" sz="1600" dirty="0"/>
              <a:t>;</a:t>
            </a:r>
            <a:br>
              <a:rPr lang="en-IN" sz="1600" dirty="0"/>
            </a:br>
            <a:r>
              <a:rPr lang="en-IN" sz="1600" dirty="0"/>
              <a:t>    </a:t>
            </a:r>
            <a:r>
              <a:rPr lang="en-IN" sz="1600" dirty="0" smtClean="0"/>
              <a:t>}</a:t>
            </a:r>
            <a:br>
              <a:rPr lang="en-IN" sz="1600" dirty="0" smtClean="0"/>
            </a:br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/>
              <a:t>    private Properties </a:t>
            </a:r>
            <a:r>
              <a:rPr lang="en-IN" sz="1600" b="1" dirty="0" err="1"/>
              <a:t>hibernateProperties</a:t>
            </a:r>
            <a:r>
              <a:rPr lang="en-IN" sz="1600" dirty="0"/>
              <a:t>() {</a:t>
            </a:r>
            <a:br>
              <a:rPr lang="en-IN" sz="1600" dirty="0"/>
            </a:br>
            <a:r>
              <a:rPr lang="en-IN" sz="1600" dirty="0"/>
              <a:t>        Properties </a:t>
            </a:r>
            <a:r>
              <a:rPr lang="en-IN" sz="1600" dirty="0" err="1"/>
              <a:t>properties</a:t>
            </a:r>
            <a:r>
              <a:rPr lang="en-IN" sz="1600" dirty="0"/>
              <a:t> = new Properties();</a:t>
            </a:r>
            <a:br>
              <a:rPr lang="en-IN" sz="1600" dirty="0"/>
            </a:br>
            <a:r>
              <a:rPr lang="en-IN" sz="1600" dirty="0"/>
              <a:t>        </a:t>
            </a:r>
            <a:r>
              <a:rPr lang="en-IN" sz="1600" dirty="0" err="1"/>
              <a:t>properties.setProperty</a:t>
            </a:r>
            <a:r>
              <a:rPr lang="en-IN" sz="1600" dirty="0"/>
              <a:t>("</a:t>
            </a:r>
            <a:r>
              <a:rPr lang="en-IN" sz="1600" dirty="0" err="1"/>
              <a:t>hibernate.dialect</a:t>
            </a:r>
            <a:r>
              <a:rPr lang="en-IN" sz="1600" dirty="0"/>
              <a:t>", "</a:t>
            </a:r>
            <a:r>
              <a:rPr lang="en-IN" sz="1600" dirty="0" err="1"/>
              <a:t>org.hibernate.dialect.MySQLDialect</a:t>
            </a:r>
            <a:r>
              <a:rPr lang="en-IN" sz="1600" dirty="0"/>
              <a:t>");</a:t>
            </a:r>
            <a:br>
              <a:rPr lang="en-IN" sz="1600" dirty="0"/>
            </a:br>
            <a:r>
              <a:rPr lang="en-IN" sz="1600" dirty="0"/>
              <a:t>        </a:t>
            </a:r>
            <a:r>
              <a:rPr lang="en-IN" sz="1600" dirty="0" err="1"/>
              <a:t>properties.setProperty</a:t>
            </a:r>
            <a:r>
              <a:rPr lang="en-IN" sz="1600" dirty="0"/>
              <a:t>("hibernate.hbm2ddl.auto", "create");</a:t>
            </a:r>
            <a:br>
              <a:rPr lang="en-IN" sz="1600" dirty="0"/>
            </a:br>
            <a:r>
              <a:rPr lang="en-IN" sz="1600" dirty="0"/>
              <a:t>        return properties;</a:t>
            </a:r>
            <a:br>
              <a:rPr lang="en-IN" sz="1600" dirty="0"/>
            </a:br>
            <a:r>
              <a:rPr lang="en-IN" sz="1600" dirty="0"/>
              <a:t>    }</a:t>
            </a:r>
            <a:br>
              <a:rPr lang="en-IN" sz="1600" dirty="0"/>
            </a:br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/>
              <a:t>}</a:t>
            </a:r>
          </a:p>
          <a:p>
            <a:pPr marL="64008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67263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@Configuration/@Bean/@</a:t>
            </a:r>
            <a:r>
              <a:rPr lang="en-US" sz="2400" dirty="0" err="1" smtClean="0"/>
              <a:t>Autowired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@Configuration is a class-level annotation indicating that an object is a source of bean definitions. </a:t>
            </a:r>
            <a:r>
              <a:rPr lang="en-US" sz="1600" dirty="0" smtClean="0"/>
              <a:t>It declare </a:t>
            </a:r>
            <a:r>
              <a:rPr lang="en-US" sz="1600" dirty="0"/>
              <a:t>beans through @Bean -annotated </a:t>
            </a:r>
            <a:r>
              <a:rPr lang="en-US" sz="1600" dirty="0" smtClean="0"/>
              <a:t>methods</a:t>
            </a:r>
            <a:r>
              <a:rPr lang="en-US" sz="1600" dirty="0"/>
              <a:t>. </a:t>
            </a:r>
            <a:endParaRPr lang="en-US" sz="1600" dirty="0" smtClean="0"/>
          </a:p>
          <a:p>
            <a:r>
              <a:rPr lang="en-US" sz="1600" dirty="0"/>
              <a:t> @Bean annotation in Spring Boot is a method-level annotation that specifies a method </a:t>
            </a:r>
            <a:r>
              <a:rPr lang="en-US" sz="1600" dirty="0" smtClean="0"/>
              <a:t>that </a:t>
            </a:r>
            <a:r>
              <a:rPr lang="en-US" sz="1600" dirty="0"/>
              <a:t>creates a bean for the Spring </a:t>
            </a:r>
            <a:r>
              <a:rPr lang="en-US" sz="1600" dirty="0" err="1"/>
              <a:t>IoC</a:t>
            </a:r>
            <a:r>
              <a:rPr lang="en-US" sz="1600" dirty="0"/>
              <a:t> container to </a:t>
            </a:r>
            <a:r>
              <a:rPr lang="en-US" sz="1600" dirty="0" smtClean="0"/>
              <a:t>manage.</a:t>
            </a:r>
          </a:p>
          <a:p>
            <a:r>
              <a:rPr lang="en-US" sz="1600" dirty="0"/>
              <a:t>@</a:t>
            </a:r>
            <a:r>
              <a:rPr lang="en-US" sz="1600" dirty="0" err="1"/>
              <a:t>Autowired</a:t>
            </a:r>
            <a:r>
              <a:rPr lang="en-US" sz="1600" dirty="0"/>
              <a:t> annotation in Spring Boot is a core annotation that automatically injects </a:t>
            </a:r>
            <a:r>
              <a:rPr lang="en-US" sz="1600" dirty="0" smtClean="0"/>
              <a:t>dependencies </a:t>
            </a:r>
            <a:r>
              <a:rPr lang="en-US" sz="1600" dirty="0"/>
              <a:t>into Java classes</a:t>
            </a:r>
            <a:r>
              <a:rPr lang="en-US" sz="1600" dirty="0" smtClean="0"/>
              <a:t>.</a:t>
            </a:r>
          </a:p>
          <a:p>
            <a:pPr marL="64008" indent="0">
              <a:buNone/>
            </a:pPr>
            <a:endParaRPr lang="en-US" sz="1600" dirty="0" smtClean="0"/>
          </a:p>
          <a:p>
            <a:r>
              <a:rPr lang="en-US" sz="1600" b="1" dirty="0" err="1" smtClean="0"/>
              <a:t>DataSource</a:t>
            </a:r>
            <a:r>
              <a:rPr lang="en-US" sz="1600" dirty="0" smtClean="0"/>
              <a:t>: </a:t>
            </a:r>
            <a:r>
              <a:rPr lang="en-US" sz="1600" dirty="0"/>
              <a:t>A </a:t>
            </a:r>
            <a:r>
              <a:rPr lang="en-US" sz="1600" dirty="0" err="1"/>
              <a:t>DataSource</a:t>
            </a:r>
            <a:r>
              <a:rPr lang="en-US" sz="1600" dirty="0"/>
              <a:t> is a factory for connections to a physical </a:t>
            </a:r>
            <a:r>
              <a:rPr lang="en-US" sz="1600" dirty="0" smtClean="0"/>
              <a:t>database. add </a:t>
            </a:r>
            <a:r>
              <a:rPr lang="en-US" sz="1600" dirty="0" err="1" smtClean="0"/>
              <a:t>mvn</a:t>
            </a:r>
            <a:r>
              <a:rPr lang="en-US" sz="1600" dirty="0" smtClean="0"/>
              <a:t> </a:t>
            </a:r>
            <a:r>
              <a:rPr lang="en-US" sz="1600" dirty="0" err="1" smtClean="0"/>
              <a:t>dependancy</a:t>
            </a:r>
            <a:r>
              <a:rPr lang="en-US" sz="1600" dirty="0" smtClean="0"/>
              <a:t> in your project [</a:t>
            </a:r>
            <a:r>
              <a:rPr lang="en-IN" sz="1600" i="1" dirty="0" smtClean="0">
                <a:hlinkClick r:id="rId2"/>
              </a:rPr>
              <a:t>spring-boot-starter-data-</a:t>
            </a:r>
            <a:r>
              <a:rPr lang="en-IN" sz="1600" i="1" dirty="0" err="1" smtClean="0">
                <a:hlinkClick r:id="rId2"/>
              </a:rPr>
              <a:t>jpa</a:t>
            </a:r>
            <a:r>
              <a:rPr lang="en-IN" sz="1600" dirty="0"/>
              <a:t> </a:t>
            </a:r>
            <a:r>
              <a:rPr lang="en-IN" sz="1600" dirty="0" smtClean="0"/>
              <a:t>]</a:t>
            </a:r>
          </a:p>
          <a:p>
            <a:r>
              <a:rPr lang="en-US" sz="1600" b="1" dirty="0" err="1"/>
              <a:t>LocalSessionFactoryBean</a:t>
            </a:r>
            <a:r>
              <a:rPr lang="en-US" sz="1600" dirty="0"/>
              <a:t> </a:t>
            </a:r>
            <a:r>
              <a:rPr lang="en-US" sz="1600" dirty="0" smtClean="0"/>
              <a:t>: Class </a:t>
            </a:r>
            <a:r>
              <a:rPr lang="en-US" sz="1600" dirty="0" err="1"/>
              <a:t>LocalSessionFactoryBean</a:t>
            </a:r>
            <a:r>
              <a:rPr lang="en-US" sz="1600" dirty="0"/>
              <a:t>. </a:t>
            </a:r>
            <a:r>
              <a:rPr lang="en-US" sz="1600" dirty="0" err="1"/>
              <a:t>FactoryBean</a:t>
            </a:r>
            <a:r>
              <a:rPr lang="en-US" sz="1600" dirty="0"/>
              <a:t> that creates a Hibernate </a:t>
            </a:r>
            <a:r>
              <a:rPr lang="en-US" sz="1600" dirty="0" err="1" smtClean="0"/>
              <a:t>SessionFactory</a:t>
            </a:r>
            <a:endParaRPr lang="en-US" sz="1600" dirty="0"/>
          </a:p>
          <a:p>
            <a:r>
              <a:rPr lang="en-IN" sz="1600" b="1" dirty="0" err="1" smtClean="0"/>
              <a:t>setPackagesToScan</a:t>
            </a:r>
            <a:r>
              <a:rPr lang="en-IN" sz="1600" dirty="0" smtClean="0"/>
              <a:t>: </a:t>
            </a:r>
            <a:r>
              <a:rPr lang="en-US" sz="1600" dirty="0"/>
              <a:t>E</a:t>
            </a:r>
            <a:r>
              <a:rPr lang="en-US" sz="1600" dirty="0" smtClean="0"/>
              <a:t>ssentially telling Hibernate where to look for classes that represent database tables within your application.</a:t>
            </a:r>
          </a:p>
        </p:txBody>
      </p:sp>
    </p:spTree>
    <p:extLst>
      <p:ext uri="{BB962C8B-B14F-4D97-AF65-F5344CB8AC3E}">
        <p14:creationId xmlns:p14="http://schemas.microsoft.com/office/powerpoint/2010/main" val="251517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MVC Design Pattern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>
                <a:hlinkClick r:id="rId2"/>
              </a:rPr>
              <a:t>https://www.geeksforgeeks.org/spring-mvc-framework</a:t>
            </a:r>
            <a:r>
              <a:rPr lang="en-IN" sz="2000" dirty="0" smtClean="0">
                <a:hlinkClick r:id="rId2"/>
              </a:rPr>
              <a:t>/</a:t>
            </a:r>
            <a:endParaRPr lang="en-IN" sz="20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20888"/>
            <a:ext cx="7943850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7979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@Controller/ @service @Repository /@Transactional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/>
              <a:t>@controller</a:t>
            </a:r>
            <a:r>
              <a:rPr lang="en-US" sz="1600" dirty="0"/>
              <a:t>: handles </a:t>
            </a:r>
            <a:r>
              <a:rPr lang="en-US" sz="1600" b="1" dirty="0"/>
              <a:t>HTTP requests</a:t>
            </a:r>
            <a:r>
              <a:rPr lang="en-US" sz="1600" dirty="0"/>
              <a:t> and returns </a:t>
            </a:r>
            <a:r>
              <a:rPr lang="en-US" sz="1600" dirty="0" smtClean="0"/>
              <a:t>views</a:t>
            </a:r>
          </a:p>
          <a:p>
            <a:r>
              <a:rPr lang="en-US" sz="1600" b="1" dirty="0" smtClean="0"/>
              <a:t>@</a:t>
            </a:r>
            <a:r>
              <a:rPr lang="en-US" sz="1600" b="1" dirty="0"/>
              <a:t>Service</a:t>
            </a:r>
            <a:r>
              <a:rPr lang="en-US" sz="1600" dirty="0"/>
              <a:t>: </a:t>
            </a:r>
            <a:r>
              <a:rPr lang="en-US" sz="1600" dirty="0" smtClean="0"/>
              <a:t>it is </a:t>
            </a:r>
            <a:r>
              <a:rPr lang="en-US" sz="1600" dirty="0"/>
              <a:t>used to mark a class as a </a:t>
            </a:r>
            <a:r>
              <a:rPr lang="en-US" sz="1600" b="1" dirty="0"/>
              <a:t>service component</a:t>
            </a:r>
            <a:r>
              <a:rPr lang="en-US" sz="1600" dirty="0"/>
              <a:t>. It is a specialization of @Component and is typically used in the </a:t>
            </a:r>
            <a:r>
              <a:rPr lang="en-US" sz="1600" b="1" dirty="0"/>
              <a:t>service layer</a:t>
            </a:r>
            <a:r>
              <a:rPr lang="en-US" sz="1600" dirty="0"/>
              <a:t> to hold business logic</a:t>
            </a:r>
            <a:endParaRPr lang="en-US" sz="1600" dirty="0" smtClean="0"/>
          </a:p>
          <a:p>
            <a:r>
              <a:rPr lang="en-US" sz="1600" b="1" dirty="0" smtClean="0"/>
              <a:t>@Repository</a:t>
            </a:r>
            <a:r>
              <a:rPr lang="en-US" sz="1600" dirty="0"/>
              <a:t>: </a:t>
            </a:r>
            <a:r>
              <a:rPr lang="en-US" sz="1600" dirty="0" smtClean="0"/>
              <a:t>it is </a:t>
            </a:r>
            <a:r>
              <a:rPr lang="en-US" sz="1600" dirty="0"/>
              <a:t>used to mark a class as a </a:t>
            </a:r>
            <a:r>
              <a:rPr lang="en-US" sz="1600" b="1" dirty="0"/>
              <a:t>data access layer (DAO) component</a:t>
            </a:r>
            <a:r>
              <a:rPr lang="en-US" sz="1600" dirty="0"/>
              <a:t>. It is a specialization of @Component, specifically for handling database interactions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@</a:t>
            </a:r>
            <a:r>
              <a:rPr lang="en-US" sz="1600" b="1" dirty="0" err="1" smtClean="0"/>
              <a:t>RequestBody</a:t>
            </a:r>
            <a:r>
              <a:rPr lang="en-US" sz="1600" b="1" dirty="0" smtClean="0"/>
              <a:t>: </a:t>
            </a:r>
            <a:r>
              <a:rPr lang="en-US" sz="1600" dirty="0" smtClean="0"/>
              <a:t>Map JSON Object to JAVA Object</a:t>
            </a:r>
          </a:p>
          <a:p>
            <a:r>
              <a:rPr lang="en-US" sz="1600" dirty="0" smtClean="0"/>
              <a:t>@</a:t>
            </a:r>
            <a:r>
              <a:rPr lang="en-US" sz="1600" dirty="0" err="1" smtClean="0"/>
              <a:t>R</a:t>
            </a:r>
            <a:r>
              <a:rPr lang="en-US" sz="1600" b="1" dirty="0" err="1" smtClean="0"/>
              <a:t>esponseBody</a:t>
            </a:r>
            <a:r>
              <a:rPr lang="en-US" sz="1600" dirty="0" smtClean="0"/>
              <a:t>: Map java object to JSON Object</a:t>
            </a:r>
            <a:endParaRPr lang="en-US" sz="1600" dirty="0" smtClean="0"/>
          </a:p>
          <a:p>
            <a:r>
              <a:rPr lang="en-US" sz="1600" b="1" dirty="0" smtClean="0"/>
              <a:t>@Transactional </a:t>
            </a:r>
            <a:r>
              <a:rPr lang="en-US" sz="1600" dirty="0" smtClean="0"/>
              <a:t>:It </a:t>
            </a:r>
            <a:r>
              <a:rPr lang="en-US" sz="1600" dirty="0"/>
              <a:t>is used to manage </a:t>
            </a:r>
            <a:r>
              <a:rPr lang="en-US" sz="1600" b="1" dirty="0"/>
              <a:t>database transactions</a:t>
            </a:r>
            <a:r>
              <a:rPr lang="en-US" sz="1600" dirty="0"/>
              <a:t> automatically. It ensures that a method or a class runs within a </a:t>
            </a:r>
            <a:r>
              <a:rPr lang="en-US" sz="1600" b="1" dirty="0"/>
              <a:t>transaction context</a:t>
            </a:r>
            <a:r>
              <a:rPr lang="en-US" sz="1600" dirty="0"/>
              <a:t>, handling </a:t>
            </a:r>
            <a:r>
              <a:rPr lang="en-US" sz="1600" b="1" dirty="0"/>
              <a:t>commit, rollback, and propagation</a:t>
            </a:r>
            <a:r>
              <a:rPr lang="en-US" sz="1600" dirty="0"/>
              <a:t> </a:t>
            </a:r>
            <a:r>
              <a:rPr lang="en-US" sz="1600" dirty="0" smtClean="0"/>
              <a:t>seamlessly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6830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session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1856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***********END*********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83507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590</TotalTime>
  <Words>178</Words>
  <Application>Microsoft Office PowerPoint</Application>
  <PresentationFormat>On-screen Show (4:3)</PresentationFormat>
  <Paragraphs>27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Verve</vt:lpstr>
      <vt:lpstr>RelocationBuddy</vt:lpstr>
      <vt:lpstr>PowerPoint Presentation</vt:lpstr>
      <vt:lpstr>application.properties</vt:lpstr>
      <vt:lpstr>HibernateConfig.java</vt:lpstr>
      <vt:lpstr>@Configuration/@Bean/@Autowired</vt:lpstr>
      <vt:lpstr>Spring MVC Design Pattern</vt:lpstr>
      <vt:lpstr>@Controller/ @service @Repository /@Transactional</vt:lpstr>
      <vt:lpstr>How to get session </vt:lpstr>
      <vt:lpstr>***********END*********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66</cp:revision>
  <dcterms:created xsi:type="dcterms:W3CDTF">2025-02-03T00:56:07Z</dcterms:created>
  <dcterms:modified xsi:type="dcterms:W3CDTF">2025-02-10T09:27:26Z</dcterms:modified>
</cp:coreProperties>
</file>