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59" r:id="rId5"/>
    <p:sldId id="257" r:id="rId6"/>
    <p:sldId id="262" r:id="rId7"/>
    <p:sldId id="260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7E8EBE4-5C21-4152-BE9D-D2B5A8E29458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pringframework.boot/spring-boot-starter-data-jp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eeksforgeeks.org/spring-mvc-framewor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RelocationBuddy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" y="1484784"/>
            <a:ext cx="8712969" cy="52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59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Spring Boot </a:t>
            </a:r>
            <a:r>
              <a:rPr lang="en-US" sz="2400" dirty="0"/>
              <a:t>A</a:t>
            </a:r>
            <a:r>
              <a:rPr lang="en-US" sz="2400" dirty="0" smtClean="0"/>
              <a:t>nd Hibernate Integration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7544" y="126876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1846993"/>
            <a:ext cx="38843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&gt;spring-boot-starter-data-</a:t>
            </a:r>
            <a:r>
              <a:rPr lang="en-IN" sz="1100" b="1" dirty="0" err="1"/>
              <a:t>jpa</a:t>
            </a:r>
            <a:r>
              <a:rPr lang="en-IN" sz="1100" b="1" dirty="0"/>
              <a:t>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&gt;spring-boot-starter-web&lt;/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/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com.mysql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r>
              <a:rPr lang="en-IN" sz="1100" b="1" dirty="0" err="1"/>
              <a:t>mysql</a:t>
            </a:r>
            <a:r>
              <a:rPr lang="en-IN" sz="1100" b="1" dirty="0"/>
              <a:t>-connector-j&lt;/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&lt;scope&gt;runtime&lt;/scope&gt;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org.hibernate.orm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&gt;hibernate-core&lt;/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&gt;spring-boot-starter-test&lt;/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&lt;scope&gt;test&lt;/scope&gt;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</a:p>
          <a:p>
            <a:endParaRPr lang="en-IN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094" y="13495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POM.XML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16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N" dirty="0"/>
              <a:t>#</a:t>
            </a:r>
            <a:r>
              <a:rPr lang="en-IN" dirty="0" err="1"/>
              <a:t>DataSource</a:t>
            </a:r>
            <a:r>
              <a:rPr lang="en-IN" dirty="0"/>
              <a:t/>
            </a:r>
            <a:br>
              <a:rPr lang="en-IN" dirty="0"/>
            </a:br>
            <a:r>
              <a:rPr lang="en-IN" sz="1600" dirty="0"/>
              <a:t>spring.datasource.url=</a:t>
            </a:r>
            <a:r>
              <a:rPr lang="en-IN" sz="1600" dirty="0" err="1"/>
              <a:t>jdbc:mysql</a:t>
            </a:r>
            <a:r>
              <a:rPr lang="en-IN" sz="1600" dirty="0"/>
              <a:t>://localhost:3306/</a:t>
            </a:r>
            <a:r>
              <a:rPr lang="en-IN" sz="1600" dirty="0" err="1"/>
              <a:t>rlb?createDatabaseIfNotExist</a:t>
            </a:r>
            <a:r>
              <a:rPr lang="en-IN" sz="1600" dirty="0"/>
              <a:t>=true</a:t>
            </a:r>
            <a:br>
              <a:rPr lang="en-IN" sz="1600" dirty="0"/>
            </a:br>
            <a:r>
              <a:rPr lang="en-IN" sz="1600" dirty="0" err="1"/>
              <a:t>spring.datasource.driverClassName</a:t>
            </a:r>
            <a:r>
              <a:rPr lang="en-IN" sz="1600" dirty="0"/>
              <a:t>=</a:t>
            </a:r>
            <a:r>
              <a:rPr lang="en-IN" sz="1600" dirty="0" err="1"/>
              <a:t>com.mysql.cj.jdbc.Driver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/>
              <a:t>spring.datasource.username</a:t>
            </a:r>
            <a:r>
              <a:rPr lang="en-IN" sz="1600" dirty="0"/>
              <a:t>=root</a:t>
            </a:r>
            <a:br>
              <a:rPr lang="en-IN" sz="1600" dirty="0"/>
            </a:br>
            <a:r>
              <a:rPr lang="en-IN" sz="1600" dirty="0" err="1"/>
              <a:t>spring.datasource.password</a:t>
            </a:r>
            <a:r>
              <a:rPr lang="en-IN" sz="1600" dirty="0"/>
              <a:t>=root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47156"/>
          </a:xfrm>
        </p:spPr>
        <p:txBody>
          <a:bodyPr/>
          <a:lstStyle/>
          <a:p>
            <a:r>
              <a:rPr lang="en-US" dirty="0" smtClean="0"/>
              <a:t>HibernateConfig.java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3" y="1412776"/>
            <a:ext cx="91440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IN" sz="1600" b="1" dirty="0"/>
              <a:t>@Configuration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public class </a:t>
            </a:r>
            <a:r>
              <a:rPr lang="en-IN" sz="1600" b="1" dirty="0" err="1"/>
              <a:t>HibernateConfig</a:t>
            </a:r>
            <a:r>
              <a:rPr lang="en-IN" sz="1600" dirty="0"/>
              <a:t> {</a:t>
            </a:r>
            <a:br>
              <a:rPr lang="en-IN" sz="1600" dirty="0"/>
            </a:br>
            <a:r>
              <a:rPr lang="en-IN" sz="1600" b="1" dirty="0"/>
              <a:t>    @</a:t>
            </a:r>
            <a:r>
              <a:rPr lang="en-IN" sz="1600" b="1" dirty="0" err="1"/>
              <a:t>Autowired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    private </a:t>
            </a:r>
            <a:r>
              <a:rPr lang="en-IN" sz="1600" dirty="0" err="1"/>
              <a:t>DataSource</a:t>
            </a:r>
            <a:r>
              <a:rPr lang="en-IN" sz="1600" dirty="0"/>
              <a:t> </a:t>
            </a:r>
            <a:r>
              <a:rPr lang="en-IN" sz="1600" dirty="0" err="1"/>
              <a:t>dataSource</a:t>
            </a:r>
            <a:r>
              <a:rPr lang="en-IN" sz="1600" dirty="0" smtClean="0"/>
              <a:t>;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b="1" dirty="0"/>
              <a:t>@Bean</a:t>
            </a:r>
            <a:r>
              <a:rPr lang="en-IN" sz="1600" dirty="0"/>
              <a:t>(name = "</a:t>
            </a:r>
            <a:r>
              <a:rPr lang="en-IN" sz="1600" dirty="0" err="1"/>
              <a:t>entityManagerFactory</a:t>
            </a:r>
            <a:r>
              <a:rPr lang="en-IN" sz="1600" dirty="0"/>
              <a:t>")</a:t>
            </a:r>
            <a:br>
              <a:rPr lang="en-IN" sz="1600" dirty="0"/>
            </a:br>
            <a:r>
              <a:rPr lang="en-IN" sz="1600" dirty="0"/>
              <a:t>    public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b="1" dirty="0" err="1"/>
              <a:t>createSessionFactoryFactory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dirty="0" err="1"/>
              <a:t>localSessionFactoryBean</a:t>
            </a:r>
            <a:r>
              <a:rPr lang="en-IN" sz="1600" dirty="0"/>
              <a:t> = new </a:t>
            </a:r>
            <a:r>
              <a:rPr lang="en-IN" sz="1600" dirty="0" err="1"/>
              <a:t>LocalSessionFactoryBean</a:t>
            </a:r>
            <a:r>
              <a:rPr lang="en-IN" sz="1600" dirty="0"/>
              <a:t>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localSessionFactoryBean.setDataSource</a:t>
            </a:r>
            <a:r>
              <a:rPr lang="en-IN" sz="1600" dirty="0"/>
              <a:t>(</a:t>
            </a:r>
            <a:r>
              <a:rPr lang="en-IN" sz="1600" dirty="0" err="1"/>
              <a:t>dataSource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localSessionFactoryBean.setPackagesToScan</a:t>
            </a:r>
            <a:r>
              <a:rPr lang="en-IN" sz="1600" dirty="0"/>
              <a:t>("</a:t>
            </a:r>
            <a:r>
              <a:rPr lang="en-IN" sz="1600" dirty="0" err="1"/>
              <a:t>com.relocation.buddy.entity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localSessionFactoryBean.setHibernateProperties</a:t>
            </a:r>
            <a:r>
              <a:rPr lang="en-IN" sz="1600" dirty="0"/>
              <a:t>(</a:t>
            </a:r>
            <a:r>
              <a:rPr lang="en-IN" sz="1600" dirty="0" err="1"/>
              <a:t>hibernateProperties</a:t>
            </a:r>
            <a:r>
              <a:rPr lang="en-IN" sz="1600" dirty="0"/>
              <a:t>());</a:t>
            </a:r>
            <a:br>
              <a:rPr lang="en-IN" sz="1600" dirty="0"/>
            </a:br>
            <a:r>
              <a:rPr lang="en-IN" sz="1600" dirty="0"/>
              <a:t>        return </a:t>
            </a:r>
            <a:r>
              <a:rPr lang="en-IN" sz="1600" dirty="0" err="1"/>
              <a:t>localSessionFactoryBean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smtClean="0"/>
              <a:t>}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private Properties </a:t>
            </a:r>
            <a:r>
              <a:rPr lang="en-IN" sz="1600" b="1" dirty="0" err="1"/>
              <a:t>hibernateProperties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Properties </a:t>
            </a:r>
            <a:r>
              <a:rPr lang="en-IN" sz="1600" dirty="0" err="1"/>
              <a:t>properties</a:t>
            </a:r>
            <a:r>
              <a:rPr lang="en-IN" sz="1600" dirty="0"/>
              <a:t> = new Properties();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</a:t>
            </a:r>
            <a:r>
              <a:rPr lang="en-IN" sz="1600" dirty="0" err="1"/>
              <a:t>hibernate.dialect</a:t>
            </a:r>
            <a:r>
              <a:rPr lang="en-IN" sz="1600" dirty="0"/>
              <a:t>", "</a:t>
            </a:r>
            <a:r>
              <a:rPr lang="en-IN" sz="1600" dirty="0" err="1"/>
              <a:t>org.hibernate.dialect.MySQLDialect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("hibernate.hbm2ddl.auto", "create");</a:t>
            </a:r>
            <a:br>
              <a:rPr lang="en-IN" sz="1600" dirty="0"/>
            </a:br>
            <a:r>
              <a:rPr lang="en-IN" sz="1600" dirty="0"/>
              <a:t>        return properties;</a:t>
            </a:r>
            <a:br>
              <a:rPr lang="en-IN" sz="1600" dirty="0"/>
            </a:br>
            <a:r>
              <a:rPr lang="en-IN" sz="1600" dirty="0"/>
              <a:t>    }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}</a:t>
            </a:r>
          </a:p>
          <a:p>
            <a:pPr marL="64008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7263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@Configuration/@Bean/@</a:t>
            </a:r>
            <a:r>
              <a:rPr lang="en-US" sz="2400" dirty="0" err="1" smtClean="0"/>
              <a:t>Autowired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@Configuration is a class-level annotation indicating that an object is a source of bean definitions. </a:t>
            </a:r>
            <a:r>
              <a:rPr lang="en-US" sz="1600" dirty="0" smtClean="0"/>
              <a:t>It declare </a:t>
            </a:r>
            <a:r>
              <a:rPr lang="en-US" sz="1600" dirty="0"/>
              <a:t>beans through @Bean -annotated </a:t>
            </a:r>
            <a:r>
              <a:rPr lang="en-US" sz="1600" dirty="0" smtClean="0"/>
              <a:t>methods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/>
              <a:t> @Bean annotation in Spring Boot is a method-level annotation that specifies a method </a:t>
            </a:r>
            <a:r>
              <a:rPr lang="en-US" sz="1600" dirty="0" smtClean="0"/>
              <a:t>that </a:t>
            </a:r>
            <a:r>
              <a:rPr lang="en-US" sz="1600" dirty="0"/>
              <a:t>creates a bean for the Spring </a:t>
            </a:r>
            <a:r>
              <a:rPr lang="en-US" sz="1600" dirty="0" err="1"/>
              <a:t>IoC</a:t>
            </a:r>
            <a:r>
              <a:rPr lang="en-US" sz="1600" dirty="0"/>
              <a:t> container to </a:t>
            </a:r>
            <a:r>
              <a:rPr lang="en-US" sz="1600" dirty="0" smtClean="0"/>
              <a:t>manage.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Autowired</a:t>
            </a:r>
            <a:r>
              <a:rPr lang="en-US" sz="1600" dirty="0"/>
              <a:t> annotation in Spring Boot is a core annotation that automatically injects </a:t>
            </a:r>
            <a:r>
              <a:rPr lang="en-US" sz="1600" dirty="0" smtClean="0"/>
              <a:t>dependencies </a:t>
            </a:r>
            <a:r>
              <a:rPr lang="en-US" sz="1600" dirty="0"/>
              <a:t>into Java classes</a:t>
            </a:r>
            <a:r>
              <a:rPr lang="en-US" sz="1600" dirty="0" smtClean="0"/>
              <a:t>.</a:t>
            </a:r>
          </a:p>
          <a:p>
            <a:pPr marL="64008" indent="0">
              <a:buNone/>
            </a:pPr>
            <a:endParaRPr lang="en-US" sz="1600" dirty="0" smtClean="0"/>
          </a:p>
          <a:p>
            <a:r>
              <a:rPr lang="en-US" sz="1600" b="1" dirty="0" err="1" smtClean="0"/>
              <a:t>DataSource</a:t>
            </a:r>
            <a:r>
              <a:rPr lang="en-US" sz="1600" dirty="0" smtClean="0"/>
              <a:t>: </a:t>
            </a:r>
            <a:r>
              <a:rPr lang="en-US" sz="1600" dirty="0"/>
              <a:t>A </a:t>
            </a:r>
            <a:r>
              <a:rPr lang="en-US" sz="1600" dirty="0" err="1"/>
              <a:t>DataSource</a:t>
            </a:r>
            <a:r>
              <a:rPr lang="en-US" sz="1600" dirty="0"/>
              <a:t> is a factory for connections to a physical </a:t>
            </a:r>
            <a:r>
              <a:rPr lang="en-US" sz="1600" dirty="0" smtClean="0"/>
              <a:t>database. add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dependancy</a:t>
            </a:r>
            <a:r>
              <a:rPr lang="en-US" sz="1600" dirty="0" smtClean="0"/>
              <a:t> in your project [</a:t>
            </a:r>
            <a:r>
              <a:rPr lang="en-IN" sz="1600" i="1" dirty="0" smtClean="0">
                <a:hlinkClick r:id="rId2"/>
              </a:rPr>
              <a:t>spring-boot-starter-data-</a:t>
            </a:r>
            <a:r>
              <a:rPr lang="en-IN" sz="1600" i="1" dirty="0" err="1" smtClean="0">
                <a:hlinkClick r:id="rId2"/>
              </a:rPr>
              <a:t>jpa</a:t>
            </a:r>
            <a:r>
              <a:rPr lang="en-IN" sz="1600" dirty="0"/>
              <a:t> </a:t>
            </a:r>
            <a:r>
              <a:rPr lang="en-IN" sz="1600" dirty="0" smtClean="0"/>
              <a:t>]</a:t>
            </a:r>
          </a:p>
          <a:p>
            <a:r>
              <a:rPr lang="en-US" sz="1600" b="1" dirty="0" err="1"/>
              <a:t>LocalSessionFactoryBean</a:t>
            </a:r>
            <a:r>
              <a:rPr lang="en-US" sz="1600" dirty="0"/>
              <a:t> </a:t>
            </a:r>
            <a:r>
              <a:rPr lang="en-US" sz="1600" dirty="0" smtClean="0"/>
              <a:t>: Class </a:t>
            </a:r>
            <a:r>
              <a:rPr lang="en-US" sz="1600" dirty="0" err="1"/>
              <a:t>LocalSessionFactoryBean</a:t>
            </a:r>
            <a:r>
              <a:rPr lang="en-US" sz="1600" dirty="0"/>
              <a:t>. </a:t>
            </a:r>
            <a:r>
              <a:rPr lang="en-US" sz="1600" dirty="0" err="1"/>
              <a:t>FactoryBean</a:t>
            </a:r>
            <a:r>
              <a:rPr lang="en-US" sz="1600" dirty="0"/>
              <a:t> that creates a Hibernate </a:t>
            </a:r>
            <a:r>
              <a:rPr lang="en-US" sz="1600" dirty="0" err="1" smtClean="0"/>
              <a:t>SessionFactory</a:t>
            </a:r>
            <a:endParaRPr lang="en-US" sz="1600" dirty="0"/>
          </a:p>
          <a:p>
            <a:r>
              <a:rPr lang="en-IN" sz="1600" b="1" dirty="0" err="1" smtClean="0"/>
              <a:t>setPackagesToScan</a:t>
            </a:r>
            <a:r>
              <a:rPr lang="en-IN" sz="1600" dirty="0" smtClean="0"/>
              <a:t>: </a:t>
            </a:r>
            <a:r>
              <a:rPr lang="en-US" sz="1600" dirty="0"/>
              <a:t>E</a:t>
            </a:r>
            <a:r>
              <a:rPr lang="en-US" sz="1600" dirty="0" smtClean="0"/>
              <a:t>ssentially telling Hibernate where to look for classes that represent database tables within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151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smtClean="0"/>
              <a:t>MVC 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hlinkClick r:id="rId2"/>
              </a:rPr>
              <a:t>https://www.geeksforgeeks.org/spring-mvc-framework</a:t>
            </a:r>
            <a:r>
              <a:rPr lang="en-IN" sz="2000" dirty="0" smtClean="0">
                <a:hlinkClick r:id="rId2"/>
              </a:rPr>
              <a:t>/</a:t>
            </a:r>
            <a:endParaRPr lang="en-I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438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97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@Controller/ @service @Repository /@Transactional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@controller</a:t>
            </a:r>
            <a:r>
              <a:rPr lang="en-US" sz="1600" dirty="0"/>
              <a:t>: handles </a:t>
            </a:r>
            <a:r>
              <a:rPr lang="en-US" sz="1600" b="1" dirty="0"/>
              <a:t>HTTP requests</a:t>
            </a:r>
            <a:r>
              <a:rPr lang="en-US" sz="1600" dirty="0"/>
              <a:t> and returns </a:t>
            </a:r>
            <a:r>
              <a:rPr lang="en-US" sz="1600" dirty="0" smtClean="0"/>
              <a:t>views</a:t>
            </a:r>
          </a:p>
          <a:p>
            <a:r>
              <a:rPr lang="en-US" sz="1600" b="1" dirty="0" smtClean="0"/>
              <a:t>@</a:t>
            </a:r>
            <a:r>
              <a:rPr lang="en-US" sz="1600" b="1" dirty="0"/>
              <a:t>Service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service component</a:t>
            </a:r>
            <a:r>
              <a:rPr lang="en-US" sz="1600" dirty="0"/>
              <a:t>. It is a specialization of @Component and is typically used in the </a:t>
            </a:r>
            <a:r>
              <a:rPr lang="en-US" sz="1600" b="1" dirty="0"/>
              <a:t>service layer</a:t>
            </a:r>
            <a:r>
              <a:rPr lang="en-US" sz="1600" dirty="0"/>
              <a:t> to hold business logic</a:t>
            </a:r>
            <a:endParaRPr lang="en-US" sz="1600" dirty="0" smtClean="0"/>
          </a:p>
          <a:p>
            <a:r>
              <a:rPr lang="en-US" sz="1600" b="1" dirty="0" smtClean="0"/>
              <a:t>@Repository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data access layer (DAO) component</a:t>
            </a:r>
            <a:r>
              <a:rPr lang="en-US" sz="1600" dirty="0"/>
              <a:t>. It is a specialization of @Component, specifically for handling database interactions.</a:t>
            </a:r>
            <a:endParaRPr lang="en-US" sz="1600" dirty="0" smtClean="0"/>
          </a:p>
          <a:p>
            <a:r>
              <a:rPr lang="en-US" sz="1600" b="1" dirty="0" smtClean="0"/>
              <a:t>@Transactional </a:t>
            </a:r>
            <a:r>
              <a:rPr lang="en-US" sz="1600" dirty="0" smtClean="0"/>
              <a:t>:It </a:t>
            </a:r>
            <a:r>
              <a:rPr lang="en-US" sz="1600" dirty="0"/>
              <a:t>is used to manage </a:t>
            </a:r>
            <a:r>
              <a:rPr lang="en-US" sz="1600" b="1" dirty="0"/>
              <a:t>database transactions</a:t>
            </a:r>
            <a:r>
              <a:rPr lang="en-US" sz="1600" dirty="0"/>
              <a:t> automatically. It ensures that a method or a class runs within a </a:t>
            </a:r>
            <a:r>
              <a:rPr lang="en-US" sz="1600" b="1" dirty="0"/>
              <a:t>transaction context</a:t>
            </a:r>
            <a:r>
              <a:rPr lang="en-US" sz="1600" dirty="0"/>
              <a:t>, handling </a:t>
            </a:r>
            <a:r>
              <a:rPr lang="en-US" sz="1600" b="1" dirty="0"/>
              <a:t>commit, rollback, and propagation</a:t>
            </a:r>
            <a:r>
              <a:rPr lang="en-US" sz="1600" dirty="0"/>
              <a:t> seamlessly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83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***********END*********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5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548</TotalTime>
  <Words>156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Verve</vt:lpstr>
      <vt:lpstr>RelocationBuddy</vt:lpstr>
      <vt:lpstr>PowerPoint Presentation</vt:lpstr>
      <vt:lpstr>application.properties</vt:lpstr>
      <vt:lpstr>HibernateConfig.java</vt:lpstr>
      <vt:lpstr>@Configuration/@Bean/@Autowired</vt:lpstr>
      <vt:lpstr>Spring MVC Design Pattern</vt:lpstr>
      <vt:lpstr>@Controller/ @service @Repository /@Transactional</vt:lpstr>
      <vt:lpstr>***********END*********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63</cp:revision>
  <dcterms:created xsi:type="dcterms:W3CDTF">2025-02-03T00:56:07Z</dcterms:created>
  <dcterms:modified xsi:type="dcterms:W3CDTF">2025-02-07T06:02:47Z</dcterms:modified>
</cp:coreProperties>
</file>