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0267275" cy="21396325"/>
  <p:notesSz cx="6858000" cy="9144000"/>
  <p:defaultTextStyle>
    <a:defPPr>
      <a:defRPr lang="en-US"/>
    </a:defPPr>
    <a:lvl1pPr marL="0" algn="l" defTabSz="2479783" rtl="0" eaLnBrk="1" latinLnBrk="0" hangingPunct="1">
      <a:defRPr sz="4882" kern="1200">
        <a:solidFill>
          <a:schemeClr val="tx1"/>
        </a:solidFill>
        <a:latin typeface="+mn-lt"/>
        <a:ea typeface="+mn-ea"/>
        <a:cs typeface="+mn-cs"/>
      </a:defRPr>
    </a:lvl1pPr>
    <a:lvl2pPr marL="1239891" algn="l" defTabSz="2479783" rtl="0" eaLnBrk="1" latinLnBrk="0" hangingPunct="1">
      <a:defRPr sz="4882" kern="1200">
        <a:solidFill>
          <a:schemeClr val="tx1"/>
        </a:solidFill>
        <a:latin typeface="+mn-lt"/>
        <a:ea typeface="+mn-ea"/>
        <a:cs typeface="+mn-cs"/>
      </a:defRPr>
    </a:lvl2pPr>
    <a:lvl3pPr marL="2479783" algn="l" defTabSz="2479783" rtl="0" eaLnBrk="1" latinLnBrk="0" hangingPunct="1">
      <a:defRPr sz="4882" kern="1200">
        <a:solidFill>
          <a:schemeClr val="tx1"/>
        </a:solidFill>
        <a:latin typeface="+mn-lt"/>
        <a:ea typeface="+mn-ea"/>
        <a:cs typeface="+mn-cs"/>
      </a:defRPr>
    </a:lvl3pPr>
    <a:lvl4pPr marL="3719674" algn="l" defTabSz="2479783" rtl="0" eaLnBrk="1" latinLnBrk="0" hangingPunct="1">
      <a:defRPr sz="4882" kern="1200">
        <a:solidFill>
          <a:schemeClr val="tx1"/>
        </a:solidFill>
        <a:latin typeface="+mn-lt"/>
        <a:ea typeface="+mn-ea"/>
        <a:cs typeface="+mn-cs"/>
      </a:defRPr>
    </a:lvl4pPr>
    <a:lvl5pPr marL="4959565" algn="l" defTabSz="2479783" rtl="0" eaLnBrk="1" latinLnBrk="0" hangingPunct="1">
      <a:defRPr sz="4882" kern="1200">
        <a:solidFill>
          <a:schemeClr val="tx1"/>
        </a:solidFill>
        <a:latin typeface="+mn-lt"/>
        <a:ea typeface="+mn-ea"/>
        <a:cs typeface="+mn-cs"/>
      </a:defRPr>
    </a:lvl5pPr>
    <a:lvl6pPr marL="6199456" algn="l" defTabSz="2479783" rtl="0" eaLnBrk="1" latinLnBrk="0" hangingPunct="1">
      <a:defRPr sz="4882" kern="1200">
        <a:solidFill>
          <a:schemeClr val="tx1"/>
        </a:solidFill>
        <a:latin typeface="+mn-lt"/>
        <a:ea typeface="+mn-ea"/>
        <a:cs typeface="+mn-cs"/>
      </a:defRPr>
    </a:lvl6pPr>
    <a:lvl7pPr marL="7439347" algn="l" defTabSz="2479783" rtl="0" eaLnBrk="1" latinLnBrk="0" hangingPunct="1">
      <a:defRPr sz="4882" kern="1200">
        <a:solidFill>
          <a:schemeClr val="tx1"/>
        </a:solidFill>
        <a:latin typeface="+mn-lt"/>
        <a:ea typeface="+mn-ea"/>
        <a:cs typeface="+mn-cs"/>
      </a:defRPr>
    </a:lvl7pPr>
    <a:lvl8pPr marL="8679239" algn="l" defTabSz="2479783" rtl="0" eaLnBrk="1" latinLnBrk="0" hangingPunct="1">
      <a:defRPr sz="4882" kern="1200">
        <a:solidFill>
          <a:schemeClr val="tx1"/>
        </a:solidFill>
        <a:latin typeface="+mn-lt"/>
        <a:ea typeface="+mn-ea"/>
        <a:cs typeface="+mn-cs"/>
      </a:defRPr>
    </a:lvl8pPr>
    <a:lvl9pPr marL="9919130" algn="l" defTabSz="2479783" rtl="0" eaLnBrk="1" latinLnBrk="0" hangingPunct="1">
      <a:defRPr sz="4882"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79A06E-7052-4B81-8B99-4FF1C8762AE3}">
          <p14:sldIdLst>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p:scale>
          <a:sx n="50" d="100"/>
          <a:sy n="50" d="100"/>
        </p:scale>
        <p:origin x="36" y="-89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eawless\Desktop\140101002_9_15.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eawless\Desktop\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heawless\Desktop\Boo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80" dirty="0"/>
              <a:t>Trimming of Nine (0.8s)</a:t>
            </a:r>
          </a:p>
        </c:rich>
      </c:tx>
      <c:layout>
        <c:manualLayout>
          <c:xMode val="edge"/>
          <c:yMode val="edge"/>
          <c:x val="0.44289106113019544"/>
          <c:y val="2.13702719325035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spPr>
            <a:ln w="28575" cap="rnd">
              <a:solidFill>
                <a:schemeClr val="accent5"/>
              </a:solidFill>
              <a:round/>
            </a:ln>
            <a:effectLst/>
          </c:spPr>
          <c:marker>
            <c:symbol val="none"/>
          </c:marker>
          <c:val>
            <c:numRef>
              <c:f>'140101002_9_15'!$A$1:$A$12800</c:f>
              <c:numCache>
                <c:formatCode>General</c:formatCode>
                <c:ptCount val="12800"/>
                <c:pt idx="0">
                  <c:v>0</c:v>
                </c:pt>
                <c:pt idx="1">
                  <c:v>0</c:v>
                </c:pt>
                <c:pt idx="2">
                  <c:v>-1</c:v>
                </c:pt>
                <c:pt idx="3">
                  <c:v>0</c:v>
                </c:pt>
                <c:pt idx="4">
                  <c:v>0</c:v>
                </c:pt>
                <c:pt idx="5">
                  <c:v>0</c:v>
                </c:pt>
                <c:pt idx="6">
                  <c:v>0</c:v>
                </c:pt>
                <c:pt idx="7">
                  <c:v>-1</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0</c:v>
                </c:pt>
                <c:pt idx="30">
                  <c:v>0</c:v>
                </c:pt>
                <c:pt idx="31">
                  <c:v>0</c:v>
                </c:pt>
                <c:pt idx="32">
                  <c:v>1</c:v>
                </c:pt>
                <c:pt idx="33">
                  <c:v>0</c:v>
                </c:pt>
                <c:pt idx="34">
                  <c:v>-1</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-1</c:v>
                </c:pt>
                <c:pt idx="55">
                  <c:v>0</c:v>
                </c:pt>
                <c:pt idx="56">
                  <c:v>0</c:v>
                </c:pt>
                <c:pt idx="57">
                  <c:v>0</c:v>
                </c:pt>
                <c:pt idx="58">
                  <c:v>0</c:v>
                </c:pt>
                <c:pt idx="59">
                  <c:v>0</c:v>
                </c:pt>
                <c:pt idx="60">
                  <c:v>0</c:v>
                </c:pt>
                <c:pt idx="61">
                  <c:v>0</c:v>
                </c:pt>
                <c:pt idx="62">
                  <c:v>0</c:v>
                </c:pt>
                <c:pt idx="63">
                  <c:v>0</c:v>
                </c:pt>
                <c:pt idx="64">
                  <c:v>0</c:v>
                </c:pt>
                <c:pt idx="65">
                  <c:v>0</c:v>
                </c:pt>
                <c:pt idx="66">
                  <c:v>0</c:v>
                </c:pt>
                <c:pt idx="67">
                  <c:v>0</c:v>
                </c:pt>
                <c:pt idx="68">
                  <c:v>1</c:v>
                </c:pt>
                <c:pt idx="69">
                  <c:v>0</c:v>
                </c:pt>
                <c:pt idx="70">
                  <c:v>0</c:v>
                </c:pt>
                <c:pt idx="71">
                  <c:v>0</c:v>
                </c:pt>
                <c:pt idx="72">
                  <c:v>0</c:v>
                </c:pt>
                <c:pt idx="73">
                  <c:v>0</c:v>
                </c:pt>
                <c:pt idx="74">
                  <c:v>0</c:v>
                </c:pt>
                <c:pt idx="75">
                  <c:v>0</c:v>
                </c:pt>
                <c:pt idx="76">
                  <c:v>1</c:v>
                </c:pt>
                <c:pt idx="77">
                  <c:v>0</c:v>
                </c:pt>
                <c:pt idx="78">
                  <c:v>0</c:v>
                </c:pt>
                <c:pt idx="79">
                  <c:v>0</c:v>
                </c:pt>
                <c:pt idx="80">
                  <c:v>1</c:v>
                </c:pt>
                <c:pt idx="81">
                  <c:v>1</c:v>
                </c:pt>
                <c:pt idx="82">
                  <c:v>0</c:v>
                </c:pt>
                <c:pt idx="83">
                  <c:v>0</c:v>
                </c:pt>
                <c:pt idx="84">
                  <c:v>0</c:v>
                </c:pt>
                <c:pt idx="85">
                  <c:v>-1</c:v>
                </c:pt>
                <c:pt idx="86">
                  <c:v>1</c:v>
                </c:pt>
                <c:pt idx="87">
                  <c:v>1</c:v>
                </c:pt>
                <c:pt idx="88">
                  <c:v>0</c:v>
                </c:pt>
                <c:pt idx="89">
                  <c:v>0</c:v>
                </c:pt>
                <c:pt idx="90">
                  <c:v>0</c:v>
                </c:pt>
                <c:pt idx="91">
                  <c:v>0</c:v>
                </c:pt>
                <c:pt idx="92">
                  <c:v>0</c:v>
                </c:pt>
                <c:pt idx="93">
                  <c:v>0</c:v>
                </c:pt>
                <c:pt idx="94">
                  <c:v>0</c:v>
                </c:pt>
                <c:pt idx="95">
                  <c:v>1</c:v>
                </c:pt>
                <c:pt idx="96">
                  <c:v>0</c:v>
                </c:pt>
                <c:pt idx="97">
                  <c:v>0</c:v>
                </c:pt>
                <c:pt idx="98">
                  <c:v>0</c:v>
                </c:pt>
                <c:pt idx="99">
                  <c:v>1</c:v>
                </c:pt>
                <c:pt idx="100">
                  <c:v>0</c:v>
                </c:pt>
                <c:pt idx="101">
                  <c:v>0</c:v>
                </c:pt>
                <c:pt idx="102">
                  <c:v>0</c:v>
                </c:pt>
                <c:pt idx="103">
                  <c:v>0</c:v>
                </c:pt>
                <c:pt idx="104">
                  <c:v>0</c:v>
                </c:pt>
                <c:pt idx="105">
                  <c:v>-1</c:v>
                </c:pt>
                <c:pt idx="106">
                  <c:v>0</c:v>
                </c:pt>
                <c:pt idx="107">
                  <c:v>0</c:v>
                </c:pt>
                <c:pt idx="108">
                  <c:v>0</c:v>
                </c:pt>
                <c:pt idx="109">
                  <c:v>0</c:v>
                </c:pt>
                <c:pt idx="110">
                  <c:v>0</c:v>
                </c:pt>
                <c:pt idx="111">
                  <c:v>0</c:v>
                </c:pt>
                <c:pt idx="112">
                  <c:v>0</c:v>
                </c:pt>
                <c:pt idx="113">
                  <c:v>0</c:v>
                </c:pt>
                <c:pt idx="114">
                  <c:v>0</c:v>
                </c:pt>
                <c:pt idx="115">
                  <c:v>0</c:v>
                </c:pt>
                <c:pt idx="116">
                  <c:v>-1</c:v>
                </c:pt>
                <c:pt idx="117">
                  <c:v>-1</c:v>
                </c:pt>
                <c:pt idx="118">
                  <c:v>-1</c:v>
                </c:pt>
                <c:pt idx="119">
                  <c:v>0</c:v>
                </c:pt>
                <c:pt idx="120">
                  <c:v>0</c:v>
                </c:pt>
                <c:pt idx="121">
                  <c:v>0</c:v>
                </c:pt>
                <c:pt idx="122">
                  <c:v>0</c:v>
                </c:pt>
                <c:pt idx="123">
                  <c:v>-1</c:v>
                </c:pt>
                <c:pt idx="124">
                  <c:v>0</c:v>
                </c:pt>
                <c:pt idx="125">
                  <c:v>0</c:v>
                </c:pt>
                <c:pt idx="126">
                  <c:v>0</c:v>
                </c:pt>
                <c:pt idx="127">
                  <c:v>0</c:v>
                </c:pt>
                <c:pt idx="128">
                  <c:v>0</c:v>
                </c:pt>
                <c:pt idx="129">
                  <c:v>0</c:v>
                </c:pt>
                <c:pt idx="130">
                  <c:v>0</c:v>
                </c:pt>
                <c:pt idx="131">
                  <c:v>0</c:v>
                </c:pt>
                <c:pt idx="132">
                  <c:v>0</c:v>
                </c:pt>
                <c:pt idx="133">
                  <c:v>1</c:v>
                </c:pt>
                <c:pt idx="134">
                  <c:v>0</c:v>
                </c:pt>
                <c:pt idx="135">
                  <c:v>1</c:v>
                </c:pt>
                <c:pt idx="136">
                  <c:v>0</c:v>
                </c:pt>
                <c:pt idx="137">
                  <c:v>0</c:v>
                </c:pt>
                <c:pt idx="138">
                  <c:v>0</c:v>
                </c:pt>
                <c:pt idx="139">
                  <c:v>0</c:v>
                </c:pt>
                <c:pt idx="140">
                  <c:v>0</c:v>
                </c:pt>
                <c:pt idx="141">
                  <c:v>0</c:v>
                </c:pt>
                <c:pt idx="142">
                  <c:v>1</c:v>
                </c:pt>
                <c:pt idx="143">
                  <c:v>-1</c:v>
                </c:pt>
                <c:pt idx="144">
                  <c:v>0</c:v>
                </c:pt>
                <c:pt idx="145">
                  <c:v>1</c:v>
                </c:pt>
                <c:pt idx="146">
                  <c:v>-1</c:v>
                </c:pt>
                <c:pt idx="147">
                  <c:v>0</c:v>
                </c:pt>
                <c:pt idx="148">
                  <c:v>0</c:v>
                </c:pt>
                <c:pt idx="149">
                  <c:v>0</c:v>
                </c:pt>
                <c:pt idx="150">
                  <c:v>0</c:v>
                </c:pt>
                <c:pt idx="151">
                  <c:v>0</c:v>
                </c:pt>
                <c:pt idx="152">
                  <c:v>0</c:v>
                </c:pt>
                <c:pt idx="153">
                  <c:v>0</c:v>
                </c:pt>
                <c:pt idx="154">
                  <c:v>-1</c:v>
                </c:pt>
                <c:pt idx="155">
                  <c:v>0</c:v>
                </c:pt>
                <c:pt idx="156">
                  <c:v>0</c:v>
                </c:pt>
                <c:pt idx="157">
                  <c:v>0</c:v>
                </c:pt>
                <c:pt idx="158">
                  <c:v>-1</c:v>
                </c:pt>
                <c:pt idx="159">
                  <c:v>0</c:v>
                </c:pt>
                <c:pt idx="160">
                  <c:v>-1</c:v>
                </c:pt>
                <c:pt idx="161">
                  <c:v>0</c:v>
                </c:pt>
                <c:pt idx="162">
                  <c:v>0</c:v>
                </c:pt>
                <c:pt idx="163">
                  <c:v>0</c:v>
                </c:pt>
                <c:pt idx="164">
                  <c:v>0</c:v>
                </c:pt>
                <c:pt idx="165">
                  <c:v>0</c:v>
                </c:pt>
                <c:pt idx="166">
                  <c:v>-1</c:v>
                </c:pt>
                <c:pt idx="167">
                  <c:v>0</c:v>
                </c:pt>
                <c:pt idx="168">
                  <c:v>0</c:v>
                </c:pt>
                <c:pt idx="169">
                  <c:v>0</c:v>
                </c:pt>
                <c:pt idx="170">
                  <c:v>0</c:v>
                </c:pt>
                <c:pt idx="171">
                  <c:v>0</c:v>
                </c:pt>
                <c:pt idx="172">
                  <c:v>0</c:v>
                </c:pt>
                <c:pt idx="173">
                  <c:v>-1</c:v>
                </c:pt>
                <c:pt idx="174">
                  <c:v>0</c:v>
                </c:pt>
                <c:pt idx="175">
                  <c:v>0</c:v>
                </c:pt>
                <c:pt idx="176">
                  <c:v>0</c:v>
                </c:pt>
                <c:pt idx="177">
                  <c:v>0</c:v>
                </c:pt>
                <c:pt idx="178">
                  <c:v>0</c:v>
                </c:pt>
                <c:pt idx="179">
                  <c:v>0</c:v>
                </c:pt>
                <c:pt idx="180">
                  <c:v>0</c:v>
                </c:pt>
                <c:pt idx="181">
                  <c:v>0</c:v>
                </c:pt>
                <c:pt idx="182">
                  <c:v>-1</c:v>
                </c:pt>
                <c:pt idx="183">
                  <c:v>-1</c:v>
                </c:pt>
                <c:pt idx="184">
                  <c:v>0</c:v>
                </c:pt>
                <c:pt idx="185">
                  <c:v>0</c:v>
                </c:pt>
                <c:pt idx="186">
                  <c:v>0</c:v>
                </c:pt>
                <c:pt idx="187">
                  <c:v>0</c:v>
                </c:pt>
                <c:pt idx="188">
                  <c:v>0</c:v>
                </c:pt>
                <c:pt idx="189">
                  <c:v>1</c:v>
                </c:pt>
                <c:pt idx="190">
                  <c:v>0</c:v>
                </c:pt>
                <c:pt idx="191">
                  <c:v>0</c:v>
                </c:pt>
                <c:pt idx="192">
                  <c:v>0</c:v>
                </c:pt>
                <c:pt idx="193">
                  <c:v>0</c:v>
                </c:pt>
                <c:pt idx="194">
                  <c:v>0</c:v>
                </c:pt>
                <c:pt idx="195">
                  <c:v>-1</c:v>
                </c:pt>
                <c:pt idx="196">
                  <c:v>0</c:v>
                </c:pt>
                <c:pt idx="197">
                  <c:v>0</c:v>
                </c:pt>
                <c:pt idx="198">
                  <c:v>0</c:v>
                </c:pt>
                <c:pt idx="199">
                  <c:v>0</c:v>
                </c:pt>
                <c:pt idx="200">
                  <c:v>0</c:v>
                </c:pt>
                <c:pt idx="201">
                  <c:v>0</c:v>
                </c:pt>
                <c:pt idx="202">
                  <c:v>0</c:v>
                </c:pt>
                <c:pt idx="203">
                  <c:v>0</c:v>
                </c:pt>
                <c:pt idx="204">
                  <c:v>0</c:v>
                </c:pt>
                <c:pt idx="205">
                  <c:v>1</c:v>
                </c:pt>
                <c:pt idx="206">
                  <c:v>0</c:v>
                </c:pt>
                <c:pt idx="207">
                  <c:v>1</c:v>
                </c:pt>
                <c:pt idx="208">
                  <c:v>0</c:v>
                </c:pt>
                <c:pt idx="209">
                  <c:v>0</c:v>
                </c:pt>
                <c:pt idx="210">
                  <c:v>1</c:v>
                </c:pt>
                <c:pt idx="211">
                  <c:v>-1</c:v>
                </c:pt>
                <c:pt idx="212">
                  <c:v>1</c:v>
                </c:pt>
                <c:pt idx="213">
                  <c:v>0</c:v>
                </c:pt>
                <c:pt idx="214">
                  <c:v>0</c:v>
                </c:pt>
                <c:pt idx="215">
                  <c:v>0</c:v>
                </c:pt>
                <c:pt idx="216">
                  <c:v>-1</c:v>
                </c:pt>
                <c:pt idx="217">
                  <c:v>-1</c:v>
                </c:pt>
                <c:pt idx="218">
                  <c:v>0</c:v>
                </c:pt>
                <c:pt idx="219">
                  <c:v>0</c:v>
                </c:pt>
                <c:pt idx="220">
                  <c:v>0</c:v>
                </c:pt>
                <c:pt idx="221">
                  <c:v>-1</c:v>
                </c:pt>
                <c:pt idx="222">
                  <c:v>0</c:v>
                </c:pt>
                <c:pt idx="223">
                  <c:v>-1</c:v>
                </c:pt>
                <c:pt idx="224">
                  <c:v>0</c:v>
                </c:pt>
                <c:pt idx="225">
                  <c:v>0</c:v>
                </c:pt>
                <c:pt idx="226">
                  <c:v>0</c:v>
                </c:pt>
                <c:pt idx="227">
                  <c:v>-1</c:v>
                </c:pt>
                <c:pt idx="228">
                  <c:v>0</c:v>
                </c:pt>
                <c:pt idx="229">
                  <c:v>0</c:v>
                </c:pt>
                <c:pt idx="230">
                  <c:v>0</c:v>
                </c:pt>
                <c:pt idx="231">
                  <c:v>0</c:v>
                </c:pt>
                <c:pt idx="232">
                  <c:v>1</c:v>
                </c:pt>
                <c:pt idx="233">
                  <c:v>0</c:v>
                </c:pt>
                <c:pt idx="234">
                  <c:v>0</c:v>
                </c:pt>
                <c:pt idx="235">
                  <c:v>0</c:v>
                </c:pt>
                <c:pt idx="236">
                  <c:v>0</c:v>
                </c:pt>
                <c:pt idx="237">
                  <c:v>0</c:v>
                </c:pt>
                <c:pt idx="238">
                  <c:v>0</c:v>
                </c:pt>
                <c:pt idx="239">
                  <c:v>1</c:v>
                </c:pt>
                <c:pt idx="240">
                  <c:v>0</c:v>
                </c:pt>
                <c:pt idx="241">
                  <c:v>1</c:v>
                </c:pt>
                <c:pt idx="242">
                  <c:v>0</c:v>
                </c:pt>
                <c:pt idx="243">
                  <c:v>0</c:v>
                </c:pt>
                <c:pt idx="244">
                  <c:v>0</c:v>
                </c:pt>
                <c:pt idx="245">
                  <c:v>0</c:v>
                </c:pt>
                <c:pt idx="246">
                  <c:v>0</c:v>
                </c:pt>
                <c:pt idx="247">
                  <c:v>0</c:v>
                </c:pt>
                <c:pt idx="248">
                  <c:v>1</c:v>
                </c:pt>
                <c:pt idx="249">
                  <c:v>0</c:v>
                </c:pt>
                <c:pt idx="250">
                  <c:v>0</c:v>
                </c:pt>
                <c:pt idx="251">
                  <c:v>0</c:v>
                </c:pt>
                <c:pt idx="252">
                  <c:v>1</c:v>
                </c:pt>
                <c:pt idx="253">
                  <c:v>1</c:v>
                </c:pt>
                <c:pt idx="254">
                  <c:v>0</c:v>
                </c:pt>
                <c:pt idx="255">
                  <c:v>0</c:v>
                </c:pt>
                <c:pt idx="256">
                  <c:v>0</c:v>
                </c:pt>
                <c:pt idx="257">
                  <c:v>0</c:v>
                </c:pt>
                <c:pt idx="258">
                  <c:v>0</c:v>
                </c:pt>
                <c:pt idx="259">
                  <c:v>0</c:v>
                </c:pt>
                <c:pt idx="260">
                  <c:v>0</c:v>
                </c:pt>
                <c:pt idx="261">
                  <c:v>0</c:v>
                </c:pt>
                <c:pt idx="262">
                  <c:v>-1</c:v>
                </c:pt>
                <c:pt idx="263">
                  <c:v>1</c:v>
                </c:pt>
                <c:pt idx="264">
                  <c:v>0</c:v>
                </c:pt>
                <c:pt idx="265">
                  <c:v>0</c:v>
                </c:pt>
                <c:pt idx="266">
                  <c:v>0</c:v>
                </c:pt>
                <c:pt idx="267">
                  <c:v>0</c:v>
                </c:pt>
                <c:pt idx="268">
                  <c:v>0</c:v>
                </c:pt>
                <c:pt idx="269">
                  <c:v>0</c:v>
                </c:pt>
                <c:pt idx="270">
                  <c:v>0</c:v>
                </c:pt>
                <c:pt idx="271">
                  <c:v>1</c:v>
                </c:pt>
                <c:pt idx="272">
                  <c:v>0</c:v>
                </c:pt>
                <c:pt idx="273">
                  <c:v>0</c:v>
                </c:pt>
                <c:pt idx="274">
                  <c:v>-1</c:v>
                </c:pt>
                <c:pt idx="275">
                  <c:v>0</c:v>
                </c:pt>
                <c:pt idx="276">
                  <c:v>0</c:v>
                </c:pt>
                <c:pt idx="277">
                  <c:v>0</c:v>
                </c:pt>
                <c:pt idx="278">
                  <c:v>-1</c:v>
                </c:pt>
                <c:pt idx="279">
                  <c:v>-1</c:v>
                </c:pt>
                <c:pt idx="280">
                  <c:v>0</c:v>
                </c:pt>
                <c:pt idx="281">
                  <c:v>0</c:v>
                </c:pt>
                <c:pt idx="282">
                  <c:v>1</c:v>
                </c:pt>
                <c:pt idx="283">
                  <c:v>0</c:v>
                </c:pt>
                <c:pt idx="284">
                  <c:v>-1</c:v>
                </c:pt>
                <c:pt idx="285">
                  <c:v>0</c:v>
                </c:pt>
                <c:pt idx="286">
                  <c:v>0</c:v>
                </c:pt>
                <c:pt idx="287">
                  <c:v>0</c:v>
                </c:pt>
                <c:pt idx="288">
                  <c:v>0</c:v>
                </c:pt>
                <c:pt idx="289">
                  <c:v>0</c:v>
                </c:pt>
                <c:pt idx="290">
                  <c:v>0</c:v>
                </c:pt>
                <c:pt idx="291">
                  <c:v>-1</c:v>
                </c:pt>
                <c:pt idx="292">
                  <c:v>-1</c:v>
                </c:pt>
                <c:pt idx="293">
                  <c:v>0</c:v>
                </c:pt>
                <c:pt idx="294">
                  <c:v>0</c:v>
                </c:pt>
                <c:pt idx="295">
                  <c:v>-1</c:v>
                </c:pt>
                <c:pt idx="296">
                  <c:v>0</c:v>
                </c:pt>
                <c:pt idx="297">
                  <c:v>-1</c:v>
                </c:pt>
                <c:pt idx="298">
                  <c:v>-1</c:v>
                </c:pt>
                <c:pt idx="299">
                  <c:v>-1</c:v>
                </c:pt>
                <c:pt idx="300">
                  <c:v>-1</c:v>
                </c:pt>
                <c:pt idx="301">
                  <c:v>-1</c:v>
                </c:pt>
                <c:pt idx="302">
                  <c:v>-1</c:v>
                </c:pt>
                <c:pt idx="303">
                  <c:v>0</c:v>
                </c:pt>
                <c:pt idx="304">
                  <c:v>0</c:v>
                </c:pt>
                <c:pt idx="305">
                  <c:v>1</c:v>
                </c:pt>
                <c:pt idx="306">
                  <c:v>1</c:v>
                </c:pt>
                <c:pt idx="307">
                  <c:v>1</c:v>
                </c:pt>
                <c:pt idx="308">
                  <c:v>2</c:v>
                </c:pt>
                <c:pt idx="309">
                  <c:v>2</c:v>
                </c:pt>
                <c:pt idx="310">
                  <c:v>2</c:v>
                </c:pt>
                <c:pt idx="311">
                  <c:v>1</c:v>
                </c:pt>
                <c:pt idx="312">
                  <c:v>0</c:v>
                </c:pt>
                <c:pt idx="313">
                  <c:v>-1</c:v>
                </c:pt>
                <c:pt idx="314">
                  <c:v>-2</c:v>
                </c:pt>
                <c:pt idx="315">
                  <c:v>-3</c:v>
                </c:pt>
                <c:pt idx="316">
                  <c:v>-6</c:v>
                </c:pt>
                <c:pt idx="317">
                  <c:v>-8</c:v>
                </c:pt>
                <c:pt idx="318">
                  <c:v>-9</c:v>
                </c:pt>
                <c:pt idx="319">
                  <c:v>-10</c:v>
                </c:pt>
                <c:pt idx="320">
                  <c:v>-10</c:v>
                </c:pt>
                <c:pt idx="321">
                  <c:v>-9</c:v>
                </c:pt>
                <c:pt idx="322">
                  <c:v>-8</c:v>
                </c:pt>
                <c:pt idx="323">
                  <c:v>-6</c:v>
                </c:pt>
                <c:pt idx="324">
                  <c:v>-3</c:v>
                </c:pt>
                <c:pt idx="325">
                  <c:v>-1</c:v>
                </c:pt>
                <c:pt idx="326">
                  <c:v>3</c:v>
                </c:pt>
                <c:pt idx="327">
                  <c:v>6</c:v>
                </c:pt>
                <c:pt idx="328">
                  <c:v>10</c:v>
                </c:pt>
                <c:pt idx="329">
                  <c:v>14</c:v>
                </c:pt>
                <c:pt idx="330">
                  <c:v>17</c:v>
                </c:pt>
                <c:pt idx="331">
                  <c:v>18</c:v>
                </c:pt>
                <c:pt idx="332">
                  <c:v>19</c:v>
                </c:pt>
                <c:pt idx="333">
                  <c:v>19</c:v>
                </c:pt>
                <c:pt idx="334">
                  <c:v>19</c:v>
                </c:pt>
                <c:pt idx="335">
                  <c:v>17</c:v>
                </c:pt>
                <c:pt idx="336">
                  <c:v>16</c:v>
                </c:pt>
                <c:pt idx="337">
                  <c:v>14</c:v>
                </c:pt>
                <c:pt idx="338">
                  <c:v>11</c:v>
                </c:pt>
                <c:pt idx="339">
                  <c:v>6</c:v>
                </c:pt>
                <c:pt idx="340">
                  <c:v>3</c:v>
                </c:pt>
                <c:pt idx="341">
                  <c:v>-1</c:v>
                </c:pt>
                <c:pt idx="342">
                  <c:v>-3</c:v>
                </c:pt>
                <c:pt idx="343">
                  <c:v>-4</c:v>
                </c:pt>
                <c:pt idx="344">
                  <c:v>-3</c:v>
                </c:pt>
                <c:pt idx="345">
                  <c:v>-2</c:v>
                </c:pt>
                <c:pt idx="346">
                  <c:v>0</c:v>
                </c:pt>
                <c:pt idx="347">
                  <c:v>3</c:v>
                </c:pt>
                <c:pt idx="348">
                  <c:v>9</c:v>
                </c:pt>
                <c:pt idx="349">
                  <c:v>14</c:v>
                </c:pt>
                <c:pt idx="350">
                  <c:v>19</c:v>
                </c:pt>
                <c:pt idx="351">
                  <c:v>24</c:v>
                </c:pt>
                <c:pt idx="352">
                  <c:v>30</c:v>
                </c:pt>
                <c:pt idx="353">
                  <c:v>33</c:v>
                </c:pt>
                <c:pt idx="354">
                  <c:v>34</c:v>
                </c:pt>
                <c:pt idx="355">
                  <c:v>36</c:v>
                </c:pt>
                <c:pt idx="356">
                  <c:v>37</c:v>
                </c:pt>
                <c:pt idx="357">
                  <c:v>38</c:v>
                </c:pt>
                <c:pt idx="358">
                  <c:v>35</c:v>
                </c:pt>
                <c:pt idx="359">
                  <c:v>32</c:v>
                </c:pt>
                <c:pt idx="360">
                  <c:v>27</c:v>
                </c:pt>
                <c:pt idx="361">
                  <c:v>19</c:v>
                </c:pt>
                <c:pt idx="362">
                  <c:v>13</c:v>
                </c:pt>
                <c:pt idx="363">
                  <c:v>6</c:v>
                </c:pt>
                <c:pt idx="364">
                  <c:v>-1</c:v>
                </c:pt>
                <c:pt idx="365">
                  <c:v>-7</c:v>
                </c:pt>
                <c:pt idx="366">
                  <c:v>-12</c:v>
                </c:pt>
                <c:pt idx="367">
                  <c:v>-16</c:v>
                </c:pt>
                <c:pt idx="368">
                  <c:v>-19</c:v>
                </c:pt>
                <c:pt idx="369">
                  <c:v>-19</c:v>
                </c:pt>
                <c:pt idx="370">
                  <c:v>-17</c:v>
                </c:pt>
                <c:pt idx="371">
                  <c:v>-14</c:v>
                </c:pt>
                <c:pt idx="372">
                  <c:v>-7</c:v>
                </c:pt>
                <c:pt idx="373">
                  <c:v>-1</c:v>
                </c:pt>
                <c:pt idx="374">
                  <c:v>5</c:v>
                </c:pt>
                <c:pt idx="375">
                  <c:v>11</c:v>
                </c:pt>
                <c:pt idx="376">
                  <c:v>18</c:v>
                </c:pt>
                <c:pt idx="377">
                  <c:v>24</c:v>
                </c:pt>
                <c:pt idx="378">
                  <c:v>30</c:v>
                </c:pt>
                <c:pt idx="379">
                  <c:v>34</c:v>
                </c:pt>
                <c:pt idx="380">
                  <c:v>34</c:v>
                </c:pt>
                <c:pt idx="381">
                  <c:v>33</c:v>
                </c:pt>
                <c:pt idx="382">
                  <c:v>31</c:v>
                </c:pt>
                <c:pt idx="383">
                  <c:v>27</c:v>
                </c:pt>
                <c:pt idx="384">
                  <c:v>25</c:v>
                </c:pt>
                <c:pt idx="385">
                  <c:v>23</c:v>
                </c:pt>
                <c:pt idx="386">
                  <c:v>20</c:v>
                </c:pt>
                <c:pt idx="387">
                  <c:v>14</c:v>
                </c:pt>
                <c:pt idx="388">
                  <c:v>7</c:v>
                </c:pt>
                <c:pt idx="389">
                  <c:v>-1</c:v>
                </c:pt>
                <c:pt idx="390">
                  <c:v>-7</c:v>
                </c:pt>
                <c:pt idx="391">
                  <c:v>-11</c:v>
                </c:pt>
                <c:pt idx="392">
                  <c:v>-14</c:v>
                </c:pt>
                <c:pt idx="393">
                  <c:v>-12</c:v>
                </c:pt>
                <c:pt idx="394">
                  <c:v>-10</c:v>
                </c:pt>
                <c:pt idx="395">
                  <c:v>-10</c:v>
                </c:pt>
                <c:pt idx="396">
                  <c:v>-7</c:v>
                </c:pt>
                <c:pt idx="397">
                  <c:v>-5</c:v>
                </c:pt>
                <c:pt idx="398">
                  <c:v>-2</c:v>
                </c:pt>
                <c:pt idx="399">
                  <c:v>7</c:v>
                </c:pt>
                <c:pt idx="400">
                  <c:v>13</c:v>
                </c:pt>
                <c:pt idx="401">
                  <c:v>19</c:v>
                </c:pt>
                <c:pt idx="402">
                  <c:v>23</c:v>
                </c:pt>
                <c:pt idx="403">
                  <c:v>26</c:v>
                </c:pt>
                <c:pt idx="404">
                  <c:v>28</c:v>
                </c:pt>
                <c:pt idx="405">
                  <c:v>29</c:v>
                </c:pt>
                <c:pt idx="406">
                  <c:v>31</c:v>
                </c:pt>
                <c:pt idx="407">
                  <c:v>32</c:v>
                </c:pt>
                <c:pt idx="408">
                  <c:v>30</c:v>
                </c:pt>
                <c:pt idx="409">
                  <c:v>26</c:v>
                </c:pt>
                <c:pt idx="410">
                  <c:v>19</c:v>
                </c:pt>
                <c:pt idx="411">
                  <c:v>10</c:v>
                </c:pt>
                <c:pt idx="412">
                  <c:v>2</c:v>
                </c:pt>
                <c:pt idx="413">
                  <c:v>-5</c:v>
                </c:pt>
                <c:pt idx="414">
                  <c:v>-11</c:v>
                </c:pt>
                <c:pt idx="415">
                  <c:v>-15</c:v>
                </c:pt>
                <c:pt idx="416">
                  <c:v>-20</c:v>
                </c:pt>
                <c:pt idx="417">
                  <c:v>-26</c:v>
                </c:pt>
                <c:pt idx="418">
                  <c:v>-31</c:v>
                </c:pt>
                <c:pt idx="419">
                  <c:v>-35</c:v>
                </c:pt>
                <c:pt idx="420">
                  <c:v>-36</c:v>
                </c:pt>
                <c:pt idx="421">
                  <c:v>-32</c:v>
                </c:pt>
                <c:pt idx="422">
                  <c:v>-27</c:v>
                </c:pt>
                <c:pt idx="423">
                  <c:v>-22</c:v>
                </c:pt>
                <c:pt idx="424">
                  <c:v>-18</c:v>
                </c:pt>
                <c:pt idx="425">
                  <c:v>-16</c:v>
                </c:pt>
                <c:pt idx="426">
                  <c:v>-13</c:v>
                </c:pt>
                <c:pt idx="427">
                  <c:v>-7</c:v>
                </c:pt>
                <c:pt idx="428">
                  <c:v>0</c:v>
                </c:pt>
                <c:pt idx="429">
                  <c:v>6</c:v>
                </c:pt>
                <c:pt idx="430">
                  <c:v>14</c:v>
                </c:pt>
                <c:pt idx="431">
                  <c:v>21</c:v>
                </c:pt>
                <c:pt idx="432">
                  <c:v>27</c:v>
                </c:pt>
                <c:pt idx="433">
                  <c:v>31</c:v>
                </c:pt>
                <c:pt idx="434">
                  <c:v>33</c:v>
                </c:pt>
                <c:pt idx="435">
                  <c:v>34</c:v>
                </c:pt>
                <c:pt idx="436">
                  <c:v>33</c:v>
                </c:pt>
                <c:pt idx="437">
                  <c:v>29</c:v>
                </c:pt>
                <c:pt idx="438">
                  <c:v>20</c:v>
                </c:pt>
                <c:pt idx="439">
                  <c:v>11</c:v>
                </c:pt>
                <c:pt idx="440">
                  <c:v>-2</c:v>
                </c:pt>
                <c:pt idx="441">
                  <c:v>-11</c:v>
                </c:pt>
                <c:pt idx="442">
                  <c:v>-19</c:v>
                </c:pt>
                <c:pt idx="443">
                  <c:v>-24</c:v>
                </c:pt>
                <c:pt idx="444">
                  <c:v>-31</c:v>
                </c:pt>
                <c:pt idx="445">
                  <c:v>-37</c:v>
                </c:pt>
                <c:pt idx="446">
                  <c:v>-41</c:v>
                </c:pt>
                <c:pt idx="447">
                  <c:v>-43</c:v>
                </c:pt>
                <c:pt idx="448">
                  <c:v>-41</c:v>
                </c:pt>
                <c:pt idx="449">
                  <c:v>-34</c:v>
                </c:pt>
                <c:pt idx="450">
                  <c:v>-26</c:v>
                </c:pt>
                <c:pt idx="451">
                  <c:v>-16</c:v>
                </c:pt>
                <c:pt idx="452">
                  <c:v>-8</c:v>
                </c:pt>
                <c:pt idx="453">
                  <c:v>2</c:v>
                </c:pt>
                <c:pt idx="454">
                  <c:v>11</c:v>
                </c:pt>
                <c:pt idx="455">
                  <c:v>21</c:v>
                </c:pt>
                <c:pt idx="456">
                  <c:v>28</c:v>
                </c:pt>
                <c:pt idx="457">
                  <c:v>35</c:v>
                </c:pt>
                <c:pt idx="458">
                  <c:v>39</c:v>
                </c:pt>
                <c:pt idx="459">
                  <c:v>37</c:v>
                </c:pt>
                <c:pt idx="460">
                  <c:v>33</c:v>
                </c:pt>
                <c:pt idx="461">
                  <c:v>26</c:v>
                </c:pt>
                <c:pt idx="462">
                  <c:v>17</c:v>
                </c:pt>
                <c:pt idx="463">
                  <c:v>5</c:v>
                </c:pt>
                <c:pt idx="464">
                  <c:v>-7</c:v>
                </c:pt>
                <c:pt idx="465">
                  <c:v>-21</c:v>
                </c:pt>
                <c:pt idx="466">
                  <c:v>-39</c:v>
                </c:pt>
                <c:pt idx="467">
                  <c:v>-59</c:v>
                </c:pt>
                <c:pt idx="468">
                  <c:v>-74</c:v>
                </c:pt>
                <c:pt idx="469">
                  <c:v>-84</c:v>
                </c:pt>
                <c:pt idx="470">
                  <c:v>-89</c:v>
                </c:pt>
                <c:pt idx="471">
                  <c:v>-92</c:v>
                </c:pt>
                <c:pt idx="472">
                  <c:v>-89</c:v>
                </c:pt>
                <c:pt idx="473">
                  <c:v>-86</c:v>
                </c:pt>
                <c:pt idx="474">
                  <c:v>-79</c:v>
                </c:pt>
                <c:pt idx="475">
                  <c:v>-70</c:v>
                </c:pt>
                <c:pt idx="476">
                  <c:v>-55</c:v>
                </c:pt>
                <c:pt idx="477">
                  <c:v>-36</c:v>
                </c:pt>
                <c:pt idx="478">
                  <c:v>-14</c:v>
                </c:pt>
                <c:pt idx="479">
                  <c:v>6</c:v>
                </c:pt>
                <c:pt idx="480">
                  <c:v>24</c:v>
                </c:pt>
                <c:pt idx="481">
                  <c:v>36</c:v>
                </c:pt>
                <c:pt idx="482">
                  <c:v>42</c:v>
                </c:pt>
                <c:pt idx="483">
                  <c:v>43</c:v>
                </c:pt>
                <c:pt idx="484">
                  <c:v>43</c:v>
                </c:pt>
                <c:pt idx="485">
                  <c:v>39</c:v>
                </c:pt>
                <c:pt idx="486">
                  <c:v>30</c:v>
                </c:pt>
                <c:pt idx="487">
                  <c:v>16</c:v>
                </c:pt>
                <c:pt idx="488">
                  <c:v>-1</c:v>
                </c:pt>
                <c:pt idx="489">
                  <c:v>-17</c:v>
                </c:pt>
                <c:pt idx="490">
                  <c:v>-36</c:v>
                </c:pt>
                <c:pt idx="491">
                  <c:v>-48</c:v>
                </c:pt>
                <c:pt idx="492">
                  <c:v>-53</c:v>
                </c:pt>
                <c:pt idx="493">
                  <c:v>-61</c:v>
                </c:pt>
                <c:pt idx="494">
                  <c:v>-67</c:v>
                </c:pt>
                <c:pt idx="495">
                  <c:v>-70</c:v>
                </c:pt>
                <c:pt idx="496">
                  <c:v>-71</c:v>
                </c:pt>
                <c:pt idx="497">
                  <c:v>-70</c:v>
                </c:pt>
                <c:pt idx="498">
                  <c:v>-63</c:v>
                </c:pt>
                <c:pt idx="499">
                  <c:v>-48</c:v>
                </c:pt>
                <c:pt idx="500">
                  <c:v>-31</c:v>
                </c:pt>
                <c:pt idx="501">
                  <c:v>-16</c:v>
                </c:pt>
                <c:pt idx="502">
                  <c:v>-2</c:v>
                </c:pt>
                <c:pt idx="503">
                  <c:v>11</c:v>
                </c:pt>
                <c:pt idx="504">
                  <c:v>24</c:v>
                </c:pt>
                <c:pt idx="505">
                  <c:v>33</c:v>
                </c:pt>
                <c:pt idx="506">
                  <c:v>44</c:v>
                </c:pt>
                <c:pt idx="507">
                  <c:v>54</c:v>
                </c:pt>
                <c:pt idx="508">
                  <c:v>58</c:v>
                </c:pt>
                <c:pt idx="509">
                  <c:v>52</c:v>
                </c:pt>
                <c:pt idx="510">
                  <c:v>41</c:v>
                </c:pt>
                <c:pt idx="511">
                  <c:v>27</c:v>
                </c:pt>
                <c:pt idx="512">
                  <c:v>9</c:v>
                </c:pt>
                <c:pt idx="513">
                  <c:v>-7</c:v>
                </c:pt>
                <c:pt idx="514">
                  <c:v>-20</c:v>
                </c:pt>
                <c:pt idx="515">
                  <c:v>-31</c:v>
                </c:pt>
                <c:pt idx="516">
                  <c:v>-45</c:v>
                </c:pt>
                <c:pt idx="517">
                  <c:v>-60</c:v>
                </c:pt>
                <c:pt idx="518">
                  <c:v>-67</c:v>
                </c:pt>
                <c:pt idx="519">
                  <c:v>-72</c:v>
                </c:pt>
                <c:pt idx="520">
                  <c:v>-72</c:v>
                </c:pt>
                <c:pt idx="521">
                  <c:v>-67</c:v>
                </c:pt>
                <c:pt idx="522">
                  <c:v>-57</c:v>
                </c:pt>
                <c:pt idx="523">
                  <c:v>-45</c:v>
                </c:pt>
                <c:pt idx="524">
                  <c:v>-37</c:v>
                </c:pt>
                <c:pt idx="525">
                  <c:v>-28</c:v>
                </c:pt>
                <c:pt idx="526">
                  <c:v>-12</c:v>
                </c:pt>
                <c:pt idx="527">
                  <c:v>4</c:v>
                </c:pt>
                <c:pt idx="528">
                  <c:v>18</c:v>
                </c:pt>
                <c:pt idx="529">
                  <c:v>33</c:v>
                </c:pt>
                <c:pt idx="530">
                  <c:v>49</c:v>
                </c:pt>
                <c:pt idx="531">
                  <c:v>56</c:v>
                </c:pt>
                <c:pt idx="532">
                  <c:v>54</c:v>
                </c:pt>
                <c:pt idx="533">
                  <c:v>52</c:v>
                </c:pt>
                <c:pt idx="534">
                  <c:v>53</c:v>
                </c:pt>
                <c:pt idx="535">
                  <c:v>53</c:v>
                </c:pt>
                <c:pt idx="536">
                  <c:v>51</c:v>
                </c:pt>
                <c:pt idx="537">
                  <c:v>48</c:v>
                </c:pt>
                <c:pt idx="538">
                  <c:v>46</c:v>
                </c:pt>
                <c:pt idx="539">
                  <c:v>39</c:v>
                </c:pt>
                <c:pt idx="540">
                  <c:v>29</c:v>
                </c:pt>
                <c:pt idx="541">
                  <c:v>25</c:v>
                </c:pt>
                <c:pt idx="542">
                  <c:v>25</c:v>
                </c:pt>
                <c:pt idx="543">
                  <c:v>23</c:v>
                </c:pt>
                <c:pt idx="544">
                  <c:v>20</c:v>
                </c:pt>
                <c:pt idx="545">
                  <c:v>22</c:v>
                </c:pt>
                <c:pt idx="546">
                  <c:v>25</c:v>
                </c:pt>
                <c:pt idx="547">
                  <c:v>24</c:v>
                </c:pt>
                <c:pt idx="548">
                  <c:v>26</c:v>
                </c:pt>
                <c:pt idx="549">
                  <c:v>33</c:v>
                </c:pt>
                <c:pt idx="550">
                  <c:v>46</c:v>
                </c:pt>
                <c:pt idx="551">
                  <c:v>55</c:v>
                </c:pt>
                <c:pt idx="552">
                  <c:v>65</c:v>
                </c:pt>
                <c:pt idx="553">
                  <c:v>77</c:v>
                </c:pt>
                <c:pt idx="554">
                  <c:v>85</c:v>
                </c:pt>
                <c:pt idx="555">
                  <c:v>91</c:v>
                </c:pt>
                <c:pt idx="556">
                  <c:v>98</c:v>
                </c:pt>
                <c:pt idx="557">
                  <c:v>107</c:v>
                </c:pt>
                <c:pt idx="558">
                  <c:v>107</c:v>
                </c:pt>
                <c:pt idx="559">
                  <c:v>101</c:v>
                </c:pt>
                <c:pt idx="560">
                  <c:v>97</c:v>
                </c:pt>
                <c:pt idx="561">
                  <c:v>91</c:v>
                </c:pt>
                <c:pt idx="562">
                  <c:v>82</c:v>
                </c:pt>
                <c:pt idx="563">
                  <c:v>74</c:v>
                </c:pt>
                <c:pt idx="564">
                  <c:v>69</c:v>
                </c:pt>
                <c:pt idx="565">
                  <c:v>64</c:v>
                </c:pt>
                <c:pt idx="566">
                  <c:v>56</c:v>
                </c:pt>
                <c:pt idx="567">
                  <c:v>45</c:v>
                </c:pt>
                <c:pt idx="568">
                  <c:v>36</c:v>
                </c:pt>
                <c:pt idx="569">
                  <c:v>24</c:v>
                </c:pt>
                <c:pt idx="570">
                  <c:v>12</c:v>
                </c:pt>
                <c:pt idx="571">
                  <c:v>3</c:v>
                </c:pt>
                <c:pt idx="572">
                  <c:v>-2</c:v>
                </c:pt>
                <c:pt idx="573">
                  <c:v>-5</c:v>
                </c:pt>
                <c:pt idx="574">
                  <c:v>-14</c:v>
                </c:pt>
                <c:pt idx="575">
                  <c:v>-9</c:v>
                </c:pt>
                <c:pt idx="576">
                  <c:v>17</c:v>
                </c:pt>
                <c:pt idx="577">
                  <c:v>19</c:v>
                </c:pt>
                <c:pt idx="578">
                  <c:v>-12</c:v>
                </c:pt>
                <c:pt idx="579">
                  <c:v>-22</c:v>
                </c:pt>
                <c:pt idx="580">
                  <c:v>-4</c:v>
                </c:pt>
                <c:pt idx="581">
                  <c:v>8</c:v>
                </c:pt>
                <c:pt idx="582">
                  <c:v>59</c:v>
                </c:pt>
                <c:pt idx="583">
                  <c:v>132</c:v>
                </c:pt>
                <c:pt idx="584">
                  <c:v>176</c:v>
                </c:pt>
                <c:pt idx="585">
                  <c:v>214</c:v>
                </c:pt>
                <c:pt idx="586">
                  <c:v>204</c:v>
                </c:pt>
                <c:pt idx="587">
                  <c:v>142</c:v>
                </c:pt>
                <c:pt idx="588">
                  <c:v>108</c:v>
                </c:pt>
                <c:pt idx="589">
                  <c:v>101</c:v>
                </c:pt>
                <c:pt idx="590">
                  <c:v>101</c:v>
                </c:pt>
                <c:pt idx="591">
                  <c:v>103</c:v>
                </c:pt>
                <c:pt idx="592">
                  <c:v>93</c:v>
                </c:pt>
                <c:pt idx="593">
                  <c:v>69</c:v>
                </c:pt>
                <c:pt idx="594">
                  <c:v>53</c:v>
                </c:pt>
                <c:pt idx="595">
                  <c:v>53</c:v>
                </c:pt>
                <c:pt idx="596">
                  <c:v>9</c:v>
                </c:pt>
                <c:pt idx="597">
                  <c:v>-43</c:v>
                </c:pt>
                <c:pt idx="598">
                  <c:v>-34</c:v>
                </c:pt>
                <c:pt idx="599">
                  <c:v>17</c:v>
                </c:pt>
                <c:pt idx="600">
                  <c:v>57</c:v>
                </c:pt>
                <c:pt idx="601">
                  <c:v>46</c:v>
                </c:pt>
                <c:pt idx="602">
                  <c:v>30</c:v>
                </c:pt>
                <c:pt idx="603">
                  <c:v>49</c:v>
                </c:pt>
                <c:pt idx="604">
                  <c:v>72</c:v>
                </c:pt>
                <c:pt idx="605">
                  <c:v>91</c:v>
                </c:pt>
                <c:pt idx="606">
                  <c:v>118</c:v>
                </c:pt>
                <c:pt idx="607">
                  <c:v>147</c:v>
                </c:pt>
                <c:pt idx="608">
                  <c:v>171</c:v>
                </c:pt>
                <c:pt idx="609">
                  <c:v>173</c:v>
                </c:pt>
                <c:pt idx="610">
                  <c:v>164</c:v>
                </c:pt>
                <c:pt idx="611">
                  <c:v>147</c:v>
                </c:pt>
                <c:pt idx="612">
                  <c:v>130</c:v>
                </c:pt>
                <c:pt idx="613">
                  <c:v>135</c:v>
                </c:pt>
                <c:pt idx="614">
                  <c:v>158</c:v>
                </c:pt>
                <c:pt idx="615">
                  <c:v>151</c:v>
                </c:pt>
                <c:pt idx="616">
                  <c:v>57</c:v>
                </c:pt>
                <c:pt idx="617">
                  <c:v>-102</c:v>
                </c:pt>
                <c:pt idx="618">
                  <c:v>-237</c:v>
                </c:pt>
                <c:pt idx="619">
                  <c:v>-339</c:v>
                </c:pt>
                <c:pt idx="620">
                  <c:v>-414</c:v>
                </c:pt>
                <c:pt idx="621">
                  <c:v>-437</c:v>
                </c:pt>
                <c:pt idx="622">
                  <c:v>-421</c:v>
                </c:pt>
                <c:pt idx="623">
                  <c:v>-395</c:v>
                </c:pt>
                <c:pt idx="624">
                  <c:v>-377</c:v>
                </c:pt>
                <c:pt idx="625">
                  <c:v>-374</c:v>
                </c:pt>
                <c:pt idx="626">
                  <c:v>-370</c:v>
                </c:pt>
                <c:pt idx="627">
                  <c:v>-336</c:v>
                </c:pt>
                <c:pt idx="628">
                  <c:v>-274</c:v>
                </c:pt>
                <c:pt idx="629">
                  <c:v>-203</c:v>
                </c:pt>
                <c:pt idx="630">
                  <c:v>-97</c:v>
                </c:pt>
                <c:pt idx="631">
                  <c:v>-18</c:v>
                </c:pt>
                <c:pt idx="632">
                  <c:v>-30</c:v>
                </c:pt>
                <c:pt idx="633">
                  <c:v>-30</c:v>
                </c:pt>
                <c:pt idx="634">
                  <c:v>17</c:v>
                </c:pt>
                <c:pt idx="635">
                  <c:v>39</c:v>
                </c:pt>
                <c:pt idx="636">
                  <c:v>42</c:v>
                </c:pt>
                <c:pt idx="637">
                  <c:v>35</c:v>
                </c:pt>
                <c:pt idx="638">
                  <c:v>-10</c:v>
                </c:pt>
                <c:pt idx="639">
                  <c:v>-47</c:v>
                </c:pt>
                <c:pt idx="640">
                  <c:v>-67</c:v>
                </c:pt>
                <c:pt idx="641">
                  <c:v>-114</c:v>
                </c:pt>
                <c:pt idx="642">
                  <c:v>-164</c:v>
                </c:pt>
                <c:pt idx="643">
                  <c:v>-184</c:v>
                </c:pt>
                <c:pt idx="644">
                  <c:v>-172</c:v>
                </c:pt>
                <c:pt idx="645">
                  <c:v>-157</c:v>
                </c:pt>
                <c:pt idx="646">
                  <c:v>-205</c:v>
                </c:pt>
                <c:pt idx="647">
                  <c:v>-295</c:v>
                </c:pt>
                <c:pt idx="648">
                  <c:v>-303</c:v>
                </c:pt>
                <c:pt idx="649">
                  <c:v>-240</c:v>
                </c:pt>
                <c:pt idx="650">
                  <c:v>-195</c:v>
                </c:pt>
                <c:pt idx="651">
                  <c:v>-153</c:v>
                </c:pt>
                <c:pt idx="652">
                  <c:v>-112</c:v>
                </c:pt>
                <c:pt idx="653">
                  <c:v>-108</c:v>
                </c:pt>
                <c:pt idx="654">
                  <c:v>-135</c:v>
                </c:pt>
                <c:pt idx="655">
                  <c:v>-165</c:v>
                </c:pt>
                <c:pt idx="656">
                  <c:v>-199</c:v>
                </c:pt>
                <c:pt idx="657">
                  <c:v>-204</c:v>
                </c:pt>
                <c:pt idx="658">
                  <c:v>-157</c:v>
                </c:pt>
                <c:pt idx="659">
                  <c:v>-134</c:v>
                </c:pt>
                <c:pt idx="660">
                  <c:v>-150</c:v>
                </c:pt>
                <c:pt idx="661">
                  <c:v>-179</c:v>
                </c:pt>
                <c:pt idx="662">
                  <c:v>-228</c:v>
                </c:pt>
                <c:pt idx="663">
                  <c:v>-219</c:v>
                </c:pt>
                <c:pt idx="664">
                  <c:v>-163</c:v>
                </c:pt>
                <c:pt idx="665">
                  <c:v>-184</c:v>
                </c:pt>
                <c:pt idx="666">
                  <c:v>-260</c:v>
                </c:pt>
                <c:pt idx="667">
                  <c:v>-328</c:v>
                </c:pt>
                <c:pt idx="668">
                  <c:v>-422</c:v>
                </c:pt>
                <c:pt idx="669">
                  <c:v>-499</c:v>
                </c:pt>
                <c:pt idx="670">
                  <c:v>-521</c:v>
                </c:pt>
                <c:pt idx="671">
                  <c:v>-544</c:v>
                </c:pt>
                <c:pt idx="672">
                  <c:v>-562</c:v>
                </c:pt>
                <c:pt idx="673">
                  <c:v>-573</c:v>
                </c:pt>
                <c:pt idx="674">
                  <c:v>-566</c:v>
                </c:pt>
                <c:pt idx="675">
                  <c:v>-507</c:v>
                </c:pt>
                <c:pt idx="676">
                  <c:v>-438</c:v>
                </c:pt>
                <c:pt idx="677">
                  <c:v>-395</c:v>
                </c:pt>
                <c:pt idx="678">
                  <c:v>-372</c:v>
                </c:pt>
                <c:pt idx="679">
                  <c:v>-323</c:v>
                </c:pt>
                <c:pt idx="680">
                  <c:v>-257</c:v>
                </c:pt>
                <c:pt idx="681">
                  <c:v>-222</c:v>
                </c:pt>
                <c:pt idx="682">
                  <c:v>-213</c:v>
                </c:pt>
                <c:pt idx="683">
                  <c:v>-218</c:v>
                </c:pt>
                <c:pt idx="684">
                  <c:v>-238</c:v>
                </c:pt>
                <c:pt idx="685">
                  <c:v>-267</c:v>
                </c:pt>
                <c:pt idx="686">
                  <c:v>-245</c:v>
                </c:pt>
                <c:pt idx="687">
                  <c:v>-125</c:v>
                </c:pt>
                <c:pt idx="688">
                  <c:v>0</c:v>
                </c:pt>
                <c:pt idx="689">
                  <c:v>56</c:v>
                </c:pt>
                <c:pt idx="690">
                  <c:v>87</c:v>
                </c:pt>
                <c:pt idx="691">
                  <c:v>129</c:v>
                </c:pt>
                <c:pt idx="692">
                  <c:v>122</c:v>
                </c:pt>
                <c:pt idx="693">
                  <c:v>56</c:v>
                </c:pt>
                <c:pt idx="694">
                  <c:v>43</c:v>
                </c:pt>
                <c:pt idx="695">
                  <c:v>80</c:v>
                </c:pt>
                <c:pt idx="696">
                  <c:v>77</c:v>
                </c:pt>
                <c:pt idx="697">
                  <c:v>107</c:v>
                </c:pt>
                <c:pt idx="698">
                  <c:v>208</c:v>
                </c:pt>
                <c:pt idx="699">
                  <c:v>222</c:v>
                </c:pt>
                <c:pt idx="700">
                  <c:v>114</c:v>
                </c:pt>
                <c:pt idx="701">
                  <c:v>39</c:v>
                </c:pt>
                <c:pt idx="702">
                  <c:v>69</c:v>
                </c:pt>
                <c:pt idx="703">
                  <c:v>116</c:v>
                </c:pt>
                <c:pt idx="704">
                  <c:v>111</c:v>
                </c:pt>
                <c:pt idx="705">
                  <c:v>61</c:v>
                </c:pt>
                <c:pt idx="706">
                  <c:v>28</c:v>
                </c:pt>
                <c:pt idx="707">
                  <c:v>52</c:v>
                </c:pt>
                <c:pt idx="708">
                  <c:v>64</c:v>
                </c:pt>
                <c:pt idx="709">
                  <c:v>16</c:v>
                </c:pt>
                <c:pt idx="710">
                  <c:v>10</c:v>
                </c:pt>
                <c:pt idx="711">
                  <c:v>44</c:v>
                </c:pt>
                <c:pt idx="712">
                  <c:v>40</c:v>
                </c:pt>
                <c:pt idx="713">
                  <c:v>70</c:v>
                </c:pt>
                <c:pt idx="714">
                  <c:v>126</c:v>
                </c:pt>
                <c:pt idx="715">
                  <c:v>108</c:v>
                </c:pt>
                <c:pt idx="716">
                  <c:v>93</c:v>
                </c:pt>
                <c:pt idx="717">
                  <c:v>104</c:v>
                </c:pt>
                <c:pt idx="718">
                  <c:v>85</c:v>
                </c:pt>
                <c:pt idx="719">
                  <c:v>60</c:v>
                </c:pt>
                <c:pt idx="720">
                  <c:v>94</c:v>
                </c:pt>
                <c:pt idx="721">
                  <c:v>205</c:v>
                </c:pt>
                <c:pt idx="722">
                  <c:v>287</c:v>
                </c:pt>
                <c:pt idx="723">
                  <c:v>294</c:v>
                </c:pt>
                <c:pt idx="724">
                  <c:v>265</c:v>
                </c:pt>
                <c:pt idx="725">
                  <c:v>188</c:v>
                </c:pt>
                <c:pt idx="726">
                  <c:v>135</c:v>
                </c:pt>
                <c:pt idx="727">
                  <c:v>134</c:v>
                </c:pt>
                <c:pt idx="728">
                  <c:v>143</c:v>
                </c:pt>
                <c:pt idx="729">
                  <c:v>162</c:v>
                </c:pt>
                <c:pt idx="730">
                  <c:v>170</c:v>
                </c:pt>
                <c:pt idx="731">
                  <c:v>165</c:v>
                </c:pt>
                <c:pt idx="732">
                  <c:v>192</c:v>
                </c:pt>
                <c:pt idx="733">
                  <c:v>280</c:v>
                </c:pt>
                <c:pt idx="734">
                  <c:v>359</c:v>
                </c:pt>
                <c:pt idx="735">
                  <c:v>439</c:v>
                </c:pt>
                <c:pt idx="736">
                  <c:v>580</c:v>
                </c:pt>
                <c:pt idx="737">
                  <c:v>667</c:v>
                </c:pt>
                <c:pt idx="738">
                  <c:v>621</c:v>
                </c:pt>
                <c:pt idx="739">
                  <c:v>518</c:v>
                </c:pt>
                <c:pt idx="740">
                  <c:v>454</c:v>
                </c:pt>
                <c:pt idx="741">
                  <c:v>438</c:v>
                </c:pt>
                <c:pt idx="742">
                  <c:v>397</c:v>
                </c:pt>
                <c:pt idx="743">
                  <c:v>331</c:v>
                </c:pt>
                <c:pt idx="744">
                  <c:v>286</c:v>
                </c:pt>
                <c:pt idx="745">
                  <c:v>286</c:v>
                </c:pt>
                <c:pt idx="746">
                  <c:v>310</c:v>
                </c:pt>
                <c:pt idx="747">
                  <c:v>330</c:v>
                </c:pt>
                <c:pt idx="748">
                  <c:v>381</c:v>
                </c:pt>
                <c:pt idx="749">
                  <c:v>394</c:v>
                </c:pt>
                <c:pt idx="750">
                  <c:v>375</c:v>
                </c:pt>
                <c:pt idx="751">
                  <c:v>489</c:v>
                </c:pt>
                <c:pt idx="752">
                  <c:v>663</c:v>
                </c:pt>
                <c:pt idx="753">
                  <c:v>742</c:v>
                </c:pt>
                <c:pt idx="754">
                  <c:v>746</c:v>
                </c:pt>
                <c:pt idx="755">
                  <c:v>703</c:v>
                </c:pt>
                <c:pt idx="756">
                  <c:v>648</c:v>
                </c:pt>
                <c:pt idx="757">
                  <c:v>638</c:v>
                </c:pt>
                <c:pt idx="758">
                  <c:v>634</c:v>
                </c:pt>
                <c:pt idx="759">
                  <c:v>624</c:v>
                </c:pt>
                <c:pt idx="760">
                  <c:v>663</c:v>
                </c:pt>
                <c:pt idx="761">
                  <c:v>716</c:v>
                </c:pt>
                <c:pt idx="762">
                  <c:v>778</c:v>
                </c:pt>
                <c:pt idx="763">
                  <c:v>871</c:v>
                </c:pt>
                <c:pt idx="764">
                  <c:v>885</c:v>
                </c:pt>
                <c:pt idx="765">
                  <c:v>799</c:v>
                </c:pt>
                <c:pt idx="766">
                  <c:v>710</c:v>
                </c:pt>
                <c:pt idx="767">
                  <c:v>614</c:v>
                </c:pt>
                <c:pt idx="768">
                  <c:v>505</c:v>
                </c:pt>
                <c:pt idx="769">
                  <c:v>403</c:v>
                </c:pt>
                <c:pt idx="770">
                  <c:v>261</c:v>
                </c:pt>
                <c:pt idx="771">
                  <c:v>159</c:v>
                </c:pt>
                <c:pt idx="772">
                  <c:v>174</c:v>
                </c:pt>
                <c:pt idx="773">
                  <c:v>164</c:v>
                </c:pt>
                <c:pt idx="774">
                  <c:v>91</c:v>
                </c:pt>
                <c:pt idx="775">
                  <c:v>65</c:v>
                </c:pt>
                <c:pt idx="776">
                  <c:v>77</c:v>
                </c:pt>
                <c:pt idx="777">
                  <c:v>39</c:v>
                </c:pt>
                <c:pt idx="778">
                  <c:v>-13</c:v>
                </c:pt>
                <c:pt idx="779">
                  <c:v>-15</c:v>
                </c:pt>
                <c:pt idx="780">
                  <c:v>-51</c:v>
                </c:pt>
                <c:pt idx="781">
                  <c:v>-83</c:v>
                </c:pt>
                <c:pt idx="782">
                  <c:v>-54</c:v>
                </c:pt>
                <c:pt idx="783">
                  <c:v>-38</c:v>
                </c:pt>
                <c:pt idx="784">
                  <c:v>-36</c:v>
                </c:pt>
                <c:pt idx="785">
                  <c:v>-28</c:v>
                </c:pt>
                <c:pt idx="786">
                  <c:v>-69</c:v>
                </c:pt>
                <c:pt idx="787">
                  <c:v>-145</c:v>
                </c:pt>
                <c:pt idx="788">
                  <c:v>-198</c:v>
                </c:pt>
                <c:pt idx="789">
                  <c:v>-249</c:v>
                </c:pt>
                <c:pt idx="790">
                  <c:v>-252</c:v>
                </c:pt>
                <c:pt idx="791">
                  <c:v>-201</c:v>
                </c:pt>
                <c:pt idx="792">
                  <c:v>-234</c:v>
                </c:pt>
                <c:pt idx="793">
                  <c:v>-309</c:v>
                </c:pt>
                <c:pt idx="794">
                  <c:v>-349</c:v>
                </c:pt>
                <c:pt idx="795">
                  <c:v>-434</c:v>
                </c:pt>
                <c:pt idx="796">
                  <c:v>-472</c:v>
                </c:pt>
                <c:pt idx="797">
                  <c:v>-419</c:v>
                </c:pt>
                <c:pt idx="798">
                  <c:v>-381</c:v>
                </c:pt>
                <c:pt idx="799">
                  <c:v>-385</c:v>
                </c:pt>
                <c:pt idx="800">
                  <c:v>-437</c:v>
                </c:pt>
                <c:pt idx="801">
                  <c:v>-492</c:v>
                </c:pt>
                <c:pt idx="802">
                  <c:v>-527</c:v>
                </c:pt>
                <c:pt idx="803">
                  <c:v>-616</c:v>
                </c:pt>
                <c:pt idx="804">
                  <c:v>-675</c:v>
                </c:pt>
                <c:pt idx="805">
                  <c:v>-594</c:v>
                </c:pt>
                <c:pt idx="806">
                  <c:v>-423</c:v>
                </c:pt>
                <c:pt idx="807">
                  <c:v>-284</c:v>
                </c:pt>
                <c:pt idx="808">
                  <c:v>-260</c:v>
                </c:pt>
                <c:pt idx="809">
                  <c:v>-263</c:v>
                </c:pt>
                <c:pt idx="810">
                  <c:v>-256</c:v>
                </c:pt>
                <c:pt idx="811">
                  <c:v>-291</c:v>
                </c:pt>
                <c:pt idx="812">
                  <c:v>-344</c:v>
                </c:pt>
                <c:pt idx="813">
                  <c:v>-408</c:v>
                </c:pt>
                <c:pt idx="814">
                  <c:v>-506</c:v>
                </c:pt>
                <c:pt idx="815">
                  <c:v>-603</c:v>
                </c:pt>
                <c:pt idx="816">
                  <c:v>-624</c:v>
                </c:pt>
                <c:pt idx="817">
                  <c:v>-595</c:v>
                </c:pt>
                <c:pt idx="818">
                  <c:v>-589</c:v>
                </c:pt>
                <c:pt idx="819">
                  <c:v>-576</c:v>
                </c:pt>
                <c:pt idx="820">
                  <c:v>-519</c:v>
                </c:pt>
                <c:pt idx="821">
                  <c:v>-433</c:v>
                </c:pt>
                <c:pt idx="822">
                  <c:v>-373</c:v>
                </c:pt>
                <c:pt idx="823">
                  <c:v>-374</c:v>
                </c:pt>
                <c:pt idx="824">
                  <c:v>-423</c:v>
                </c:pt>
                <c:pt idx="825">
                  <c:v>-516</c:v>
                </c:pt>
                <c:pt idx="826">
                  <c:v>-586</c:v>
                </c:pt>
                <c:pt idx="827">
                  <c:v>-596</c:v>
                </c:pt>
                <c:pt idx="828">
                  <c:v>-596</c:v>
                </c:pt>
                <c:pt idx="829">
                  <c:v>-592</c:v>
                </c:pt>
                <c:pt idx="830">
                  <c:v>-583</c:v>
                </c:pt>
                <c:pt idx="831">
                  <c:v>-558</c:v>
                </c:pt>
                <c:pt idx="832">
                  <c:v>-496</c:v>
                </c:pt>
                <c:pt idx="833">
                  <c:v>-463</c:v>
                </c:pt>
                <c:pt idx="834">
                  <c:v>-461</c:v>
                </c:pt>
                <c:pt idx="835">
                  <c:v>-427</c:v>
                </c:pt>
                <c:pt idx="836">
                  <c:v>-383</c:v>
                </c:pt>
                <c:pt idx="837">
                  <c:v>-324</c:v>
                </c:pt>
                <c:pt idx="838">
                  <c:v>-286</c:v>
                </c:pt>
                <c:pt idx="839">
                  <c:v>-270</c:v>
                </c:pt>
                <c:pt idx="840">
                  <c:v>-199</c:v>
                </c:pt>
                <c:pt idx="841">
                  <c:v>-171</c:v>
                </c:pt>
                <c:pt idx="842">
                  <c:v>-187</c:v>
                </c:pt>
                <c:pt idx="843">
                  <c:v>-196</c:v>
                </c:pt>
                <c:pt idx="844">
                  <c:v>-223</c:v>
                </c:pt>
                <c:pt idx="845">
                  <c:v>-201</c:v>
                </c:pt>
                <c:pt idx="846">
                  <c:v>-178</c:v>
                </c:pt>
                <c:pt idx="847">
                  <c:v>-183</c:v>
                </c:pt>
                <c:pt idx="848">
                  <c:v>-145</c:v>
                </c:pt>
                <c:pt idx="849">
                  <c:v>-129</c:v>
                </c:pt>
                <c:pt idx="850">
                  <c:v>-133</c:v>
                </c:pt>
                <c:pt idx="851">
                  <c:v>-111</c:v>
                </c:pt>
                <c:pt idx="852">
                  <c:v>-137</c:v>
                </c:pt>
                <c:pt idx="853">
                  <c:v>-175</c:v>
                </c:pt>
                <c:pt idx="854">
                  <c:v>-155</c:v>
                </c:pt>
                <c:pt idx="855">
                  <c:v>-111</c:v>
                </c:pt>
                <c:pt idx="856">
                  <c:v>-89</c:v>
                </c:pt>
                <c:pt idx="857">
                  <c:v>-109</c:v>
                </c:pt>
                <c:pt idx="858">
                  <c:v>-105</c:v>
                </c:pt>
                <c:pt idx="859">
                  <c:v>-44</c:v>
                </c:pt>
                <c:pt idx="860">
                  <c:v>2</c:v>
                </c:pt>
                <c:pt idx="861">
                  <c:v>39</c:v>
                </c:pt>
                <c:pt idx="862">
                  <c:v>91</c:v>
                </c:pt>
                <c:pt idx="863">
                  <c:v>134</c:v>
                </c:pt>
                <c:pt idx="864">
                  <c:v>145</c:v>
                </c:pt>
                <c:pt idx="865">
                  <c:v>154</c:v>
                </c:pt>
                <c:pt idx="866">
                  <c:v>174</c:v>
                </c:pt>
                <c:pt idx="867">
                  <c:v>169</c:v>
                </c:pt>
                <c:pt idx="868">
                  <c:v>179</c:v>
                </c:pt>
                <c:pt idx="869">
                  <c:v>208</c:v>
                </c:pt>
                <c:pt idx="870">
                  <c:v>253</c:v>
                </c:pt>
                <c:pt idx="871">
                  <c:v>261</c:v>
                </c:pt>
                <c:pt idx="872">
                  <c:v>96</c:v>
                </c:pt>
                <c:pt idx="873">
                  <c:v>-69</c:v>
                </c:pt>
                <c:pt idx="874">
                  <c:v>-74</c:v>
                </c:pt>
                <c:pt idx="875">
                  <c:v>-67</c:v>
                </c:pt>
                <c:pt idx="876">
                  <c:v>-67</c:v>
                </c:pt>
                <c:pt idx="877">
                  <c:v>-55</c:v>
                </c:pt>
                <c:pt idx="878">
                  <c:v>-49</c:v>
                </c:pt>
                <c:pt idx="879">
                  <c:v>35</c:v>
                </c:pt>
                <c:pt idx="880">
                  <c:v>125</c:v>
                </c:pt>
                <c:pt idx="881">
                  <c:v>184</c:v>
                </c:pt>
                <c:pt idx="882">
                  <c:v>265</c:v>
                </c:pt>
                <c:pt idx="883">
                  <c:v>307</c:v>
                </c:pt>
                <c:pt idx="884">
                  <c:v>310</c:v>
                </c:pt>
                <c:pt idx="885">
                  <c:v>272</c:v>
                </c:pt>
                <c:pt idx="886">
                  <c:v>211</c:v>
                </c:pt>
                <c:pt idx="887">
                  <c:v>185</c:v>
                </c:pt>
                <c:pt idx="888">
                  <c:v>151</c:v>
                </c:pt>
                <c:pt idx="889">
                  <c:v>190</c:v>
                </c:pt>
                <c:pt idx="890">
                  <c:v>339</c:v>
                </c:pt>
                <c:pt idx="891">
                  <c:v>469</c:v>
                </c:pt>
                <c:pt idx="892">
                  <c:v>567</c:v>
                </c:pt>
                <c:pt idx="893">
                  <c:v>651</c:v>
                </c:pt>
                <c:pt idx="894">
                  <c:v>684</c:v>
                </c:pt>
                <c:pt idx="895">
                  <c:v>651</c:v>
                </c:pt>
                <c:pt idx="896">
                  <c:v>554</c:v>
                </c:pt>
                <c:pt idx="897">
                  <c:v>447</c:v>
                </c:pt>
                <c:pt idx="898">
                  <c:v>361</c:v>
                </c:pt>
                <c:pt idx="899">
                  <c:v>266</c:v>
                </c:pt>
                <c:pt idx="900">
                  <c:v>214</c:v>
                </c:pt>
                <c:pt idx="901">
                  <c:v>204</c:v>
                </c:pt>
                <c:pt idx="902">
                  <c:v>189</c:v>
                </c:pt>
                <c:pt idx="903">
                  <c:v>218</c:v>
                </c:pt>
                <c:pt idx="904">
                  <c:v>261</c:v>
                </c:pt>
                <c:pt idx="905">
                  <c:v>290</c:v>
                </c:pt>
                <c:pt idx="906">
                  <c:v>322</c:v>
                </c:pt>
                <c:pt idx="907">
                  <c:v>258</c:v>
                </c:pt>
                <c:pt idx="908">
                  <c:v>175</c:v>
                </c:pt>
                <c:pt idx="909">
                  <c:v>177</c:v>
                </c:pt>
                <c:pt idx="910">
                  <c:v>157</c:v>
                </c:pt>
                <c:pt idx="911">
                  <c:v>123</c:v>
                </c:pt>
                <c:pt idx="912">
                  <c:v>206</c:v>
                </c:pt>
                <c:pt idx="913">
                  <c:v>365</c:v>
                </c:pt>
                <c:pt idx="914">
                  <c:v>477</c:v>
                </c:pt>
                <c:pt idx="915">
                  <c:v>529</c:v>
                </c:pt>
                <c:pt idx="916">
                  <c:v>540</c:v>
                </c:pt>
                <c:pt idx="917">
                  <c:v>513</c:v>
                </c:pt>
                <c:pt idx="918">
                  <c:v>498</c:v>
                </c:pt>
                <c:pt idx="919">
                  <c:v>520</c:v>
                </c:pt>
                <c:pt idx="920">
                  <c:v>563</c:v>
                </c:pt>
                <c:pt idx="921">
                  <c:v>569</c:v>
                </c:pt>
                <c:pt idx="922">
                  <c:v>532</c:v>
                </c:pt>
                <c:pt idx="923">
                  <c:v>514</c:v>
                </c:pt>
                <c:pt idx="924">
                  <c:v>490</c:v>
                </c:pt>
                <c:pt idx="925">
                  <c:v>432</c:v>
                </c:pt>
                <c:pt idx="926">
                  <c:v>358</c:v>
                </c:pt>
                <c:pt idx="927">
                  <c:v>274</c:v>
                </c:pt>
                <c:pt idx="928">
                  <c:v>236</c:v>
                </c:pt>
                <c:pt idx="929">
                  <c:v>220</c:v>
                </c:pt>
                <c:pt idx="930">
                  <c:v>174</c:v>
                </c:pt>
                <c:pt idx="931">
                  <c:v>162</c:v>
                </c:pt>
                <c:pt idx="932">
                  <c:v>145</c:v>
                </c:pt>
                <c:pt idx="933">
                  <c:v>74</c:v>
                </c:pt>
                <c:pt idx="934">
                  <c:v>45</c:v>
                </c:pt>
                <c:pt idx="935">
                  <c:v>77</c:v>
                </c:pt>
                <c:pt idx="936">
                  <c:v>90</c:v>
                </c:pt>
                <c:pt idx="937">
                  <c:v>37</c:v>
                </c:pt>
                <c:pt idx="938">
                  <c:v>-48</c:v>
                </c:pt>
                <c:pt idx="939">
                  <c:v>-62</c:v>
                </c:pt>
                <c:pt idx="940">
                  <c:v>-55</c:v>
                </c:pt>
                <c:pt idx="941">
                  <c:v>-116</c:v>
                </c:pt>
                <c:pt idx="942">
                  <c:v>-198</c:v>
                </c:pt>
                <c:pt idx="943">
                  <c:v>-233</c:v>
                </c:pt>
                <c:pt idx="944">
                  <c:v>-197</c:v>
                </c:pt>
                <c:pt idx="945">
                  <c:v>-162</c:v>
                </c:pt>
                <c:pt idx="946">
                  <c:v>-167</c:v>
                </c:pt>
                <c:pt idx="947">
                  <c:v>-157</c:v>
                </c:pt>
                <c:pt idx="948">
                  <c:v>-126</c:v>
                </c:pt>
                <c:pt idx="949">
                  <c:v>-66</c:v>
                </c:pt>
                <c:pt idx="950">
                  <c:v>-27</c:v>
                </c:pt>
                <c:pt idx="951">
                  <c:v>-26</c:v>
                </c:pt>
                <c:pt idx="952">
                  <c:v>-8</c:v>
                </c:pt>
                <c:pt idx="953">
                  <c:v>-44</c:v>
                </c:pt>
                <c:pt idx="954">
                  <c:v>-133</c:v>
                </c:pt>
                <c:pt idx="955">
                  <c:v>-189</c:v>
                </c:pt>
                <c:pt idx="956">
                  <c:v>-251</c:v>
                </c:pt>
                <c:pt idx="957">
                  <c:v>-325</c:v>
                </c:pt>
                <c:pt idx="958">
                  <c:v>-351</c:v>
                </c:pt>
                <c:pt idx="959">
                  <c:v>-305</c:v>
                </c:pt>
                <c:pt idx="960">
                  <c:v>-236</c:v>
                </c:pt>
                <c:pt idx="961">
                  <c:v>-168</c:v>
                </c:pt>
                <c:pt idx="962">
                  <c:v>-74</c:v>
                </c:pt>
                <c:pt idx="963">
                  <c:v>1</c:v>
                </c:pt>
                <c:pt idx="964">
                  <c:v>55</c:v>
                </c:pt>
                <c:pt idx="965">
                  <c:v>120</c:v>
                </c:pt>
                <c:pt idx="966">
                  <c:v>133</c:v>
                </c:pt>
                <c:pt idx="967">
                  <c:v>114</c:v>
                </c:pt>
                <c:pt idx="968">
                  <c:v>91</c:v>
                </c:pt>
                <c:pt idx="969">
                  <c:v>43</c:v>
                </c:pt>
                <c:pt idx="970">
                  <c:v>-43</c:v>
                </c:pt>
                <c:pt idx="971">
                  <c:v>-181</c:v>
                </c:pt>
                <c:pt idx="972">
                  <c:v>-267</c:v>
                </c:pt>
                <c:pt idx="973">
                  <c:v>-207</c:v>
                </c:pt>
                <c:pt idx="974">
                  <c:v>-86</c:v>
                </c:pt>
                <c:pt idx="975">
                  <c:v>0</c:v>
                </c:pt>
                <c:pt idx="976">
                  <c:v>44</c:v>
                </c:pt>
                <c:pt idx="977">
                  <c:v>86</c:v>
                </c:pt>
                <c:pt idx="978">
                  <c:v>133</c:v>
                </c:pt>
                <c:pt idx="979">
                  <c:v>91</c:v>
                </c:pt>
                <c:pt idx="980">
                  <c:v>-50</c:v>
                </c:pt>
                <c:pt idx="981">
                  <c:v>-214</c:v>
                </c:pt>
                <c:pt idx="982">
                  <c:v>-379</c:v>
                </c:pt>
                <c:pt idx="983">
                  <c:v>-487</c:v>
                </c:pt>
                <c:pt idx="984">
                  <c:v>-510</c:v>
                </c:pt>
                <c:pt idx="985">
                  <c:v>-528</c:v>
                </c:pt>
                <c:pt idx="986">
                  <c:v>-509</c:v>
                </c:pt>
                <c:pt idx="987">
                  <c:v>-451</c:v>
                </c:pt>
                <c:pt idx="988">
                  <c:v>-394</c:v>
                </c:pt>
                <c:pt idx="989">
                  <c:v>-282</c:v>
                </c:pt>
                <c:pt idx="990">
                  <c:v>-173</c:v>
                </c:pt>
                <c:pt idx="991">
                  <c:v>-118</c:v>
                </c:pt>
                <c:pt idx="992">
                  <c:v>-28</c:v>
                </c:pt>
                <c:pt idx="993">
                  <c:v>14</c:v>
                </c:pt>
                <c:pt idx="994">
                  <c:v>-32</c:v>
                </c:pt>
                <c:pt idx="995">
                  <c:v>-50</c:v>
                </c:pt>
                <c:pt idx="996">
                  <c:v>-57</c:v>
                </c:pt>
                <c:pt idx="997">
                  <c:v>-31</c:v>
                </c:pt>
                <c:pt idx="998">
                  <c:v>46</c:v>
                </c:pt>
                <c:pt idx="999">
                  <c:v>72</c:v>
                </c:pt>
                <c:pt idx="1000">
                  <c:v>63</c:v>
                </c:pt>
                <c:pt idx="1001">
                  <c:v>52</c:v>
                </c:pt>
                <c:pt idx="1002">
                  <c:v>39</c:v>
                </c:pt>
                <c:pt idx="1003">
                  <c:v>67</c:v>
                </c:pt>
                <c:pt idx="1004">
                  <c:v>83</c:v>
                </c:pt>
                <c:pt idx="1005">
                  <c:v>44</c:v>
                </c:pt>
                <c:pt idx="1006">
                  <c:v>12</c:v>
                </c:pt>
                <c:pt idx="1007">
                  <c:v>-10</c:v>
                </c:pt>
                <c:pt idx="1008">
                  <c:v>12</c:v>
                </c:pt>
                <c:pt idx="1009">
                  <c:v>63</c:v>
                </c:pt>
                <c:pt idx="1010">
                  <c:v>23</c:v>
                </c:pt>
                <c:pt idx="1011">
                  <c:v>-36</c:v>
                </c:pt>
                <c:pt idx="1012">
                  <c:v>-35</c:v>
                </c:pt>
                <c:pt idx="1013">
                  <c:v>3</c:v>
                </c:pt>
                <c:pt idx="1014">
                  <c:v>45</c:v>
                </c:pt>
                <c:pt idx="1015">
                  <c:v>15</c:v>
                </c:pt>
                <c:pt idx="1016">
                  <c:v>-26</c:v>
                </c:pt>
                <c:pt idx="1017">
                  <c:v>-16</c:v>
                </c:pt>
                <c:pt idx="1018">
                  <c:v>-12</c:v>
                </c:pt>
                <c:pt idx="1019">
                  <c:v>27</c:v>
                </c:pt>
                <c:pt idx="1020">
                  <c:v>107</c:v>
                </c:pt>
                <c:pt idx="1021">
                  <c:v>184</c:v>
                </c:pt>
                <c:pt idx="1022">
                  <c:v>262</c:v>
                </c:pt>
                <c:pt idx="1023">
                  <c:v>285</c:v>
                </c:pt>
                <c:pt idx="1024">
                  <c:v>263</c:v>
                </c:pt>
                <c:pt idx="1025">
                  <c:v>219</c:v>
                </c:pt>
                <c:pt idx="1026">
                  <c:v>119</c:v>
                </c:pt>
                <c:pt idx="1027">
                  <c:v>8</c:v>
                </c:pt>
                <c:pt idx="1028">
                  <c:v>-117</c:v>
                </c:pt>
                <c:pt idx="1029">
                  <c:v>-229</c:v>
                </c:pt>
                <c:pt idx="1030">
                  <c:v>-216</c:v>
                </c:pt>
                <c:pt idx="1031">
                  <c:v>-148</c:v>
                </c:pt>
                <c:pt idx="1032">
                  <c:v>-99</c:v>
                </c:pt>
                <c:pt idx="1033">
                  <c:v>-42</c:v>
                </c:pt>
                <c:pt idx="1034">
                  <c:v>-10</c:v>
                </c:pt>
                <c:pt idx="1035">
                  <c:v>-17</c:v>
                </c:pt>
                <c:pt idx="1036">
                  <c:v>-40</c:v>
                </c:pt>
                <c:pt idx="1037">
                  <c:v>-89</c:v>
                </c:pt>
                <c:pt idx="1038">
                  <c:v>-128</c:v>
                </c:pt>
                <c:pt idx="1039">
                  <c:v>-121</c:v>
                </c:pt>
                <c:pt idx="1040">
                  <c:v>-114</c:v>
                </c:pt>
                <c:pt idx="1041">
                  <c:v>-110</c:v>
                </c:pt>
                <c:pt idx="1042">
                  <c:v>-90</c:v>
                </c:pt>
                <c:pt idx="1043">
                  <c:v>-71</c:v>
                </c:pt>
                <c:pt idx="1044">
                  <c:v>-52</c:v>
                </c:pt>
                <c:pt idx="1045">
                  <c:v>-74</c:v>
                </c:pt>
                <c:pt idx="1046">
                  <c:v>-120</c:v>
                </c:pt>
                <c:pt idx="1047">
                  <c:v>-124</c:v>
                </c:pt>
                <c:pt idx="1048">
                  <c:v>-121</c:v>
                </c:pt>
                <c:pt idx="1049">
                  <c:v>-71</c:v>
                </c:pt>
                <c:pt idx="1050">
                  <c:v>21</c:v>
                </c:pt>
                <c:pt idx="1051">
                  <c:v>28</c:v>
                </c:pt>
                <c:pt idx="1052">
                  <c:v>-17</c:v>
                </c:pt>
                <c:pt idx="1053">
                  <c:v>-53</c:v>
                </c:pt>
                <c:pt idx="1054">
                  <c:v>-117</c:v>
                </c:pt>
                <c:pt idx="1055">
                  <c:v>-187</c:v>
                </c:pt>
                <c:pt idx="1056">
                  <c:v>-220</c:v>
                </c:pt>
                <c:pt idx="1057">
                  <c:v>-223</c:v>
                </c:pt>
                <c:pt idx="1058">
                  <c:v>-211</c:v>
                </c:pt>
                <c:pt idx="1059">
                  <c:v>-203</c:v>
                </c:pt>
                <c:pt idx="1060">
                  <c:v>-178</c:v>
                </c:pt>
                <c:pt idx="1061">
                  <c:v>-109</c:v>
                </c:pt>
                <c:pt idx="1062">
                  <c:v>-43</c:v>
                </c:pt>
                <c:pt idx="1063">
                  <c:v>9</c:v>
                </c:pt>
                <c:pt idx="1064">
                  <c:v>19</c:v>
                </c:pt>
                <c:pt idx="1065">
                  <c:v>14</c:v>
                </c:pt>
                <c:pt idx="1066">
                  <c:v>94</c:v>
                </c:pt>
                <c:pt idx="1067">
                  <c:v>160</c:v>
                </c:pt>
                <c:pt idx="1068">
                  <c:v>143</c:v>
                </c:pt>
                <c:pt idx="1069">
                  <c:v>135</c:v>
                </c:pt>
                <c:pt idx="1070">
                  <c:v>125</c:v>
                </c:pt>
                <c:pt idx="1071">
                  <c:v>123</c:v>
                </c:pt>
                <c:pt idx="1072">
                  <c:v>209</c:v>
                </c:pt>
                <c:pt idx="1073">
                  <c:v>297</c:v>
                </c:pt>
                <c:pt idx="1074">
                  <c:v>282</c:v>
                </c:pt>
                <c:pt idx="1075">
                  <c:v>264</c:v>
                </c:pt>
                <c:pt idx="1076">
                  <c:v>254</c:v>
                </c:pt>
                <c:pt idx="1077">
                  <c:v>169</c:v>
                </c:pt>
                <c:pt idx="1078">
                  <c:v>65</c:v>
                </c:pt>
                <c:pt idx="1079">
                  <c:v>0</c:v>
                </c:pt>
                <c:pt idx="1080">
                  <c:v>-13</c:v>
                </c:pt>
                <c:pt idx="1081">
                  <c:v>-9</c:v>
                </c:pt>
                <c:pt idx="1082">
                  <c:v>-2</c:v>
                </c:pt>
                <c:pt idx="1083">
                  <c:v>36</c:v>
                </c:pt>
                <c:pt idx="1084">
                  <c:v>60</c:v>
                </c:pt>
                <c:pt idx="1085">
                  <c:v>68</c:v>
                </c:pt>
                <c:pt idx="1086">
                  <c:v>71</c:v>
                </c:pt>
                <c:pt idx="1087">
                  <c:v>-15</c:v>
                </c:pt>
                <c:pt idx="1088">
                  <c:v>-126</c:v>
                </c:pt>
                <c:pt idx="1089">
                  <c:v>-178</c:v>
                </c:pt>
                <c:pt idx="1090">
                  <c:v>-240</c:v>
                </c:pt>
                <c:pt idx="1091">
                  <c:v>-304</c:v>
                </c:pt>
                <c:pt idx="1092">
                  <c:v>-330</c:v>
                </c:pt>
                <c:pt idx="1093">
                  <c:v>-324</c:v>
                </c:pt>
                <c:pt idx="1094">
                  <c:v>-244</c:v>
                </c:pt>
                <c:pt idx="1095">
                  <c:v>-140</c:v>
                </c:pt>
                <c:pt idx="1096">
                  <c:v>-83</c:v>
                </c:pt>
                <c:pt idx="1097">
                  <c:v>-20</c:v>
                </c:pt>
                <c:pt idx="1098">
                  <c:v>47</c:v>
                </c:pt>
                <c:pt idx="1099">
                  <c:v>56</c:v>
                </c:pt>
                <c:pt idx="1100">
                  <c:v>-12</c:v>
                </c:pt>
                <c:pt idx="1101">
                  <c:v>-97</c:v>
                </c:pt>
                <c:pt idx="1102">
                  <c:v>-156</c:v>
                </c:pt>
                <c:pt idx="1103">
                  <c:v>-206</c:v>
                </c:pt>
                <c:pt idx="1104">
                  <c:v>-245</c:v>
                </c:pt>
                <c:pt idx="1105">
                  <c:v>-311</c:v>
                </c:pt>
                <c:pt idx="1106">
                  <c:v>-365</c:v>
                </c:pt>
                <c:pt idx="1107">
                  <c:v>-348</c:v>
                </c:pt>
                <c:pt idx="1108">
                  <c:v>-316</c:v>
                </c:pt>
                <c:pt idx="1109">
                  <c:v>-276</c:v>
                </c:pt>
                <c:pt idx="1110">
                  <c:v>-238</c:v>
                </c:pt>
                <c:pt idx="1111">
                  <c:v>-214</c:v>
                </c:pt>
                <c:pt idx="1112">
                  <c:v>-194</c:v>
                </c:pt>
                <c:pt idx="1113">
                  <c:v>-223</c:v>
                </c:pt>
                <c:pt idx="1114">
                  <c:v>-254</c:v>
                </c:pt>
                <c:pt idx="1115">
                  <c:v>-265</c:v>
                </c:pt>
                <c:pt idx="1116">
                  <c:v>-275</c:v>
                </c:pt>
                <c:pt idx="1117">
                  <c:v>-249</c:v>
                </c:pt>
                <c:pt idx="1118">
                  <c:v>-240</c:v>
                </c:pt>
                <c:pt idx="1119">
                  <c:v>-211</c:v>
                </c:pt>
                <c:pt idx="1120">
                  <c:v>-138</c:v>
                </c:pt>
                <c:pt idx="1121">
                  <c:v>-165</c:v>
                </c:pt>
                <c:pt idx="1122">
                  <c:v>-200</c:v>
                </c:pt>
                <c:pt idx="1123">
                  <c:v>-147</c:v>
                </c:pt>
                <c:pt idx="1124">
                  <c:v>-82</c:v>
                </c:pt>
                <c:pt idx="1125">
                  <c:v>-16</c:v>
                </c:pt>
                <c:pt idx="1126">
                  <c:v>53</c:v>
                </c:pt>
                <c:pt idx="1127">
                  <c:v>87</c:v>
                </c:pt>
                <c:pt idx="1128">
                  <c:v>51</c:v>
                </c:pt>
                <c:pt idx="1129">
                  <c:v>-5</c:v>
                </c:pt>
                <c:pt idx="1130">
                  <c:v>-69</c:v>
                </c:pt>
                <c:pt idx="1131">
                  <c:v>-155</c:v>
                </c:pt>
                <c:pt idx="1132">
                  <c:v>-234</c:v>
                </c:pt>
                <c:pt idx="1133">
                  <c:v>-320</c:v>
                </c:pt>
                <c:pt idx="1134">
                  <c:v>-316</c:v>
                </c:pt>
                <c:pt idx="1135">
                  <c:v>-206</c:v>
                </c:pt>
                <c:pt idx="1136">
                  <c:v>-180</c:v>
                </c:pt>
                <c:pt idx="1137">
                  <c:v>-211</c:v>
                </c:pt>
                <c:pt idx="1138">
                  <c:v>-145</c:v>
                </c:pt>
                <c:pt idx="1139">
                  <c:v>-71</c:v>
                </c:pt>
                <c:pt idx="1140">
                  <c:v>-59</c:v>
                </c:pt>
                <c:pt idx="1141">
                  <c:v>-47</c:v>
                </c:pt>
                <c:pt idx="1142">
                  <c:v>-40</c:v>
                </c:pt>
                <c:pt idx="1143">
                  <c:v>-4</c:v>
                </c:pt>
                <c:pt idx="1144">
                  <c:v>68</c:v>
                </c:pt>
                <c:pt idx="1145">
                  <c:v>65</c:v>
                </c:pt>
                <c:pt idx="1146">
                  <c:v>63</c:v>
                </c:pt>
                <c:pt idx="1147">
                  <c:v>128</c:v>
                </c:pt>
                <c:pt idx="1148">
                  <c:v>184</c:v>
                </c:pt>
                <c:pt idx="1149">
                  <c:v>230</c:v>
                </c:pt>
                <c:pt idx="1150">
                  <c:v>277</c:v>
                </c:pt>
                <c:pt idx="1151">
                  <c:v>340</c:v>
                </c:pt>
                <c:pt idx="1152">
                  <c:v>416</c:v>
                </c:pt>
                <c:pt idx="1153">
                  <c:v>426</c:v>
                </c:pt>
                <c:pt idx="1154">
                  <c:v>361</c:v>
                </c:pt>
                <c:pt idx="1155">
                  <c:v>257</c:v>
                </c:pt>
                <c:pt idx="1156">
                  <c:v>99</c:v>
                </c:pt>
                <c:pt idx="1157">
                  <c:v>-9</c:v>
                </c:pt>
                <c:pt idx="1158">
                  <c:v>-26</c:v>
                </c:pt>
                <c:pt idx="1159">
                  <c:v>-59</c:v>
                </c:pt>
                <c:pt idx="1160">
                  <c:v>-57</c:v>
                </c:pt>
                <c:pt idx="1161">
                  <c:v>12</c:v>
                </c:pt>
                <c:pt idx="1162">
                  <c:v>40</c:v>
                </c:pt>
                <c:pt idx="1163">
                  <c:v>48</c:v>
                </c:pt>
                <c:pt idx="1164">
                  <c:v>43</c:v>
                </c:pt>
                <c:pt idx="1165">
                  <c:v>20</c:v>
                </c:pt>
                <c:pt idx="1166">
                  <c:v>45</c:v>
                </c:pt>
                <c:pt idx="1167">
                  <c:v>70</c:v>
                </c:pt>
                <c:pt idx="1168">
                  <c:v>79</c:v>
                </c:pt>
                <c:pt idx="1169">
                  <c:v>121</c:v>
                </c:pt>
                <c:pt idx="1170">
                  <c:v>134</c:v>
                </c:pt>
                <c:pt idx="1171">
                  <c:v>129</c:v>
                </c:pt>
                <c:pt idx="1172">
                  <c:v>180</c:v>
                </c:pt>
                <c:pt idx="1173">
                  <c:v>196</c:v>
                </c:pt>
                <c:pt idx="1174">
                  <c:v>159</c:v>
                </c:pt>
                <c:pt idx="1175">
                  <c:v>162</c:v>
                </c:pt>
                <c:pt idx="1176">
                  <c:v>206</c:v>
                </c:pt>
                <c:pt idx="1177">
                  <c:v>252</c:v>
                </c:pt>
                <c:pt idx="1178">
                  <c:v>338</c:v>
                </c:pt>
                <c:pt idx="1179">
                  <c:v>466</c:v>
                </c:pt>
                <c:pt idx="1180">
                  <c:v>518</c:v>
                </c:pt>
                <c:pt idx="1181">
                  <c:v>456</c:v>
                </c:pt>
                <c:pt idx="1182">
                  <c:v>340</c:v>
                </c:pt>
                <c:pt idx="1183">
                  <c:v>239</c:v>
                </c:pt>
                <c:pt idx="1184">
                  <c:v>181</c:v>
                </c:pt>
                <c:pt idx="1185">
                  <c:v>109</c:v>
                </c:pt>
                <c:pt idx="1186">
                  <c:v>28</c:v>
                </c:pt>
                <c:pt idx="1187">
                  <c:v>-14</c:v>
                </c:pt>
                <c:pt idx="1188">
                  <c:v>0</c:v>
                </c:pt>
                <c:pt idx="1189">
                  <c:v>25</c:v>
                </c:pt>
                <c:pt idx="1190">
                  <c:v>39</c:v>
                </c:pt>
                <c:pt idx="1191">
                  <c:v>65</c:v>
                </c:pt>
                <c:pt idx="1192">
                  <c:v>107</c:v>
                </c:pt>
                <c:pt idx="1193">
                  <c:v>205</c:v>
                </c:pt>
                <c:pt idx="1194">
                  <c:v>332</c:v>
                </c:pt>
                <c:pt idx="1195">
                  <c:v>395</c:v>
                </c:pt>
                <c:pt idx="1196">
                  <c:v>401</c:v>
                </c:pt>
                <c:pt idx="1197">
                  <c:v>354</c:v>
                </c:pt>
                <c:pt idx="1198">
                  <c:v>265</c:v>
                </c:pt>
                <c:pt idx="1199">
                  <c:v>154</c:v>
                </c:pt>
                <c:pt idx="1200">
                  <c:v>99</c:v>
                </c:pt>
                <c:pt idx="1201">
                  <c:v>149</c:v>
                </c:pt>
                <c:pt idx="1202">
                  <c:v>215</c:v>
                </c:pt>
                <c:pt idx="1203">
                  <c:v>274</c:v>
                </c:pt>
                <c:pt idx="1204">
                  <c:v>328</c:v>
                </c:pt>
                <c:pt idx="1205">
                  <c:v>331</c:v>
                </c:pt>
                <c:pt idx="1206">
                  <c:v>366</c:v>
                </c:pt>
                <c:pt idx="1207">
                  <c:v>442</c:v>
                </c:pt>
                <c:pt idx="1208">
                  <c:v>448</c:v>
                </c:pt>
                <c:pt idx="1209">
                  <c:v>371</c:v>
                </c:pt>
                <c:pt idx="1210">
                  <c:v>235</c:v>
                </c:pt>
                <c:pt idx="1211">
                  <c:v>87</c:v>
                </c:pt>
                <c:pt idx="1212">
                  <c:v>-1</c:v>
                </c:pt>
                <c:pt idx="1213">
                  <c:v>-54</c:v>
                </c:pt>
                <c:pt idx="1214">
                  <c:v>-67</c:v>
                </c:pt>
                <c:pt idx="1215">
                  <c:v>5</c:v>
                </c:pt>
                <c:pt idx="1216">
                  <c:v>61</c:v>
                </c:pt>
                <c:pt idx="1217">
                  <c:v>72</c:v>
                </c:pt>
                <c:pt idx="1218">
                  <c:v>118</c:v>
                </c:pt>
                <c:pt idx="1219">
                  <c:v>169</c:v>
                </c:pt>
                <c:pt idx="1220">
                  <c:v>210</c:v>
                </c:pt>
                <c:pt idx="1221">
                  <c:v>276</c:v>
                </c:pt>
                <c:pt idx="1222">
                  <c:v>338</c:v>
                </c:pt>
                <c:pt idx="1223">
                  <c:v>384</c:v>
                </c:pt>
                <c:pt idx="1224">
                  <c:v>416</c:v>
                </c:pt>
                <c:pt idx="1225">
                  <c:v>394</c:v>
                </c:pt>
                <c:pt idx="1226">
                  <c:v>336</c:v>
                </c:pt>
                <c:pt idx="1227">
                  <c:v>292</c:v>
                </c:pt>
                <c:pt idx="1228">
                  <c:v>264</c:v>
                </c:pt>
                <c:pt idx="1229">
                  <c:v>230</c:v>
                </c:pt>
                <c:pt idx="1230">
                  <c:v>176</c:v>
                </c:pt>
                <c:pt idx="1231">
                  <c:v>107</c:v>
                </c:pt>
                <c:pt idx="1232">
                  <c:v>69</c:v>
                </c:pt>
                <c:pt idx="1233">
                  <c:v>48</c:v>
                </c:pt>
                <c:pt idx="1234">
                  <c:v>5</c:v>
                </c:pt>
                <c:pt idx="1235">
                  <c:v>-23</c:v>
                </c:pt>
                <c:pt idx="1236">
                  <c:v>-58</c:v>
                </c:pt>
                <c:pt idx="1237">
                  <c:v>-128</c:v>
                </c:pt>
                <c:pt idx="1238">
                  <c:v>-228</c:v>
                </c:pt>
                <c:pt idx="1239">
                  <c:v>-363</c:v>
                </c:pt>
                <c:pt idx="1240">
                  <c:v>-433</c:v>
                </c:pt>
                <c:pt idx="1241">
                  <c:v>-440</c:v>
                </c:pt>
                <c:pt idx="1242">
                  <c:v>-485</c:v>
                </c:pt>
                <c:pt idx="1243">
                  <c:v>-502</c:v>
                </c:pt>
                <c:pt idx="1244">
                  <c:v>-472</c:v>
                </c:pt>
                <c:pt idx="1245">
                  <c:v>-403</c:v>
                </c:pt>
                <c:pt idx="1246">
                  <c:v>-271</c:v>
                </c:pt>
                <c:pt idx="1247">
                  <c:v>-168</c:v>
                </c:pt>
                <c:pt idx="1248">
                  <c:v>-132</c:v>
                </c:pt>
                <c:pt idx="1249">
                  <c:v>-95</c:v>
                </c:pt>
                <c:pt idx="1250">
                  <c:v>-96</c:v>
                </c:pt>
                <c:pt idx="1251">
                  <c:v>-148</c:v>
                </c:pt>
                <c:pt idx="1252">
                  <c:v>-187</c:v>
                </c:pt>
                <c:pt idx="1253">
                  <c:v>-228</c:v>
                </c:pt>
                <c:pt idx="1254">
                  <c:v>-225</c:v>
                </c:pt>
                <c:pt idx="1255">
                  <c:v>-177</c:v>
                </c:pt>
                <c:pt idx="1256">
                  <c:v>-169</c:v>
                </c:pt>
                <c:pt idx="1257">
                  <c:v>-150</c:v>
                </c:pt>
                <c:pt idx="1258">
                  <c:v>-169</c:v>
                </c:pt>
                <c:pt idx="1259">
                  <c:v>-301</c:v>
                </c:pt>
                <c:pt idx="1260">
                  <c:v>-433</c:v>
                </c:pt>
                <c:pt idx="1261">
                  <c:v>-532</c:v>
                </c:pt>
                <c:pt idx="1262">
                  <c:v>-625</c:v>
                </c:pt>
                <c:pt idx="1263">
                  <c:v>-654</c:v>
                </c:pt>
                <c:pt idx="1264">
                  <c:v>-619</c:v>
                </c:pt>
                <c:pt idx="1265">
                  <c:v>-551</c:v>
                </c:pt>
                <c:pt idx="1266">
                  <c:v>-483</c:v>
                </c:pt>
                <c:pt idx="1267">
                  <c:v>-485</c:v>
                </c:pt>
                <c:pt idx="1268">
                  <c:v>-549</c:v>
                </c:pt>
                <c:pt idx="1269">
                  <c:v>-575</c:v>
                </c:pt>
                <c:pt idx="1270">
                  <c:v>-536</c:v>
                </c:pt>
                <c:pt idx="1271">
                  <c:v>-469</c:v>
                </c:pt>
                <c:pt idx="1272">
                  <c:v>-409</c:v>
                </c:pt>
                <c:pt idx="1273">
                  <c:v>-383</c:v>
                </c:pt>
                <c:pt idx="1274">
                  <c:v>-365</c:v>
                </c:pt>
                <c:pt idx="1275">
                  <c:v>-383</c:v>
                </c:pt>
                <c:pt idx="1276">
                  <c:v>-415</c:v>
                </c:pt>
                <c:pt idx="1277">
                  <c:v>-348</c:v>
                </c:pt>
                <c:pt idx="1278">
                  <c:v>-254</c:v>
                </c:pt>
                <c:pt idx="1279">
                  <c:v>-217</c:v>
                </c:pt>
                <c:pt idx="1280">
                  <c:v>-207</c:v>
                </c:pt>
                <c:pt idx="1281">
                  <c:v>-242</c:v>
                </c:pt>
                <c:pt idx="1282">
                  <c:v>-295</c:v>
                </c:pt>
                <c:pt idx="1283">
                  <c:v>-335</c:v>
                </c:pt>
                <c:pt idx="1284">
                  <c:v>-400</c:v>
                </c:pt>
                <c:pt idx="1285">
                  <c:v>-492</c:v>
                </c:pt>
                <c:pt idx="1286">
                  <c:v>-565</c:v>
                </c:pt>
                <c:pt idx="1287">
                  <c:v>-599</c:v>
                </c:pt>
                <c:pt idx="1288">
                  <c:v>-584</c:v>
                </c:pt>
                <c:pt idx="1289">
                  <c:v>-569</c:v>
                </c:pt>
                <c:pt idx="1290">
                  <c:v>-547</c:v>
                </c:pt>
                <c:pt idx="1291">
                  <c:v>-493</c:v>
                </c:pt>
                <c:pt idx="1292">
                  <c:v>-465</c:v>
                </c:pt>
                <c:pt idx="1293">
                  <c:v>-439</c:v>
                </c:pt>
                <c:pt idx="1294">
                  <c:v>-396</c:v>
                </c:pt>
                <c:pt idx="1295">
                  <c:v>-334</c:v>
                </c:pt>
                <c:pt idx="1296">
                  <c:v>-243</c:v>
                </c:pt>
                <c:pt idx="1297">
                  <c:v>-201</c:v>
                </c:pt>
                <c:pt idx="1298">
                  <c:v>-195</c:v>
                </c:pt>
                <c:pt idx="1299">
                  <c:v>-186</c:v>
                </c:pt>
                <c:pt idx="1300">
                  <c:v>-196</c:v>
                </c:pt>
                <c:pt idx="1301">
                  <c:v>-181</c:v>
                </c:pt>
                <c:pt idx="1302">
                  <c:v>-129</c:v>
                </c:pt>
                <c:pt idx="1303">
                  <c:v>-69</c:v>
                </c:pt>
                <c:pt idx="1304">
                  <c:v>8</c:v>
                </c:pt>
                <c:pt idx="1305">
                  <c:v>37</c:v>
                </c:pt>
                <c:pt idx="1306">
                  <c:v>20</c:v>
                </c:pt>
                <c:pt idx="1307">
                  <c:v>45</c:v>
                </c:pt>
                <c:pt idx="1308">
                  <c:v>81</c:v>
                </c:pt>
                <c:pt idx="1309">
                  <c:v>121</c:v>
                </c:pt>
                <c:pt idx="1310">
                  <c:v>141</c:v>
                </c:pt>
                <c:pt idx="1311">
                  <c:v>91</c:v>
                </c:pt>
                <c:pt idx="1312">
                  <c:v>20</c:v>
                </c:pt>
                <c:pt idx="1313">
                  <c:v>-66</c:v>
                </c:pt>
                <c:pt idx="1314">
                  <c:v>-158</c:v>
                </c:pt>
                <c:pt idx="1315">
                  <c:v>-211</c:v>
                </c:pt>
                <c:pt idx="1316">
                  <c:v>-165</c:v>
                </c:pt>
                <c:pt idx="1317">
                  <c:v>-28</c:v>
                </c:pt>
                <c:pt idx="1318">
                  <c:v>58</c:v>
                </c:pt>
                <c:pt idx="1319">
                  <c:v>82</c:v>
                </c:pt>
                <c:pt idx="1320">
                  <c:v>118</c:v>
                </c:pt>
                <c:pt idx="1321">
                  <c:v>160</c:v>
                </c:pt>
                <c:pt idx="1322">
                  <c:v>197</c:v>
                </c:pt>
                <c:pt idx="1323">
                  <c:v>237</c:v>
                </c:pt>
                <c:pt idx="1324">
                  <c:v>295</c:v>
                </c:pt>
                <c:pt idx="1325">
                  <c:v>359</c:v>
                </c:pt>
                <c:pt idx="1326">
                  <c:v>421</c:v>
                </c:pt>
                <c:pt idx="1327">
                  <c:v>461</c:v>
                </c:pt>
                <c:pt idx="1328">
                  <c:v>483</c:v>
                </c:pt>
                <c:pt idx="1329">
                  <c:v>538</c:v>
                </c:pt>
                <c:pt idx="1330">
                  <c:v>592</c:v>
                </c:pt>
                <c:pt idx="1331">
                  <c:v>612</c:v>
                </c:pt>
                <c:pt idx="1332">
                  <c:v>637</c:v>
                </c:pt>
                <c:pt idx="1333">
                  <c:v>674</c:v>
                </c:pt>
                <c:pt idx="1334">
                  <c:v>697</c:v>
                </c:pt>
                <c:pt idx="1335">
                  <c:v>664</c:v>
                </c:pt>
                <c:pt idx="1336">
                  <c:v>623</c:v>
                </c:pt>
                <c:pt idx="1337">
                  <c:v>655</c:v>
                </c:pt>
                <c:pt idx="1338">
                  <c:v>666</c:v>
                </c:pt>
                <c:pt idx="1339">
                  <c:v>648</c:v>
                </c:pt>
                <c:pt idx="1340">
                  <c:v>661</c:v>
                </c:pt>
                <c:pt idx="1341">
                  <c:v>660</c:v>
                </c:pt>
                <c:pt idx="1342">
                  <c:v>747</c:v>
                </c:pt>
                <c:pt idx="1343">
                  <c:v>840</c:v>
                </c:pt>
                <c:pt idx="1344">
                  <c:v>794</c:v>
                </c:pt>
                <c:pt idx="1345">
                  <c:v>769</c:v>
                </c:pt>
                <c:pt idx="1346">
                  <c:v>763</c:v>
                </c:pt>
                <c:pt idx="1347">
                  <c:v>707</c:v>
                </c:pt>
                <c:pt idx="1348">
                  <c:v>656</c:v>
                </c:pt>
                <c:pt idx="1349">
                  <c:v>611</c:v>
                </c:pt>
                <c:pt idx="1350">
                  <c:v>652</c:v>
                </c:pt>
                <c:pt idx="1351">
                  <c:v>741</c:v>
                </c:pt>
                <c:pt idx="1352">
                  <c:v>772</c:v>
                </c:pt>
                <c:pt idx="1353">
                  <c:v>807</c:v>
                </c:pt>
                <c:pt idx="1354">
                  <c:v>837</c:v>
                </c:pt>
                <c:pt idx="1355">
                  <c:v>799</c:v>
                </c:pt>
                <c:pt idx="1356">
                  <c:v>766</c:v>
                </c:pt>
                <c:pt idx="1357">
                  <c:v>723</c:v>
                </c:pt>
                <c:pt idx="1358">
                  <c:v>639</c:v>
                </c:pt>
                <c:pt idx="1359">
                  <c:v>584</c:v>
                </c:pt>
                <c:pt idx="1360">
                  <c:v>479</c:v>
                </c:pt>
                <c:pt idx="1361">
                  <c:v>346</c:v>
                </c:pt>
                <c:pt idx="1362">
                  <c:v>296</c:v>
                </c:pt>
                <c:pt idx="1363">
                  <c:v>339</c:v>
                </c:pt>
                <c:pt idx="1364">
                  <c:v>391</c:v>
                </c:pt>
                <c:pt idx="1365">
                  <c:v>378</c:v>
                </c:pt>
                <c:pt idx="1366">
                  <c:v>329</c:v>
                </c:pt>
                <c:pt idx="1367">
                  <c:v>249</c:v>
                </c:pt>
                <c:pt idx="1368">
                  <c:v>173</c:v>
                </c:pt>
                <c:pt idx="1369">
                  <c:v>100</c:v>
                </c:pt>
                <c:pt idx="1370">
                  <c:v>25</c:v>
                </c:pt>
                <c:pt idx="1371">
                  <c:v>19</c:v>
                </c:pt>
                <c:pt idx="1372">
                  <c:v>51</c:v>
                </c:pt>
                <c:pt idx="1373">
                  <c:v>78</c:v>
                </c:pt>
                <c:pt idx="1374">
                  <c:v>47</c:v>
                </c:pt>
                <c:pt idx="1375">
                  <c:v>-29</c:v>
                </c:pt>
                <c:pt idx="1376">
                  <c:v>-52</c:v>
                </c:pt>
                <c:pt idx="1377">
                  <c:v>-65</c:v>
                </c:pt>
                <c:pt idx="1378">
                  <c:v>-119</c:v>
                </c:pt>
                <c:pt idx="1379">
                  <c:v>-185</c:v>
                </c:pt>
                <c:pt idx="1380">
                  <c:v>-196</c:v>
                </c:pt>
                <c:pt idx="1381">
                  <c:v>-200</c:v>
                </c:pt>
                <c:pt idx="1382">
                  <c:v>-246</c:v>
                </c:pt>
                <c:pt idx="1383">
                  <c:v>-261</c:v>
                </c:pt>
                <c:pt idx="1384">
                  <c:v>-306</c:v>
                </c:pt>
                <c:pt idx="1385">
                  <c:v>-367</c:v>
                </c:pt>
                <c:pt idx="1386">
                  <c:v>-363</c:v>
                </c:pt>
                <c:pt idx="1387">
                  <c:v>-351</c:v>
                </c:pt>
                <c:pt idx="1388">
                  <c:v>-352</c:v>
                </c:pt>
                <c:pt idx="1389">
                  <c:v>-352</c:v>
                </c:pt>
                <c:pt idx="1390">
                  <c:v>-365</c:v>
                </c:pt>
                <c:pt idx="1391">
                  <c:v>-418</c:v>
                </c:pt>
                <c:pt idx="1392">
                  <c:v>-500</c:v>
                </c:pt>
                <c:pt idx="1393">
                  <c:v>-523</c:v>
                </c:pt>
                <c:pt idx="1394">
                  <c:v>-513</c:v>
                </c:pt>
                <c:pt idx="1395">
                  <c:v>-549</c:v>
                </c:pt>
                <c:pt idx="1396">
                  <c:v>-527</c:v>
                </c:pt>
                <c:pt idx="1397">
                  <c:v>-432</c:v>
                </c:pt>
                <c:pt idx="1398">
                  <c:v>-328</c:v>
                </c:pt>
                <c:pt idx="1399">
                  <c:v>-181</c:v>
                </c:pt>
                <c:pt idx="1400">
                  <c:v>-92</c:v>
                </c:pt>
                <c:pt idx="1401">
                  <c:v>-96</c:v>
                </c:pt>
                <c:pt idx="1402">
                  <c:v>-89</c:v>
                </c:pt>
                <c:pt idx="1403">
                  <c:v>-112</c:v>
                </c:pt>
                <c:pt idx="1404">
                  <c:v>-113</c:v>
                </c:pt>
                <c:pt idx="1405">
                  <c:v>-31</c:v>
                </c:pt>
                <c:pt idx="1406">
                  <c:v>38</c:v>
                </c:pt>
                <c:pt idx="1407">
                  <c:v>21</c:v>
                </c:pt>
                <c:pt idx="1408">
                  <c:v>-105</c:v>
                </c:pt>
                <c:pt idx="1409">
                  <c:v>-190</c:v>
                </c:pt>
                <c:pt idx="1410">
                  <c:v>-127</c:v>
                </c:pt>
                <c:pt idx="1411">
                  <c:v>-57</c:v>
                </c:pt>
                <c:pt idx="1412">
                  <c:v>14</c:v>
                </c:pt>
                <c:pt idx="1413">
                  <c:v>54</c:v>
                </c:pt>
                <c:pt idx="1414">
                  <c:v>-14</c:v>
                </c:pt>
                <c:pt idx="1415">
                  <c:v>-67</c:v>
                </c:pt>
                <c:pt idx="1416">
                  <c:v>-102</c:v>
                </c:pt>
                <c:pt idx="1417">
                  <c:v>-129</c:v>
                </c:pt>
                <c:pt idx="1418">
                  <c:v>-104</c:v>
                </c:pt>
                <c:pt idx="1419">
                  <c:v>-51</c:v>
                </c:pt>
                <c:pt idx="1420">
                  <c:v>-17</c:v>
                </c:pt>
                <c:pt idx="1421">
                  <c:v>-32</c:v>
                </c:pt>
                <c:pt idx="1422">
                  <c:v>-14</c:v>
                </c:pt>
                <c:pt idx="1423">
                  <c:v>58</c:v>
                </c:pt>
                <c:pt idx="1424">
                  <c:v>119</c:v>
                </c:pt>
                <c:pt idx="1425">
                  <c:v>170</c:v>
                </c:pt>
                <c:pt idx="1426">
                  <c:v>192</c:v>
                </c:pt>
                <c:pt idx="1427">
                  <c:v>183</c:v>
                </c:pt>
                <c:pt idx="1428">
                  <c:v>144</c:v>
                </c:pt>
                <c:pt idx="1429">
                  <c:v>73</c:v>
                </c:pt>
                <c:pt idx="1430">
                  <c:v>16</c:v>
                </c:pt>
                <c:pt idx="1431">
                  <c:v>40</c:v>
                </c:pt>
                <c:pt idx="1432">
                  <c:v>100</c:v>
                </c:pt>
                <c:pt idx="1433">
                  <c:v>111</c:v>
                </c:pt>
                <c:pt idx="1434">
                  <c:v>90</c:v>
                </c:pt>
                <c:pt idx="1435">
                  <c:v>90</c:v>
                </c:pt>
                <c:pt idx="1436">
                  <c:v>123</c:v>
                </c:pt>
                <c:pt idx="1437">
                  <c:v>102</c:v>
                </c:pt>
                <c:pt idx="1438">
                  <c:v>31</c:v>
                </c:pt>
                <c:pt idx="1439">
                  <c:v>1</c:v>
                </c:pt>
                <c:pt idx="1440">
                  <c:v>-14</c:v>
                </c:pt>
                <c:pt idx="1441">
                  <c:v>-63</c:v>
                </c:pt>
                <c:pt idx="1442">
                  <c:v>-167</c:v>
                </c:pt>
                <c:pt idx="1443">
                  <c:v>-259</c:v>
                </c:pt>
                <c:pt idx="1444">
                  <c:v>-250</c:v>
                </c:pt>
                <c:pt idx="1445">
                  <c:v>-195</c:v>
                </c:pt>
                <c:pt idx="1446">
                  <c:v>-157</c:v>
                </c:pt>
                <c:pt idx="1447">
                  <c:v>-126</c:v>
                </c:pt>
                <c:pt idx="1448">
                  <c:v>-128</c:v>
                </c:pt>
                <c:pt idx="1449">
                  <c:v>-162</c:v>
                </c:pt>
                <c:pt idx="1450">
                  <c:v>-196</c:v>
                </c:pt>
                <c:pt idx="1451">
                  <c:v>-230</c:v>
                </c:pt>
                <c:pt idx="1452">
                  <c:v>-232</c:v>
                </c:pt>
                <c:pt idx="1453">
                  <c:v>-244</c:v>
                </c:pt>
                <c:pt idx="1454">
                  <c:v>-318</c:v>
                </c:pt>
                <c:pt idx="1455">
                  <c:v>-370</c:v>
                </c:pt>
                <c:pt idx="1456">
                  <c:v>-399</c:v>
                </c:pt>
                <c:pt idx="1457">
                  <c:v>-386</c:v>
                </c:pt>
                <c:pt idx="1458">
                  <c:v>-309</c:v>
                </c:pt>
                <c:pt idx="1459">
                  <c:v>-281</c:v>
                </c:pt>
                <c:pt idx="1460">
                  <c:v>-301</c:v>
                </c:pt>
                <c:pt idx="1461">
                  <c:v>-335</c:v>
                </c:pt>
                <c:pt idx="1462">
                  <c:v>-476</c:v>
                </c:pt>
                <c:pt idx="1463">
                  <c:v>-674</c:v>
                </c:pt>
                <c:pt idx="1464">
                  <c:v>-801</c:v>
                </c:pt>
                <c:pt idx="1465">
                  <c:v>-864</c:v>
                </c:pt>
                <c:pt idx="1466">
                  <c:v>-869</c:v>
                </c:pt>
                <c:pt idx="1467">
                  <c:v>-856</c:v>
                </c:pt>
                <c:pt idx="1468">
                  <c:v>-855</c:v>
                </c:pt>
                <c:pt idx="1469">
                  <c:v>-797</c:v>
                </c:pt>
                <c:pt idx="1470">
                  <c:v>-727</c:v>
                </c:pt>
                <c:pt idx="1471">
                  <c:v>-694</c:v>
                </c:pt>
                <c:pt idx="1472">
                  <c:v>-660</c:v>
                </c:pt>
                <c:pt idx="1473">
                  <c:v>-641</c:v>
                </c:pt>
                <c:pt idx="1474">
                  <c:v>-613</c:v>
                </c:pt>
                <c:pt idx="1475">
                  <c:v>-599</c:v>
                </c:pt>
                <c:pt idx="1476">
                  <c:v>-675</c:v>
                </c:pt>
                <c:pt idx="1477">
                  <c:v>-758</c:v>
                </c:pt>
                <c:pt idx="1478">
                  <c:v>-753</c:v>
                </c:pt>
                <c:pt idx="1479">
                  <c:v>-690</c:v>
                </c:pt>
                <c:pt idx="1480">
                  <c:v>-593</c:v>
                </c:pt>
                <c:pt idx="1481">
                  <c:v>-479</c:v>
                </c:pt>
                <c:pt idx="1482">
                  <c:v>-394</c:v>
                </c:pt>
                <c:pt idx="1483">
                  <c:v>-370</c:v>
                </c:pt>
                <c:pt idx="1484">
                  <c:v>-345</c:v>
                </c:pt>
                <c:pt idx="1485">
                  <c:v>-279</c:v>
                </c:pt>
                <c:pt idx="1486">
                  <c:v>-251</c:v>
                </c:pt>
                <c:pt idx="1487">
                  <c:v>-240</c:v>
                </c:pt>
                <c:pt idx="1488">
                  <c:v>-250</c:v>
                </c:pt>
                <c:pt idx="1489">
                  <c:v>-334</c:v>
                </c:pt>
                <c:pt idx="1490">
                  <c:v>-362</c:v>
                </c:pt>
                <c:pt idx="1491">
                  <c:v>-286</c:v>
                </c:pt>
                <c:pt idx="1492">
                  <c:v>-230</c:v>
                </c:pt>
                <c:pt idx="1493">
                  <c:v>-212</c:v>
                </c:pt>
                <c:pt idx="1494">
                  <c:v>-163</c:v>
                </c:pt>
                <c:pt idx="1495">
                  <c:v>-91</c:v>
                </c:pt>
                <c:pt idx="1496">
                  <c:v>-52</c:v>
                </c:pt>
                <c:pt idx="1497">
                  <c:v>-28</c:v>
                </c:pt>
                <c:pt idx="1498">
                  <c:v>-10</c:v>
                </c:pt>
                <c:pt idx="1499">
                  <c:v>29</c:v>
                </c:pt>
                <c:pt idx="1500">
                  <c:v>111</c:v>
                </c:pt>
                <c:pt idx="1501">
                  <c:v>195</c:v>
                </c:pt>
                <c:pt idx="1502">
                  <c:v>292</c:v>
                </c:pt>
                <c:pt idx="1503">
                  <c:v>405</c:v>
                </c:pt>
                <c:pt idx="1504">
                  <c:v>481</c:v>
                </c:pt>
                <c:pt idx="1505">
                  <c:v>559</c:v>
                </c:pt>
                <c:pt idx="1506">
                  <c:v>660</c:v>
                </c:pt>
                <c:pt idx="1507">
                  <c:v>726</c:v>
                </c:pt>
                <c:pt idx="1508">
                  <c:v>756</c:v>
                </c:pt>
                <c:pt idx="1509">
                  <c:v>773</c:v>
                </c:pt>
                <c:pt idx="1510">
                  <c:v>769</c:v>
                </c:pt>
                <c:pt idx="1511">
                  <c:v>753</c:v>
                </c:pt>
                <c:pt idx="1512">
                  <c:v>774</c:v>
                </c:pt>
                <c:pt idx="1513">
                  <c:v>774</c:v>
                </c:pt>
                <c:pt idx="1514">
                  <c:v>735</c:v>
                </c:pt>
                <c:pt idx="1515">
                  <c:v>786</c:v>
                </c:pt>
                <c:pt idx="1516">
                  <c:v>853</c:v>
                </c:pt>
                <c:pt idx="1517">
                  <c:v>813</c:v>
                </c:pt>
                <c:pt idx="1518">
                  <c:v>750</c:v>
                </c:pt>
                <c:pt idx="1519">
                  <c:v>715</c:v>
                </c:pt>
                <c:pt idx="1520">
                  <c:v>753</c:v>
                </c:pt>
                <c:pt idx="1521">
                  <c:v>807</c:v>
                </c:pt>
                <c:pt idx="1522">
                  <c:v>772</c:v>
                </c:pt>
                <c:pt idx="1523">
                  <c:v>778</c:v>
                </c:pt>
                <c:pt idx="1524">
                  <c:v>820</c:v>
                </c:pt>
                <c:pt idx="1525">
                  <c:v>791</c:v>
                </c:pt>
                <c:pt idx="1526">
                  <c:v>771</c:v>
                </c:pt>
                <c:pt idx="1527">
                  <c:v>818</c:v>
                </c:pt>
                <c:pt idx="1528">
                  <c:v>944</c:v>
                </c:pt>
                <c:pt idx="1529">
                  <c:v>1055</c:v>
                </c:pt>
                <c:pt idx="1530">
                  <c:v>1123</c:v>
                </c:pt>
                <c:pt idx="1531">
                  <c:v>1174</c:v>
                </c:pt>
                <c:pt idx="1532">
                  <c:v>1075</c:v>
                </c:pt>
                <c:pt idx="1533">
                  <c:v>1045</c:v>
                </c:pt>
                <c:pt idx="1534">
                  <c:v>1174</c:v>
                </c:pt>
                <c:pt idx="1535">
                  <c:v>1066</c:v>
                </c:pt>
                <c:pt idx="1536">
                  <c:v>878</c:v>
                </c:pt>
                <c:pt idx="1537">
                  <c:v>788</c:v>
                </c:pt>
                <c:pt idx="1538">
                  <c:v>663</c:v>
                </c:pt>
                <c:pt idx="1539">
                  <c:v>650</c:v>
                </c:pt>
                <c:pt idx="1540">
                  <c:v>658</c:v>
                </c:pt>
                <c:pt idx="1541">
                  <c:v>588</c:v>
                </c:pt>
                <c:pt idx="1542">
                  <c:v>623</c:v>
                </c:pt>
                <c:pt idx="1543">
                  <c:v>662</c:v>
                </c:pt>
                <c:pt idx="1544">
                  <c:v>583</c:v>
                </c:pt>
                <c:pt idx="1545">
                  <c:v>498</c:v>
                </c:pt>
                <c:pt idx="1546">
                  <c:v>457</c:v>
                </c:pt>
                <c:pt idx="1547">
                  <c:v>395</c:v>
                </c:pt>
                <c:pt idx="1548">
                  <c:v>323</c:v>
                </c:pt>
                <c:pt idx="1549">
                  <c:v>273</c:v>
                </c:pt>
                <c:pt idx="1550">
                  <c:v>192</c:v>
                </c:pt>
                <c:pt idx="1551">
                  <c:v>161</c:v>
                </c:pt>
                <c:pt idx="1552">
                  <c:v>206</c:v>
                </c:pt>
                <c:pt idx="1553">
                  <c:v>237</c:v>
                </c:pt>
                <c:pt idx="1554">
                  <c:v>341</c:v>
                </c:pt>
                <c:pt idx="1555">
                  <c:v>437</c:v>
                </c:pt>
                <c:pt idx="1556">
                  <c:v>403</c:v>
                </c:pt>
                <c:pt idx="1557">
                  <c:v>370</c:v>
                </c:pt>
                <c:pt idx="1558">
                  <c:v>284</c:v>
                </c:pt>
                <c:pt idx="1559">
                  <c:v>144</c:v>
                </c:pt>
                <c:pt idx="1560">
                  <c:v>105</c:v>
                </c:pt>
                <c:pt idx="1561">
                  <c:v>48</c:v>
                </c:pt>
                <c:pt idx="1562">
                  <c:v>-38</c:v>
                </c:pt>
                <c:pt idx="1563">
                  <c:v>1</c:v>
                </c:pt>
                <c:pt idx="1564">
                  <c:v>24</c:v>
                </c:pt>
                <c:pt idx="1565">
                  <c:v>-112</c:v>
                </c:pt>
                <c:pt idx="1566">
                  <c:v>-273</c:v>
                </c:pt>
                <c:pt idx="1567">
                  <c:v>-412</c:v>
                </c:pt>
                <c:pt idx="1568">
                  <c:v>-519</c:v>
                </c:pt>
                <c:pt idx="1569">
                  <c:v>-549</c:v>
                </c:pt>
                <c:pt idx="1570">
                  <c:v>-661</c:v>
                </c:pt>
                <c:pt idx="1571">
                  <c:v>-808</c:v>
                </c:pt>
                <c:pt idx="1572">
                  <c:v>-876</c:v>
                </c:pt>
                <c:pt idx="1573">
                  <c:v>-972</c:v>
                </c:pt>
                <c:pt idx="1574">
                  <c:v>-1002</c:v>
                </c:pt>
                <c:pt idx="1575">
                  <c:v>-917</c:v>
                </c:pt>
                <c:pt idx="1576">
                  <c:v>-806</c:v>
                </c:pt>
                <c:pt idx="1577">
                  <c:v>-674</c:v>
                </c:pt>
                <c:pt idx="1578">
                  <c:v>-608</c:v>
                </c:pt>
                <c:pt idx="1579">
                  <c:v>-629</c:v>
                </c:pt>
                <c:pt idx="1580">
                  <c:v>-676</c:v>
                </c:pt>
                <c:pt idx="1581">
                  <c:v>-742</c:v>
                </c:pt>
                <c:pt idx="1582">
                  <c:v>-778</c:v>
                </c:pt>
                <c:pt idx="1583">
                  <c:v>-829</c:v>
                </c:pt>
                <c:pt idx="1584">
                  <c:v>-894</c:v>
                </c:pt>
                <c:pt idx="1585">
                  <c:v>-820</c:v>
                </c:pt>
                <c:pt idx="1586">
                  <c:v>-825</c:v>
                </c:pt>
                <c:pt idx="1587">
                  <c:v>-891</c:v>
                </c:pt>
                <c:pt idx="1588">
                  <c:v>-825</c:v>
                </c:pt>
                <c:pt idx="1589">
                  <c:v>-906</c:v>
                </c:pt>
                <c:pt idx="1590">
                  <c:v>-1014</c:v>
                </c:pt>
                <c:pt idx="1591">
                  <c:v>-1085</c:v>
                </c:pt>
                <c:pt idx="1592">
                  <c:v>-1242</c:v>
                </c:pt>
                <c:pt idx="1593">
                  <c:v>-1268</c:v>
                </c:pt>
                <c:pt idx="1594">
                  <c:v>-1278</c:v>
                </c:pt>
                <c:pt idx="1595">
                  <c:v>-1293</c:v>
                </c:pt>
                <c:pt idx="1596">
                  <c:v>-1298</c:v>
                </c:pt>
                <c:pt idx="1597">
                  <c:v>-1341</c:v>
                </c:pt>
                <c:pt idx="1598">
                  <c:v>-1277</c:v>
                </c:pt>
                <c:pt idx="1599">
                  <c:v>-1221</c:v>
                </c:pt>
                <c:pt idx="1600">
                  <c:v>-1172</c:v>
                </c:pt>
                <c:pt idx="1601">
                  <c:v>-1062</c:v>
                </c:pt>
                <c:pt idx="1602">
                  <c:v>-990</c:v>
                </c:pt>
                <c:pt idx="1603">
                  <c:v>-973</c:v>
                </c:pt>
                <c:pt idx="1604">
                  <c:v>-991</c:v>
                </c:pt>
                <c:pt idx="1605">
                  <c:v>-981</c:v>
                </c:pt>
                <c:pt idx="1606">
                  <c:v>-933</c:v>
                </c:pt>
                <c:pt idx="1607">
                  <c:v>-830</c:v>
                </c:pt>
                <c:pt idx="1608">
                  <c:v>-731</c:v>
                </c:pt>
                <c:pt idx="1609">
                  <c:v>-660</c:v>
                </c:pt>
                <c:pt idx="1610">
                  <c:v>-565</c:v>
                </c:pt>
                <c:pt idx="1611">
                  <c:v>-493</c:v>
                </c:pt>
                <c:pt idx="1612">
                  <c:v>-399</c:v>
                </c:pt>
                <c:pt idx="1613">
                  <c:v>-263</c:v>
                </c:pt>
                <c:pt idx="1614">
                  <c:v>-167</c:v>
                </c:pt>
                <c:pt idx="1615">
                  <c:v>-128</c:v>
                </c:pt>
                <c:pt idx="1616">
                  <c:v>-106</c:v>
                </c:pt>
                <c:pt idx="1617">
                  <c:v>-131</c:v>
                </c:pt>
                <c:pt idx="1618">
                  <c:v>-233</c:v>
                </c:pt>
                <c:pt idx="1619">
                  <c:v>-341</c:v>
                </c:pt>
                <c:pt idx="1620">
                  <c:v>-499</c:v>
                </c:pt>
                <c:pt idx="1621">
                  <c:v>-656</c:v>
                </c:pt>
                <c:pt idx="1622">
                  <c:v>-636</c:v>
                </c:pt>
                <c:pt idx="1623">
                  <c:v>-543</c:v>
                </c:pt>
                <c:pt idx="1624">
                  <c:v>-406</c:v>
                </c:pt>
                <c:pt idx="1625">
                  <c:v>-184</c:v>
                </c:pt>
                <c:pt idx="1626">
                  <c:v>-97</c:v>
                </c:pt>
                <c:pt idx="1627">
                  <c:v>-120</c:v>
                </c:pt>
                <c:pt idx="1628">
                  <c:v>-79</c:v>
                </c:pt>
                <c:pt idx="1629">
                  <c:v>-63</c:v>
                </c:pt>
                <c:pt idx="1630">
                  <c:v>-29</c:v>
                </c:pt>
                <c:pt idx="1631">
                  <c:v>105</c:v>
                </c:pt>
                <c:pt idx="1632">
                  <c:v>221</c:v>
                </c:pt>
                <c:pt idx="1633">
                  <c:v>311</c:v>
                </c:pt>
                <c:pt idx="1634">
                  <c:v>414</c:v>
                </c:pt>
                <c:pt idx="1635">
                  <c:v>502</c:v>
                </c:pt>
                <c:pt idx="1636">
                  <c:v>603</c:v>
                </c:pt>
                <c:pt idx="1637">
                  <c:v>658</c:v>
                </c:pt>
                <c:pt idx="1638">
                  <c:v>632</c:v>
                </c:pt>
                <c:pt idx="1639">
                  <c:v>632</c:v>
                </c:pt>
                <c:pt idx="1640">
                  <c:v>632</c:v>
                </c:pt>
                <c:pt idx="1641">
                  <c:v>602</c:v>
                </c:pt>
                <c:pt idx="1642">
                  <c:v>579</c:v>
                </c:pt>
                <c:pt idx="1643">
                  <c:v>512</c:v>
                </c:pt>
                <c:pt idx="1644">
                  <c:v>434</c:v>
                </c:pt>
                <c:pt idx="1645">
                  <c:v>409</c:v>
                </c:pt>
                <c:pt idx="1646">
                  <c:v>461</c:v>
                </c:pt>
                <c:pt idx="1647">
                  <c:v>557</c:v>
                </c:pt>
                <c:pt idx="1648">
                  <c:v>646</c:v>
                </c:pt>
                <c:pt idx="1649">
                  <c:v>733</c:v>
                </c:pt>
                <c:pt idx="1650">
                  <c:v>780</c:v>
                </c:pt>
                <c:pt idx="1651">
                  <c:v>806</c:v>
                </c:pt>
                <c:pt idx="1652">
                  <c:v>819</c:v>
                </c:pt>
                <c:pt idx="1653">
                  <c:v>782</c:v>
                </c:pt>
                <c:pt idx="1654">
                  <c:v>757</c:v>
                </c:pt>
                <c:pt idx="1655">
                  <c:v>736</c:v>
                </c:pt>
                <c:pt idx="1656">
                  <c:v>752</c:v>
                </c:pt>
                <c:pt idx="1657">
                  <c:v>785</c:v>
                </c:pt>
                <c:pt idx="1658">
                  <c:v>773</c:v>
                </c:pt>
                <c:pt idx="1659">
                  <c:v>844</c:v>
                </c:pt>
                <c:pt idx="1660">
                  <c:v>946</c:v>
                </c:pt>
                <c:pt idx="1661">
                  <c:v>1024</c:v>
                </c:pt>
                <c:pt idx="1662">
                  <c:v>1123</c:v>
                </c:pt>
                <c:pt idx="1663">
                  <c:v>1151</c:v>
                </c:pt>
                <c:pt idx="1664">
                  <c:v>1118</c:v>
                </c:pt>
                <c:pt idx="1665">
                  <c:v>1094</c:v>
                </c:pt>
                <c:pt idx="1666">
                  <c:v>1056</c:v>
                </c:pt>
                <c:pt idx="1667">
                  <c:v>1021</c:v>
                </c:pt>
                <c:pt idx="1668">
                  <c:v>986</c:v>
                </c:pt>
                <c:pt idx="1669">
                  <c:v>885</c:v>
                </c:pt>
                <c:pt idx="1670">
                  <c:v>800</c:v>
                </c:pt>
                <c:pt idx="1671">
                  <c:v>816</c:v>
                </c:pt>
                <c:pt idx="1672">
                  <c:v>827</c:v>
                </c:pt>
                <c:pt idx="1673">
                  <c:v>830</c:v>
                </c:pt>
                <c:pt idx="1674">
                  <c:v>861</c:v>
                </c:pt>
                <c:pt idx="1675">
                  <c:v>851</c:v>
                </c:pt>
                <c:pt idx="1676">
                  <c:v>834</c:v>
                </c:pt>
                <c:pt idx="1677">
                  <c:v>820</c:v>
                </c:pt>
                <c:pt idx="1678">
                  <c:v>805</c:v>
                </c:pt>
                <c:pt idx="1679">
                  <c:v>803</c:v>
                </c:pt>
                <c:pt idx="1680">
                  <c:v>775</c:v>
                </c:pt>
                <c:pt idx="1681">
                  <c:v>742</c:v>
                </c:pt>
                <c:pt idx="1682">
                  <c:v>690</c:v>
                </c:pt>
                <c:pt idx="1683">
                  <c:v>634</c:v>
                </c:pt>
                <c:pt idx="1684">
                  <c:v>639</c:v>
                </c:pt>
                <c:pt idx="1685">
                  <c:v>633</c:v>
                </c:pt>
                <c:pt idx="1686">
                  <c:v>578</c:v>
                </c:pt>
                <c:pt idx="1687">
                  <c:v>560</c:v>
                </c:pt>
                <c:pt idx="1688">
                  <c:v>551</c:v>
                </c:pt>
                <c:pt idx="1689">
                  <c:v>476</c:v>
                </c:pt>
                <c:pt idx="1690">
                  <c:v>370</c:v>
                </c:pt>
                <c:pt idx="1691">
                  <c:v>247</c:v>
                </c:pt>
                <c:pt idx="1692">
                  <c:v>117</c:v>
                </c:pt>
                <c:pt idx="1693">
                  <c:v>30</c:v>
                </c:pt>
                <c:pt idx="1694">
                  <c:v>-50</c:v>
                </c:pt>
                <c:pt idx="1695">
                  <c:v>-98</c:v>
                </c:pt>
                <c:pt idx="1696">
                  <c:v>-106</c:v>
                </c:pt>
                <c:pt idx="1697">
                  <c:v>-143</c:v>
                </c:pt>
                <c:pt idx="1698">
                  <c:v>-152</c:v>
                </c:pt>
                <c:pt idx="1699">
                  <c:v>-127</c:v>
                </c:pt>
                <c:pt idx="1700">
                  <c:v>-109</c:v>
                </c:pt>
                <c:pt idx="1701">
                  <c:v>-111</c:v>
                </c:pt>
                <c:pt idx="1702">
                  <c:v>-165</c:v>
                </c:pt>
                <c:pt idx="1703">
                  <c:v>-258</c:v>
                </c:pt>
                <c:pt idx="1704">
                  <c:v>-318</c:v>
                </c:pt>
                <c:pt idx="1705">
                  <c:v>-275</c:v>
                </c:pt>
                <c:pt idx="1706">
                  <c:v>-238</c:v>
                </c:pt>
                <c:pt idx="1707">
                  <c:v>-271</c:v>
                </c:pt>
                <c:pt idx="1708">
                  <c:v>-265</c:v>
                </c:pt>
                <c:pt idx="1709">
                  <c:v>-256</c:v>
                </c:pt>
                <c:pt idx="1710">
                  <c:v>-268</c:v>
                </c:pt>
                <c:pt idx="1711">
                  <c:v>-255</c:v>
                </c:pt>
                <c:pt idx="1712">
                  <c:v>-265</c:v>
                </c:pt>
                <c:pt idx="1713">
                  <c:v>-308</c:v>
                </c:pt>
                <c:pt idx="1714">
                  <c:v>-395</c:v>
                </c:pt>
                <c:pt idx="1715">
                  <c:v>-520</c:v>
                </c:pt>
                <c:pt idx="1716">
                  <c:v>-597</c:v>
                </c:pt>
                <c:pt idx="1717">
                  <c:v>-608</c:v>
                </c:pt>
                <c:pt idx="1718">
                  <c:v>-594</c:v>
                </c:pt>
                <c:pt idx="1719">
                  <c:v>-555</c:v>
                </c:pt>
                <c:pt idx="1720">
                  <c:v>-548</c:v>
                </c:pt>
                <c:pt idx="1721">
                  <c:v>-596</c:v>
                </c:pt>
                <c:pt idx="1722">
                  <c:v>-680</c:v>
                </c:pt>
                <c:pt idx="1723">
                  <c:v>-804</c:v>
                </c:pt>
                <c:pt idx="1724">
                  <c:v>-900</c:v>
                </c:pt>
                <c:pt idx="1725">
                  <c:v>-929</c:v>
                </c:pt>
                <c:pt idx="1726">
                  <c:v>-963</c:v>
                </c:pt>
                <c:pt idx="1727">
                  <c:v>-959</c:v>
                </c:pt>
                <c:pt idx="1728">
                  <c:v>-900</c:v>
                </c:pt>
                <c:pt idx="1729">
                  <c:v>-904</c:v>
                </c:pt>
                <c:pt idx="1730">
                  <c:v>-885</c:v>
                </c:pt>
                <c:pt idx="1731">
                  <c:v>-769</c:v>
                </c:pt>
                <c:pt idx="1732">
                  <c:v>-682</c:v>
                </c:pt>
                <c:pt idx="1733">
                  <c:v>-582</c:v>
                </c:pt>
                <c:pt idx="1734">
                  <c:v>-505</c:v>
                </c:pt>
                <c:pt idx="1735">
                  <c:v>-502</c:v>
                </c:pt>
                <c:pt idx="1736">
                  <c:v>-492</c:v>
                </c:pt>
                <c:pt idx="1737">
                  <c:v>-507</c:v>
                </c:pt>
                <c:pt idx="1738">
                  <c:v>-558</c:v>
                </c:pt>
                <c:pt idx="1739">
                  <c:v>-617</c:v>
                </c:pt>
                <c:pt idx="1740">
                  <c:v>-707</c:v>
                </c:pt>
                <c:pt idx="1741">
                  <c:v>-742</c:v>
                </c:pt>
                <c:pt idx="1742">
                  <c:v>-703</c:v>
                </c:pt>
                <c:pt idx="1743">
                  <c:v>-711</c:v>
                </c:pt>
                <c:pt idx="1744">
                  <c:v>-720</c:v>
                </c:pt>
                <c:pt idx="1745">
                  <c:v>-674</c:v>
                </c:pt>
                <c:pt idx="1746">
                  <c:v>-659</c:v>
                </c:pt>
                <c:pt idx="1747">
                  <c:v>-669</c:v>
                </c:pt>
                <c:pt idx="1748">
                  <c:v>-704</c:v>
                </c:pt>
                <c:pt idx="1749">
                  <c:v>-761</c:v>
                </c:pt>
                <c:pt idx="1750">
                  <c:v>-788</c:v>
                </c:pt>
                <c:pt idx="1751">
                  <c:v>-774</c:v>
                </c:pt>
                <c:pt idx="1752">
                  <c:v>-733</c:v>
                </c:pt>
                <c:pt idx="1753">
                  <c:v>-738</c:v>
                </c:pt>
                <c:pt idx="1754">
                  <c:v>-697</c:v>
                </c:pt>
                <c:pt idx="1755">
                  <c:v>-598</c:v>
                </c:pt>
                <c:pt idx="1756">
                  <c:v>-514</c:v>
                </c:pt>
                <c:pt idx="1757">
                  <c:v>-379</c:v>
                </c:pt>
                <c:pt idx="1758">
                  <c:v>-297</c:v>
                </c:pt>
                <c:pt idx="1759">
                  <c:v>-230</c:v>
                </c:pt>
                <c:pt idx="1760">
                  <c:v>-107</c:v>
                </c:pt>
                <c:pt idx="1761">
                  <c:v>-92</c:v>
                </c:pt>
                <c:pt idx="1762">
                  <c:v>-174</c:v>
                </c:pt>
                <c:pt idx="1763">
                  <c:v>-235</c:v>
                </c:pt>
                <c:pt idx="1764">
                  <c:v>-254</c:v>
                </c:pt>
                <c:pt idx="1765">
                  <c:v>-256</c:v>
                </c:pt>
                <c:pt idx="1766">
                  <c:v>-214</c:v>
                </c:pt>
                <c:pt idx="1767">
                  <c:v>-155</c:v>
                </c:pt>
                <c:pt idx="1768">
                  <c:v>-127</c:v>
                </c:pt>
                <c:pt idx="1769">
                  <c:v>-49</c:v>
                </c:pt>
                <c:pt idx="1770">
                  <c:v>40</c:v>
                </c:pt>
                <c:pt idx="1771">
                  <c:v>53</c:v>
                </c:pt>
                <c:pt idx="1772">
                  <c:v>-10</c:v>
                </c:pt>
                <c:pt idx="1773">
                  <c:v>-142</c:v>
                </c:pt>
                <c:pt idx="1774">
                  <c:v>-275</c:v>
                </c:pt>
                <c:pt idx="1775">
                  <c:v>-330</c:v>
                </c:pt>
                <c:pt idx="1776">
                  <c:v>-331</c:v>
                </c:pt>
                <c:pt idx="1777">
                  <c:v>-290</c:v>
                </c:pt>
                <c:pt idx="1778">
                  <c:v>-190</c:v>
                </c:pt>
                <c:pt idx="1779">
                  <c:v>-79</c:v>
                </c:pt>
                <c:pt idx="1780">
                  <c:v>38</c:v>
                </c:pt>
                <c:pt idx="1781">
                  <c:v>155</c:v>
                </c:pt>
                <c:pt idx="1782">
                  <c:v>190</c:v>
                </c:pt>
                <c:pt idx="1783">
                  <c:v>201</c:v>
                </c:pt>
                <c:pt idx="1784">
                  <c:v>270</c:v>
                </c:pt>
                <c:pt idx="1785">
                  <c:v>368</c:v>
                </c:pt>
                <c:pt idx="1786">
                  <c:v>471</c:v>
                </c:pt>
                <c:pt idx="1787">
                  <c:v>527</c:v>
                </c:pt>
                <c:pt idx="1788">
                  <c:v>498</c:v>
                </c:pt>
                <c:pt idx="1789">
                  <c:v>474</c:v>
                </c:pt>
                <c:pt idx="1790">
                  <c:v>496</c:v>
                </c:pt>
                <c:pt idx="1791">
                  <c:v>523</c:v>
                </c:pt>
                <c:pt idx="1792">
                  <c:v>562</c:v>
                </c:pt>
                <c:pt idx="1793">
                  <c:v>590</c:v>
                </c:pt>
                <c:pt idx="1794">
                  <c:v>550</c:v>
                </c:pt>
                <c:pt idx="1795">
                  <c:v>520</c:v>
                </c:pt>
                <c:pt idx="1796">
                  <c:v>529</c:v>
                </c:pt>
                <c:pt idx="1797">
                  <c:v>470</c:v>
                </c:pt>
                <c:pt idx="1798">
                  <c:v>384</c:v>
                </c:pt>
                <c:pt idx="1799">
                  <c:v>319</c:v>
                </c:pt>
                <c:pt idx="1800">
                  <c:v>300</c:v>
                </c:pt>
                <c:pt idx="1801">
                  <c:v>374</c:v>
                </c:pt>
                <c:pt idx="1802">
                  <c:v>436</c:v>
                </c:pt>
                <c:pt idx="1803">
                  <c:v>507</c:v>
                </c:pt>
                <c:pt idx="1804">
                  <c:v>646</c:v>
                </c:pt>
                <c:pt idx="1805">
                  <c:v>769</c:v>
                </c:pt>
                <c:pt idx="1806">
                  <c:v>813</c:v>
                </c:pt>
                <c:pt idx="1807">
                  <c:v>755</c:v>
                </c:pt>
                <c:pt idx="1808">
                  <c:v>688</c:v>
                </c:pt>
                <c:pt idx="1809">
                  <c:v>713</c:v>
                </c:pt>
                <c:pt idx="1810">
                  <c:v>787</c:v>
                </c:pt>
                <c:pt idx="1811">
                  <c:v>817</c:v>
                </c:pt>
                <c:pt idx="1812">
                  <c:v>779</c:v>
                </c:pt>
                <c:pt idx="1813">
                  <c:v>734</c:v>
                </c:pt>
                <c:pt idx="1814">
                  <c:v>670</c:v>
                </c:pt>
                <c:pt idx="1815">
                  <c:v>659</c:v>
                </c:pt>
                <c:pt idx="1816">
                  <c:v>708</c:v>
                </c:pt>
                <c:pt idx="1817">
                  <c:v>688</c:v>
                </c:pt>
                <c:pt idx="1818">
                  <c:v>697</c:v>
                </c:pt>
                <c:pt idx="1819">
                  <c:v>717</c:v>
                </c:pt>
                <c:pt idx="1820">
                  <c:v>629</c:v>
                </c:pt>
                <c:pt idx="1821">
                  <c:v>563</c:v>
                </c:pt>
                <c:pt idx="1822">
                  <c:v>482</c:v>
                </c:pt>
                <c:pt idx="1823">
                  <c:v>341</c:v>
                </c:pt>
                <c:pt idx="1824">
                  <c:v>284</c:v>
                </c:pt>
                <c:pt idx="1825">
                  <c:v>259</c:v>
                </c:pt>
                <c:pt idx="1826">
                  <c:v>236</c:v>
                </c:pt>
                <c:pt idx="1827">
                  <c:v>260</c:v>
                </c:pt>
                <c:pt idx="1828">
                  <c:v>233</c:v>
                </c:pt>
                <c:pt idx="1829">
                  <c:v>205</c:v>
                </c:pt>
                <c:pt idx="1830">
                  <c:v>239</c:v>
                </c:pt>
                <c:pt idx="1831">
                  <c:v>240</c:v>
                </c:pt>
                <c:pt idx="1832">
                  <c:v>263</c:v>
                </c:pt>
                <c:pt idx="1833">
                  <c:v>332</c:v>
                </c:pt>
                <c:pt idx="1834">
                  <c:v>367</c:v>
                </c:pt>
                <c:pt idx="1835">
                  <c:v>426</c:v>
                </c:pt>
                <c:pt idx="1836">
                  <c:v>475</c:v>
                </c:pt>
                <c:pt idx="1837">
                  <c:v>447</c:v>
                </c:pt>
                <c:pt idx="1838">
                  <c:v>472</c:v>
                </c:pt>
                <c:pt idx="1839">
                  <c:v>555</c:v>
                </c:pt>
                <c:pt idx="1840">
                  <c:v>535</c:v>
                </c:pt>
                <c:pt idx="1841">
                  <c:v>417</c:v>
                </c:pt>
                <c:pt idx="1842">
                  <c:v>348</c:v>
                </c:pt>
                <c:pt idx="1843">
                  <c:v>312</c:v>
                </c:pt>
                <c:pt idx="1844">
                  <c:v>233</c:v>
                </c:pt>
                <c:pt idx="1845">
                  <c:v>140</c:v>
                </c:pt>
                <c:pt idx="1846">
                  <c:v>26</c:v>
                </c:pt>
                <c:pt idx="1847">
                  <c:v>-64</c:v>
                </c:pt>
                <c:pt idx="1848">
                  <c:v>-79</c:v>
                </c:pt>
                <c:pt idx="1849">
                  <c:v>-88</c:v>
                </c:pt>
                <c:pt idx="1850">
                  <c:v>-101</c:v>
                </c:pt>
                <c:pt idx="1851">
                  <c:v>-133</c:v>
                </c:pt>
                <c:pt idx="1852">
                  <c:v>-170</c:v>
                </c:pt>
                <c:pt idx="1853">
                  <c:v>-209</c:v>
                </c:pt>
                <c:pt idx="1854">
                  <c:v>-258</c:v>
                </c:pt>
                <c:pt idx="1855">
                  <c:v>-283</c:v>
                </c:pt>
                <c:pt idx="1856">
                  <c:v>-319</c:v>
                </c:pt>
                <c:pt idx="1857">
                  <c:v>-345</c:v>
                </c:pt>
                <c:pt idx="1858">
                  <c:v>-351</c:v>
                </c:pt>
                <c:pt idx="1859">
                  <c:v>-355</c:v>
                </c:pt>
                <c:pt idx="1860">
                  <c:v>-316</c:v>
                </c:pt>
                <c:pt idx="1861">
                  <c:v>-316</c:v>
                </c:pt>
                <c:pt idx="1862">
                  <c:v>-310</c:v>
                </c:pt>
                <c:pt idx="1863">
                  <c:v>-202</c:v>
                </c:pt>
                <c:pt idx="1864">
                  <c:v>-61</c:v>
                </c:pt>
                <c:pt idx="1865">
                  <c:v>46</c:v>
                </c:pt>
                <c:pt idx="1866">
                  <c:v>75</c:v>
                </c:pt>
                <c:pt idx="1867">
                  <c:v>29</c:v>
                </c:pt>
                <c:pt idx="1868">
                  <c:v>-48</c:v>
                </c:pt>
                <c:pt idx="1869">
                  <c:v>-124</c:v>
                </c:pt>
                <c:pt idx="1870">
                  <c:v>-209</c:v>
                </c:pt>
                <c:pt idx="1871">
                  <c:v>-305</c:v>
                </c:pt>
                <c:pt idx="1872">
                  <c:v>-358</c:v>
                </c:pt>
                <c:pt idx="1873">
                  <c:v>-394</c:v>
                </c:pt>
                <c:pt idx="1874">
                  <c:v>-443</c:v>
                </c:pt>
                <c:pt idx="1875">
                  <c:v>-475</c:v>
                </c:pt>
                <c:pt idx="1876">
                  <c:v>-512</c:v>
                </c:pt>
                <c:pt idx="1877">
                  <c:v>-532</c:v>
                </c:pt>
                <c:pt idx="1878">
                  <c:v>-518</c:v>
                </c:pt>
                <c:pt idx="1879">
                  <c:v>-532</c:v>
                </c:pt>
                <c:pt idx="1880">
                  <c:v>-573</c:v>
                </c:pt>
                <c:pt idx="1881">
                  <c:v>-602</c:v>
                </c:pt>
                <c:pt idx="1882">
                  <c:v>-569</c:v>
                </c:pt>
                <c:pt idx="1883">
                  <c:v>-491</c:v>
                </c:pt>
                <c:pt idx="1884">
                  <c:v>-440</c:v>
                </c:pt>
                <c:pt idx="1885">
                  <c:v>-392</c:v>
                </c:pt>
                <c:pt idx="1886">
                  <c:v>-353</c:v>
                </c:pt>
                <c:pt idx="1887">
                  <c:v>-338</c:v>
                </c:pt>
                <c:pt idx="1888">
                  <c:v>-309</c:v>
                </c:pt>
                <c:pt idx="1889">
                  <c:v>-307</c:v>
                </c:pt>
                <c:pt idx="1890">
                  <c:v>-319</c:v>
                </c:pt>
                <c:pt idx="1891">
                  <c:v>-272</c:v>
                </c:pt>
                <c:pt idx="1892">
                  <c:v>-211</c:v>
                </c:pt>
                <c:pt idx="1893">
                  <c:v>-198</c:v>
                </c:pt>
                <c:pt idx="1894">
                  <c:v>-210</c:v>
                </c:pt>
                <c:pt idx="1895">
                  <c:v>-227</c:v>
                </c:pt>
                <c:pt idx="1896">
                  <c:v>-299</c:v>
                </c:pt>
                <c:pt idx="1897">
                  <c:v>-360</c:v>
                </c:pt>
                <c:pt idx="1898">
                  <c:v>-390</c:v>
                </c:pt>
                <c:pt idx="1899">
                  <c:v>-478</c:v>
                </c:pt>
                <c:pt idx="1900">
                  <c:v>-524</c:v>
                </c:pt>
                <c:pt idx="1901">
                  <c:v>-532</c:v>
                </c:pt>
                <c:pt idx="1902">
                  <c:v>-547</c:v>
                </c:pt>
                <c:pt idx="1903">
                  <c:v>-463</c:v>
                </c:pt>
                <c:pt idx="1904">
                  <c:v>-405</c:v>
                </c:pt>
                <c:pt idx="1905">
                  <c:v>-421</c:v>
                </c:pt>
                <c:pt idx="1906">
                  <c:v>-366</c:v>
                </c:pt>
                <c:pt idx="1907">
                  <c:v>-302</c:v>
                </c:pt>
                <c:pt idx="1908">
                  <c:v>-294</c:v>
                </c:pt>
                <c:pt idx="1909">
                  <c:v>-275</c:v>
                </c:pt>
                <c:pt idx="1910">
                  <c:v>-260</c:v>
                </c:pt>
                <c:pt idx="1911">
                  <c:v>-236</c:v>
                </c:pt>
                <c:pt idx="1912">
                  <c:v>-123</c:v>
                </c:pt>
                <c:pt idx="1913">
                  <c:v>-31</c:v>
                </c:pt>
                <c:pt idx="1914">
                  <c:v>-77</c:v>
                </c:pt>
                <c:pt idx="1915">
                  <c:v>-87</c:v>
                </c:pt>
                <c:pt idx="1916">
                  <c:v>-10</c:v>
                </c:pt>
                <c:pt idx="1917">
                  <c:v>64</c:v>
                </c:pt>
                <c:pt idx="1918">
                  <c:v>210</c:v>
                </c:pt>
                <c:pt idx="1919">
                  <c:v>345</c:v>
                </c:pt>
                <c:pt idx="1920">
                  <c:v>348</c:v>
                </c:pt>
                <c:pt idx="1921">
                  <c:v>358</c:v>
                </c:pt>
                <c:pt idx="1922">
                  <c:v>370</c:v>
                </c:pt>
                <c:pt idx="1923">
                  <c:v>294</c:v>
                </c:pt>
                <c:pt idx="1924">
                  <c:v>228</c:v>
                </c:pt>
                <c:pt idx="1925">
                  <c:v>177</c:v>
                </c:pt>
                <c:pt idx="1926">
                  <c:v>115</c:v>
                </c:pt>
                <c:pt idx="1927">
                  <c:v>75</c:v>
                </c:pt>
                <c:pt idx="1928">
                  <c:v>12</c:v>
                </c:pt>
                <c:pt idx="1929">
                  <c:v>-27</c:v>
                </c:pt>
                <c:pt idx="1930">
                  <c:v>19</c:v>
                </c:pt>
                <c:pt idx="1931">
                  <c:v>49</c:v>
                </c:pt>
                <c:pt idx="1932">
                  <c:v>28</c:v>
                </c:pt>
                <c:pt idx="1933">
                  <c:v>55</c:v>
                </c:pt>
                <c:pt idx="1934">
                  <c:v>143</c:v>
                </c:pt>
                <c:pt idx="1935">
                  <c:v>209</c:v>
                </c:pt>
                <c:pt idx="1936">
                  <c:v>246</c:v>
                </c:pt>
                <c:pt idx="1937">
                  <c:v>273</c:v>
                </c:pt>
                <c:pt idx="1938">
                  <c:v>307</c:v>
                </c:pt>
                <c:pt idx="1939">
                  <c:v>385</c:v>
                </c:pt>
                <c:pt idx="1940">
                  <c:v>444</c:v>
                </c:pt>
                <c:pt idx="1941">
                  <c:v>428</c:v>
                </c:pt>
                <c:pt idx="1942">
                  <c:v>401</c:v>
                </c:pt>
                <c:pt idx="1943">
                  <c:v>373</c:v>
                </c:pt>
                <c:pt idx="1944">
                  <c:v>329</c:v>
                </c:pt>
                <c:pt idx="1945">
                  <c:v>315</c:v>
                </c:pt>
                <c:pt idx="1946">
                  <c:v>329</c:v>
                </c:pt>
                <c:pt idx="1947">
                  <c:v>307</c:v>
                </c:pt>
                <c:pt idx="1948">
                  <c:v>261</c:v>
                </c:pt>
                <c:pt idx="1949">
                  <c:v>259</c:v>
                </c:pt>
                <c:pt idx="1950">
                  <c:v>284</c:v>
                </c:pt>
                <c:pt idx="1951">
                  <c:v>269</c:v>
                </c:pt>
                <c:pt idx="1952">
                  <c:v>226</c:v>
                </c:pt>
                <c:pt idx="1953">
                  <c:v>165</c:v>
                </c:pt>
                <c:pt idx="1954">
                  <c:v>101</c:v>
                </c:pt>
                <c:pt idx="1955">
                  <c:v>74</c:v>
                </c:pt>
                <c:pt idx="1956">
                  <c:v>62</c:v>
                </c:pt>
                <c:pt idx="1957">
                  <c:v>80</c:v>
                </c:pt>
                <c:pt idx="1958">
                  <c:v>139</c:v>
                </c:pt>
                <c:pt idx="1959">
                  <c:v>153</c:v>
                </c:pt>
                <c:pt idx="1960">
                  <c:v>129</c:v>
                </c:pt>
                <c:pt idx="1961">
                  <c:v>116</c:v>
                </c:pt>
                <c:pt idx="1962">
                  <c:v>116</c:v>
                </c:pt>
                <c:pt idx="1963">
                  <c:v>135</c:v>
                </c:pt>
                <c:pt idx="1964">
                  <c:v>176</c:v>
                </c:pt>
                <c:pt idx="1965">
                  <c:v>195</c:v>
                </c:pt>
                <c:pt idx="1966">
                  <c:v>176</c:v>
                </c:pt>
                <c:pt idx="1967">
                  <c:v>135</c:v>
                </c:pt>
                <c:pt idx="1968">
                  <c:v>54</c:v>
                </c:pt>
                <c:pt idx="1969">
                  <c:v>-65</c:v>
                </c:pt>
                <c:pt idx="1970">
                  <c:v>-178</c:v>
                </c:pt>
                <c:pt idx="1971">
                  <c:v>-231</c:v>
                </c:pt>
                <c:pt idx="1972">
                  <c:v>-220</c:v>
                </c:pt>
                <c:pt idx="1973">
                  <c:v>-185</c:v>
                </c:pt>
                <c:pt idx="1974">
                  <c:v>-176</c:v>
                </c:pt>
                <c:pt idx="1975">
                  <c:v>-206</c:v>
                </c:pt>
                <c:pt idx="1976">
                  <c:v>-188</c:v>
                </c:pt>
                <c:pt idx="1977">
                  <c:v>-104</c:v>
                </c:pt>
                <c:pt idx="1978">
                  <c:v>-67</c:v>
                </c:pt>
                <c:pt idx="1979">
                  <c:v>-102</c:v>
                </c:pt>
                <c:pt idx="1980">
                  <c:v>-159</c:v>
                </c:pt>
                <c:pt idx="1981">
                  <c:v>-223</c:v>
                </c:pt>
                <c:pt idx="1982">
                  <c:v>-255</c:v>
                </c:pt>
                <c:pt idx="1983">
                  <c:v>-284</c:v>
                </c:pt>
                <c:pt idx="1984">
                  <c:v>-316</c:v>
                </c:pt>
                <c:pt idx="1985">
                  <c:v>-263</c:v>
                </c:pt>
                <c:pt idx="1986">
                  <c:v>-193</c:v>
                </c:pt>
                <c:pt idx="1987">
                  <c:v>-185</c:v>
                </c:pt>
                <c:pt idx="1988">
                  <c:v>-131</c:v>
                </c:pt>
                <c:pt idx="1989">
                  <c:v>-48</c:v>
                </c:pt>
                <c:pt idx="1990">
                  <c:v>-11</c:v>
                </c:pt>
                <c:pt idx="1991">
                  <c:v>48</c:v>
                </c:pt>
                <c:pt idx="1992">
                  <c:v>86</c:v>
                </c:pt>
                <c:pt idx="1993">
                  <c:v>44</c:v>
                </c:pt>
                <c:pt idx="1994">
                  <c:v>27</c:v>
                </c:pt>
                <c:pt idx="1995">
                  <c:v>8</c:v>
                </c:pt>
                <c:pt idx="1996">
                  <c:v>-86</c:v>
                </c:pt>
                <c:pt idx="1997">
                  <c:v>-159</c:v>
                </c:pt>
                <c:pt idx="1998">
                  <c:v>-196</c:v>
                </c:pt>
                <c:pt idx="1999">
                  <c:v>-224</c:v>
                </c:pt>
                <c:pt idx="2000">
                  <c:v>-191</c:v>
                </c:pt>
                <c:pt idx="2001">
                  <c:v>-131</c:v>
                </c:pt>
                <c:pt idx="2002">
                  <c:v>-39</c:v>
                </c:pt>
                <c:pt idx="2003">
                  <c:v>80</c:v>
                </c:pt>
                <c:pt idx="2004">
                  <c:v>118</c:v>
                </c:pt>
                <c:pt idx="2005">
                  <c:v>83</c:v>
                </c:pt>
                <c:pt idx="2006">
                  <c:v>70</c:v>
                </c:pt>
                <c:pt idx="2007">
                  <c:v>112</c:v>
                </c:pt>
                <c:pt idx="2008">
                  <c:v>178</c:v>
                </c:pt>
                <c:pt idx="2009">
                  <c:v>237</c:v>
                </c:pt>
                <c:pt idx="2010">
                  <c:v>244</c:v>
                </c:pt>
                <c:pt idx="2011">
                  <c:v>214</c:v>
                </c:pt>
                <c:pt idx="2012">
                  <c:v>233</c:v>
                </c:pt>
                <c:pt idx="2013">
                  <c:v>261</c:v>
                </c:pt>
                <c:pt idx="2014">
                  <c:v>267</c:v>
                </c:pt>
                <c:pt idx="2015">
                  <c:v>327</c:v>
                </c:pt>
                <c:pt idx="2016">
                  <c:v>380</c:v>
                </c:pt>
                <c:pt idx="2017">
                  <c:v>411</c:v>
                </c:pt>
                <c:pt idx="2018">
                  <c:v>493</c:v>
                </c:pt>
                <c:pt idx="2019">
                  <c:v>560</c:v>
                </c:pt>
                <c:pt idx="2020">
                  <c:v>594</c:v>
                </c:pt>
                <c:pt idx="2021">
                  <c:v>652</c:v>
                </c:pt>
                <c:pt idx="2022">
                  <c:v>655</c:v>
                </c:pt>
                <c:pt idx="2023">
                  <c:v>552</c:v>
                </c:pt>
                <c:pt idx="2024">
                  <c:v>473</c:v>
                </c:pt>
                <c:pt idx="2025">
                  <c:v>406</c:v>
                </c:pt>
                <c:pt idx="2026">
                  <c:v>280</c:v>
                </c:pt>
                <c:pt idx="2027">
                  <c:v>206</c:v>
                </c:pt>
                <c:pt idx="2028">
                  <c:v>139</c:v>
                </c:pt>
                <c:pt idx="2029">
                  <c:v>58</c:v>
                </c:pt>
                <c:pt idx="2030">
                  <c:v>105</c:v>
                </c:pt>
                <c:pt idx="2031">
                  <c:v>154</c:v>
                </c:pt>
                <c:pt idx="2032">
                  <c:v>111</c:v>
                </c:pt>
                <c:pt idx="2033">
                  <c:v>123</c:v>
                </c:pt>
                <c:pt idx="2034">
                  <c:v>118</c:v>
                </c:pt>
                <c:pt idx="2035">
                  <c:v>69</c:v>
                </c:pt>
                <c:pt idx="2036">
                  <c:v>89</c:v>
                </c:pt>
                <c:pt idx="2037">
                  <c:v>111</c:v>
                </c:pt>
                <c:pt idx="2038">
                  <c:v>106</c:v>
                </c:pt>
                <c:pt idx="2039">
                  <c:v>111</c:v>
                </c:pt>
                <c:pt idx="2040">
                  <c:v>99</c:v>
                </c:pt>
                <c:pt idx="2041">
                  <c:v>123</c:v>
                </c:pt>
                <c:pt idx="2042">
                  <c:v>208</c:v>
                </c:pt>
                <c:pt idx="2043">
                  <c:v>254</c:v>
                </c:pt>
                <c:pt idx="2044">
                  <c:v>254</c:v>
                </c:pt>
                <c:pt idx="2045">
                  <c:v>276</c:v>
                </c:pt>
                <c:pt idx="2046">
                  <c:v>293</c:v>
                </c:pt>
                <c:pt idx="2047">
                  <c:v>259</c:v>
                </c:pt>
                <c:pt idx="2048">
                  <c:v>187</c:v>
                </c:pt>
                <c:pt idx="2049">
                  <c:v>51</c:v>
                </c:pt>
                <c:pt idx="2050">
                  <c:v>-148</c:v>
                </c:pt>
                <c:pt idx="2051">
                  <c:v>-312</c:v>
                </c:pt>
                <c:pt idx="2052">
                  <c:v>-406</c:v>
                </c:pt>
                <c:pt idx="2053">
                  <c:v>-467</c:v>
                </c:pt>
                <c:pt idx="2054">
                  <c:v>-490</c:v>
                </c:pt>
                <c:pt idx="2055">
                  <c:v>-534</c:v>
                </c:pt>
                <c:pt idx="2056">
                  <c:v>-582</c:v>
                </c:pt>
                <c:pt idx="2057">
                  <c:v>-587</c:v>
                </c:pt>
                <c:pt idx="2058">
                  <c:v>-607</c:v>
                </c:pt>
                <c:pt idx="2059">
                  <c:v>-609</c:v>
                </c:pt>
                <c:pt idx="2060">
                  <c:v>-547</c:v>
                </c:pt>
                <c:pt idx="2061">
                  <c:v>-432</c:v>
                </c:pt>
                <c:pt idx="2062">
                  <c:v>-320</c:v>
                </c:pt>
                <c:pt idx="2063">
                  <c:v>-268</c:v>
                </c:pt>
                <c:pt idx="2064">
                  <c:v>-221</c:v>
                </c:pt>
                <c:pt idx="2065">
                  <c:v>-160</c:v>
                </c:pt>
                <c:pt idx="2066">
                  <c:v>-132</c:v>
                </c:pt>
                <c:pt idx="2067">
                  <c:v>-105</c:v>
                </c:pt>
                <c:pt idx="2068">
                  <c:v>-64</c:v>
                </c:pt>
                <c:pt idx="2069">
                  <c:v>-48</c:v>
                </c:pt>
                <c:pt idx="2070">
                  <c:v>-65</c:v>
                </c:pt>
                <c:pt idx="2071">
                  <c:v>-105</c:v>
                </c:pt>
                <c:pt idx="2072">
                  <c:v>-167</c:v>
                </c:pt>
                <c:pt idx="2073">
                  <c:v>-226</c:v>
                </c:pt>
                <c:pt idx="2074">
                  <c:v>-260</c:v>
                </c:pt>
                <c:pt idx="2075">
                  <c:v>-272</c:v>
                </c:pt>
                <c:pt idx="2076">
                  <c:v>-283</c:v>
                </c:pt>
                <c:pt idx="2077">
                  <c:v>-321</c:v>
                </c:pt>
                <c:pt idx="2078">
                  <c:v>-391</c:v>
                </c:pt>
                <c:pt idx="2079">
                  <c:v>-459</c:v>
                </c:pt>
                <c:pt idx="2080">
                  <c:v>-477</c:v>
                </c:pt>
                <c:pt idx="2081">
                  <c:v>-466</c:v>
                </c:pt>
                <c:pt idx="2082">
                  <c:v>-492</c:v>
                </c:pt>
                <c:pt idx="2083">
                  <c:v>-546</c:v>
                </c:pt>
                <c:pt idx="2084">
                  <c:v>-614</c:v>
                </c:pt>
                <c:pt idx="2085">
                  <c:v>-621</c:v>
                </c:pt>
                <c:pt idx="2086">
                  <c:v>-536</c:v>
                </c:pt>
                <c:pt idx="2087">
                  <c:v>-474</c:v>
                </c:pt>
                <c:pt idx="2088">
                  <c:v>-416</c:v>
                </c:pt>
                <c:pt idx="2089">
                  <c:v>-278</c:v>
                </c:pt>
                <c:pt idx="2090">
                  <c:v>-163</c:v>
                </c:pt>
                <c:pt idx="2091">
                  <c:v>-123</c:v>
                </c:pt>
                <c:pt idx="2092">
                  <c:v>-139</c:v>
                </c:pt>
                <c:pt idx="2093">
                  <c:v>-187</c:v>
                </c:pt>
                <c:pt idx="2094">
                  <c:v>-147</c:v>
                </c:pt>
                <c:pt idx="2095">
                  <c:v>-65</c:v>
                </c:pt>
                <c:pt idx="2096">
                  <c:v>-90</c:v>
                </c:pt>
                <c:pt idx="2097">
                  <c:v>-155</c:v>
                </c:pt>
                <c:pt idx="2098">
                  <c:v>-212</c:v>
                </c:pt>
                <c:pt idx="2099">
                  <c:v>-259</c:v>
                </c:pt>
                <c:pt idx="2100">
                  <c:v>-205</c:v>
                </c:pt>
                <c:pt idx="2101">
                  <c:v>-106</c:v>
                </c:pt>
                <c:pt idx="2102">
                  <c:v>-44</c:v>
                </c:pt>
                <c:pt idx="2103">
                  <c:v>40</c:v>
                </c:pt>
                <c:pt idx="2104">
                  <c:v>96</c:v>
                </c:pt>
                <c:pt idx="2105">
                  <c:v>60</c:v>
                </c:pt>
                <c:pt idx="2106">
                  <c:v>-12</c:v>
                </c:pt>
                <c:pt idx="2107">
                  <c:v>-82</c:v>
                </c:pt>
                <c:pt idx="2108">
                  <c:v>-125</c:v>
                </c:pt>
                <c:pt idx="2109">
                  <c:v>-164</c:v>
                </c:pt>
                <c:pt idx="2110">
                  <c:v>-182</c:v>
                </c:pt>
                <c:pt idx="2111">
                  <c:v>-76</c:v>
                </c:pt>
                <c:pt idx="2112">
                  <c:v>49</c:v>
                </c:pt>
                <c:pt idx="2113">
                  <c:v>105</c:v>
                </c:pt>
                <c:pt idx="2114">
                  <c:v>210</c:v>
                </c:pt>
                <c:pt idx="2115">
                  <c:v>309</c:v>
                </c:pt>
                <c:pt idx="2116">
                  <c:v>327</c:v>
                </c:pt>
                <c:pt idx="2117">
                  <c:v>323</c:v>
                </c:pt>
                <c:pt idx="2118">
                  <c:v>308</c:v>
                </c:pt>
                <c:pt idx="2119">
                  <c:v>282</c:v>
                </c:pt>
                <c:pt idx="2120">
                  <c:v>264</c:v>
                </c:pt>
                <c:pt idx="2121">
                  <c:v>282</c:v>
                </c:pt>
                <c:pt idx="2122">
                  <c:v>307</c:v>
                </c:pt>
                <c:pt idx="2123">
                  <c:v>305</c:v>
                </c:pt>
                <c:pt idx="2124">
                  <c:v>319</c:v>
                </c:pt>
                <c:pt idx="2125">
                  <c:v>339</c:v>
                </c:pt>
                <c:pt idx="2126">
                  <c:v>350</c:v>
                </c:pt>
                <c:pt idx="2127">
                  <c:v>312</c:v>
                </c:pt>
                <c:pt idx="2128">
                  <c:v>192</c:v>
                </c:pt>
                <c:pt idx="2129">
                  <c:v>118</c:v>
                </c:pt>
                <c:pt idx="2130">
                  <c:v>69</c:v>
                </c:pt>
                <c:pt idx="2131">
                  <c:v>-20</c:v>
                </c:pt>
                <c:pt idx="2132">
                  <c:v>5</c:v>
                </c:pt>
                <c:pt idx="2133">
                  <c:v>106</c:v>
                </c:pt>
                <c:pt idx="2134">
                  <c:v>146</c:v>
                </c:pt>
                <c:pt idx="2135">
                  <c:v>169</c:v>
                </c:pt>
                <c:pt idx="2136">
                  <c:v>171</c:v>
                </c:pt>
                <c:pt idx="2137">
                  <c:v>161</c:v>
                </c:pt>
                <c:pt idx="2138">
                  <c:v>235</c:v>
                </c:pt>
                <c:pt idx="2139">
                  <c:v>373</c:v>
                </c:pt>
                <c:pt idx="2140">
                  <c:v>452</c:v>
                </c:pt>
                <c:pt idx="2141">
                  <c:v>476</c:v>
                </c:pt>
                <c:pt idx="2142">
                  <c:v>500</c:v>
                </c:pt>
                <c:pt idx="2143">
                  <c:v>472</c:v>
                </c:pt>
                <c:pt idx="2144">
                  <c:v>423</c:v>
                </c:pt>
                <c:pt idx="2145">
                  <c:v>406</c:v>
                </c:pt>
                <c:pt idx="2146">
                  <c:v>383</c:v>
                </c:pt>
                <c:pt idx="2147">
                  <c:v>430</c:v>
                </c:pt>
                <c:pt idx="2148">
                  <c:v>528</c:v>
                </c:pt>
                <c:pt idx="2149">
                  <c:v>565</c:v>
                </c:pt>
                <c:pt idx="2150">
                  <c:v>607</c:v>
                </c:pt>
                <c:pt idx="2151">
                  <c:v>675</c:v>
                </c:pt>
                <c:pt idx="2152">
                  <c:v>657</c:v>
                </c:pt>
                <c:pt idx="2153">
                  <c:v>547</c:v>
                </c:pt>
                <c:pt idx="2154">
                  <c:v>441</c:v>
                </c:pt>
                <c:pt idx="2155">
                  <c:v>375</c:v>
                </c:pt>
                <c:pt idx="2156">
                  <c:v>298</c:v>
                </c:pt>
                <c:pt idx="2157">
                  <c:v>239</c:v>
                </c:pt>
                <c:pt idx="2158">
                  <c:v>171</c:v>
                </c:pt>
                <c:pt idx="2159">
                  <c:v>120</c:v>
                </c:pt>
                <c:pt idx="2160">
                  <c:v>137</c:v>
                </c:pt>
                <c:pt idx="2161">
                  <c:v>165</c:v>
                </c:pt>
                <c:pt idx="2162">
                  <c:v>258</c:v>
                </c:pt>
                <c:pt idx="2163">
                  <c:v>392</c:v>
                </c:pt>
                <c:pt idx="2164">
                  <c:v>488</c:v>
                </c:pt>
                <c:pt idx="2165">
                  <c:v>553</c:v>
                </c:pt>
                <c:pt idx="2166">
                  <c:v>486</c:v>
                </c:pt>
                <c:pt idx="2167">
                  <c:v>332</c:v>
                </c:pt>
                <c:pt idx="2168">
                  <c:v>246</c:v>
                </c:pt>
                <c:pt idx="2169">
                  <c:v>216</c:v>
                </c:pt>
                <c:pt idx="2170">
                  <c:v>202</c:v>
                </c:pt>
                <c:pt idx="2171">
                  <c:v>171</c:v>
                </c:pt>
                <c:pt idx="2172">
                  <c:v>166</c:v>
                </c:pt>
                <c:pt idx="2173">
                  <c:v>211</c:v>
                </c:pt>
                <c:pt idx="2174">
                  <c:v>131</c:v>
                </c:pt>
                <c:pt idx="2175">
                  <c:v>-34</c:v>
                </c:pt>
                <c:pt idx="2176">
                  <c:v>-84</c:v>
                </c:pt>
                <c:pt idx="2177">
                  <c:v>-98</c:v>
                </c:pt>
                <c:pt idx="2178">
                  <c:v>-131</c:v>
                </c:pt>
                <c:pt idx="2179">
                  <c:v>-141</c:v>
                </c:pt>
                <c:pt idx="2180">
                  <c:v>-204</c:v>
                </c:pt>
                <c:pt idx="2181">
                  <c:v>-281</c:v>
                </c:pt>
                <c:pt idx="2182">
                  <c:v>-320</c:v>
                </c:pt>
                <c:pt idx="2183">
                  <c:v>-370</c:v>
                </c:pt>
                <c:pt idx="2184">
                  <c:v>-435</c:v>
                </c:pt>
                <c:pt idx="2185">
                  <c:v>-449</c:v>
                </c:pt>
                <c:pt idx="2186">
                  <c:v>-411</c:v>
                </c:pt>
                <c:pt idx="2187">
                  <c:v>-395</c:v>
                </c:pt>
                <c:pt idx="2188">
                  <c:v>-381</c:v>
                </c:pt>
                <c:pt idx="2189">
                  <c:v>-420</c:v>
                </c:pt>
                <c:pt idx="2190">
                  <c:v>-520</c:v>
                </c:pt>
                <c:pt idx="2191">
                  <c:v>-549</c:v>
                </c:pt>
                <c:pt idx="2192">
                  <c:v>-579</c:v>
                </c:pt>
                <c:pt idx="2193">
                  <c:v>-599</c:v>
                </c:pt>
                <c:pt idx="2194">
                  <c:v>-552</c:v>
                </c:pt>
                <c:pt idx="2195">
                  <c:v>-574</c:v>
                </c:pt>
                <c:pt idx="2196">
                  <c:v>-616</c:v>
                </c:pt>
                <c:pt idx="2197">
                  <c:v>-601</c:v>
                </c:pt>
                <c:pt idx="2198">
                  <c:v>-571</c:v>
                </c:pt>
                <c:pt idx="2199">
                  <c:v>-513</c:v>
                </c:pt>
                <c:pt idx="2200">
                  <c:v>-481</c:v>
                </c:pt>
                <c:pt idx="2201">
                  <c:v>-498</c:v>
                </c:pt>
                <c:pt idx="2202">
                  <c:v>-509</c:v>
                </c:pt>
                <c:pt idx="2203">
                  <c:v>-548</c:v>
                </c:pt>
                <c:pt idx="2204">
                  <c:v>-656</c:v>
                </c:pt>
                <c:pt idx="2205">
                  <c:v>-770</c:v>
                </c:pt>
                <c:pt idx="2206">
                  <c:v>-797</c:v>
                </c:pt>
                <c:pt idx="2207">
                  <c:v>-771</c:v>
                </c:pt>
                <c:pt idx="2208">
                  <c:v>-737</c:v>
                </c:pt>
                <c:pt idx="2209">
                  <c:v>-662</c:v>
                </c:pt>
                <c:pt idx="2210">
                  <c:v>-621</c:v>
                </c:pt>
                <c:pt idx="2211">
                  <c:v>-663</c:v>
                </c:pt>
                <c:pt idx="2212">
                  <c:v>-675</c:v>
                </c:pt>
                <c:pt idx="2213">
                  <c:v>-696</c:v>
                </c:pt>
                <c:pt idx="2214">
                  <c:v>-764</c:v>
                </c:pt>
                <c:pt idx="2215">
                  <c:v>-700</c:v>
                </c:pt>
                <c:pt idx="2216">
                  <c:v>-546</c:v>
                </c:pt>
                <c:pt idx="2217">
                  <c:v>-459</c:v>
                </c:pt>
                <c:pt idx="2218">
                  <c:v>-382</c:v>
                </c:pt>
                <c:pt idx="2219">
                  <c:v>-314</c:v>
                </c:pt>
                <c:pt idx="2220">
                  <c:v>-242</c:v>
                </c:pt>
                <c:pt idx="2221">
                  <c:v>-162</c:v>
                </c:pt>
                <c:pt idx="2222">
                  <c:v>-132</c:v>
                </c:pt>
                <c:pt idx="2223">
                  <c:v>-93</c:v>
                </c:pt>
                <c:pt idx="2224">
                  <c:v>-18</c:v>
                </c:pt>
                <c:pt idx="2225">
                  <c:v>51</c:v>
                </c:pt>
                <c:pt idx="2226">
                  <c:v>41</c:v>
                </c:pt>
                <c:pt idx="2227">
                  <c:v>-92</c:v>
                </c:pt>
                <c:pt idx="2228">
                  <c:v>-223</c:v>
                </c:pt>
                <c:pt idx="2229">
                  <c:v>-293</c:v>
                </c:pt>
                <c:pt idx="2230">
                  <c:v>-314</c:v>
                </c:pt>
                <c:pt idx="2231">
                  <c:v>-282</c:v>
                </c:pt>
                <c:pt idx="2232">
                  <c:v>-205</c:v>
                </c:pt>
                <c:pt idx="2233">
                  <c:v>-121</c:v>
                </c:pt>
                <c:pt idx="2234">
                  <c:v>-79</c:v>
                </c:pt>
                <c:pt idx="2235">
                  <c:v>-32</c:v>
                </c:pt>
                <c:pt idx="2236">
                  <c:v>18</c:v>
                </c:pt>
                <c:pt idx="2237">
                  <c:v>73</c:v>
                </c:pt>
                <c:pt idx="2238">
                  <c:v>140</c:v>
                </c:pt>
                <c:pt idx="2239">
                  <c:v>117</c:v>
                </c:pt>
                <c:pt idx="2240">
                  <c:v>97</c:v>
                </c:pt>
                <c:pt idx="2241">
                  <c:v>183</c:v>
                </c:pt>
                <c:pt idx="2242">
                  <c:v>264</c:v>
                </c:pt>
                <c:pt idx="2243">
                  <c:v>323</c:v>
                </c:pt>
                <c:pt idx="2244">
                  <c:v>365</c:v>
                </c:pt>
                <c:pt idx="2245">
                  <c:v>389</c:v>
                </c:pt>
                <c:pt idx="2246">
                  <c:v>438</c:v>
                </c:pt>
                <c:pt idx="2247">
                  <c:v>471</c:v>
                </c:pt>
                <c:pt idx="2248">
                  <c:v>458</c:v>
                </c:pt>
                <c:pt idx="2249">
                  <c:v>465</c:v>
                </c:pt>
                <c:pt idx="2250">
                  <c:v>488</c:v>
                </c:pt>
                <c:pt idx="2251">
                  <c:v>482</c:v>
                </c:pt>
                <c:pt idx="2252">
                  <c:v>477</c:v>
                </c:pt>
                <c:pt idx="2253">
                  <c:v>452</c:v>
                </c:pt>
                <c:pt idx="2254">
                  <c:v>391</c:v>
                </c:pt>
                <c:pt idx="2255">
                  <c:v>397</c:v>
                </c:pt>
                <c:pt idx="2256">
                  <c:v>463</c:v>
                </c:pt>
                <c:pt idx="2257">
                  <c:v>475</c:v>
                </c:pt>
                <c:pt idx="2258">
                  <c:v>475</c:v>
                </c:pt>
                <c:pt idx="2259">
                  <c:v>503</c:v>
                </c:pt>
                <c:pt idx="2260">
                  <c:v>536</c:v>
                </c:pt>
                <c:pt idx="2261">
                  <c:v>601</c:v>
                </c:pt>
                <c:pt idx="2262">
                  <c:v>715</c:v>
                </c:pt>
                <c:pt idx="2263">
                  <c:v>816</c:v>
                </c:pt>
                <c:pt idx="2264">
                  <c:v>864</c:v>
                </c:pt>
                <c:pt idx="2265">
                  <c:v>856</c:v>
                </c:pt>
                <c:pt idx="2266">
                  <c:v>791</c:v>
                </c:pt>
                <c:pt idx="2267">
                  <c:v>737</c:v>
                </c:pt>
                <c:pt idx="2268">
                  <c:v>729</c:v>
                </c:pt>
                <c:pt idx="2269">
                  <c:v>683</c:v>
                </c:pt>
                <c:pt idx="2270">
                  <c:v>673</c:v>
                </c:pt>
                <c:pt idx="2271">
                  <c:v>759</c:v>
                </c:pt>
                <c:pt idx="2272">
                  <c:v>804</c:v>
                </c:pt>
                <c:pt idx="2273">
                  <c:v>770</c:v>
                </c:pt>
                <c:pt idx="2274">
                  <c:v>697</c:v>
                </c:pt>
                <c:pt idx="2275">
                  <c:v>609</c:v>
                </c:pt>
                <c:pt idx="2276">
                  <c:v>577</c:v>
                </c:pt>
                <c:pt idx="2277">
                  <c:v>571</c:v>
                </c:pt>
                <c:pt idx="2278">
                  <c:v>522</c:v>
                </c:pt>
                <c:pt idx="2279">
                  <c:v>509</c:v>
                </c:pt>
                <c:pt idx="2280">
                  <c:v>576</c:v>
                </c:pt>
                <c:pt idx="2281">
                  <c:v>580</c:v>
                </c:pt>
                <c:pt idx="2282">
                  <c:v>504</c:v>
                </c:pt>
                <c:pt idx="2283">
                  <c:v>431</c:v>
                </c:pt>
                <c:pt idx="2284">
                  <c:v>352</c:v>
                </c:pt>
                <c:pt idx="2285">
                  <c:v>299</c:v>
                </c:pt>
                <c:pt idx="2286">
                  <c:v>212</c:v>
                </c:pt>
                <c:pt idx="2287">
                  <c:v>79</c:v>
                </c:pt>
                <c:pt idx="2288">
                  <c:v>46</c:v>
                </c:pt>
                <c:pt idx="2289">
                  <c:v>59</c:v>
                </c:pt>
                <c:pt idx="2290">
                  <c:v>34</c:v>
                </c:pt>
                <c:pt idx="2291">
                  <c:v>20</c:v>
                </c:pt>
                <c:pt idx="2292">
                  <c:v>31</c:v>
                </c:pt>
                <c:pt idx="2293">
                  <c:v>62</c:v>
                </c:pt>
                <c:pt idx="2294">
                  <c:v>126</c:v>
                </c:pt>
                <c:pt idx="2295">
                  <c:v>195</c:v>
                </c:pt>
                <c:pt idx="2296">
                  <c:v>238</c:v>
                </c:pt>
                <c:pt idx="2297">
                  <c:v>273</c:v>
                </c:pt>
                <c:pt idx="2298">
                  <c:v>229</c:v>
                </c:pt>
                <c:pt idx="2299">
                  <c:v>128</c:v>
                </c:pt>
                <c:pt idx="2300">
                  <c:v>111</c:v>
                </c:pt>
                <c:pt idx="2301">
                  <c:v>100</c:v>
                </c:pt>
                <c:pt idx="2302">
                  <c:v>67</c:v>
                </c:pt>
                <c:pt idx="2303">
                  <c:v>47</c:v>
                </c:pt>
                <c:pt idx="2304">
                  <c:v>-63</c:v>
                </c:pt>
                <c:pt idx="2305">
                  <c:v>-202</c:v>
                </c:pt>
                <c:pt idx="2306">
                  <c:v>-276</c:v>
                </c:pt>
                <c:pt idx="2307">
                  <c:v>-379</c:v>
                </c:pt>
                <c:pt idx="2308">
                  <c:v>-488</c:v>
                </c:pt>
                <c:pt idx="2309">
                  <c:v>-486</c:v>
                </c:pt>
                <c:pt idx="2310">
                  <c:v>-429</c:v>
                </c:pt>
                <c:pt idx="2311">
                  <c:v>-398</c:v>
                </c:pt>
                <c:pt idx="2312">
                  <c:v>-384</c:v>
                </c:pt>
                <c:pt idx="2313">
                  <c:v>-433</c:v>
                </c:pt>
                <c:pt idx="2314">
                  <c:v>-511</c:v>
                </c:pt>
                <c:pt idx="2315">
                  <c:v>-560</c:v>
                </c:pt>
                <c:pt idx="2316">
                  <c:v>-660</c:v>
                </c:pt>
                <c:pt idx="2317">
                  <c:v>-722</c:v>
                </c:pt>
                <c:pt idx="2318">
                  <c:v>-648</c:v>
                </c:pt>
                <c:pt idx="2319">
                  <c:v>-568</c:v>
                </c:pt>
                <c:pt idx="2320">
                  <c:v>-464</c:v>
                </c:pt>
                <c:pt idx="2321">
                  <c:v>-343</c:v>
                </c:pt>
                <c:pt idx="2322">
                  <c:v>-371</c:v>
                </c:pt>
                <c:pt idx="2323">
                  <c:v>-457</c:v>
                </c:pt>
                <c:pt idx="2324">
                  <c:v>-499</c:v>
                </c:pt>
                <c:pt idx="2325">
                  <c:v>-574</c:v>
                </c:pt>
                <c:pt idx="2326">
                  <c:v>-632</c:v>
                </c:pt>
                <c:pt idx="2327">
                  <c:v>-668</c:v>
                </c:pt>
                <c:pt idx="2328">
                  <c:v>-731</c:v>
                </c:pt>
                <c:pt idx="2329">
                  <c:v>-786</c:v>
                </c:pt>
                <c:pt idx="2330">
                  <c:v>-833</c:v>
                </c:pt>
                <c:pt idx="2331">
                  <c:v>-872</c:v>
                </c:pt>
                <c:pt idx="2332">
                  <c:v>-930</c:v>
                </c:pt>
                <c:pt idx="2333">
                  <c:v>-1007</c:v>
                </c:pt>
                <c:pt idx="2334">
                  <c:v>-1031</c:v>
                </c:pt>
                <c:pt idx="2335">
                  <c:v>-1009</c:v>
                </c:pt>
                <c:pt idx="2336">
                  <c:v>-968</c:v>
                </c:pt>
                <c:pt idx="2337">
                  <c:v>-961</c:v>
                </c:pt>
                <c:pt idx="2338">
                  <c:v>-1005</c:v>
                </c:pt>
                <c:pt idx="2339">
                  <c:v>-993</c:v>
                </c:pt>
                <c:pt idx="2340">
                  <c:v>-919</c:v>
                </c:pt>
                <c:pt idx="2341">
                  <c:v>-834</c:v>
                </c:pt>
                <c:pt idx="2342">
                  <c:v>-756</c:v>
                </c:pt>
                <c:pt idx="2343">
                  <c:v>-691</c:v>
                </c:pt>
                <c:pt idx="2344">
                  <c:v>-600</c:v>
                </c:pt>
                <c:pt idx="2345">
                  <c:v>-518</c:v>
                </c:pt>
                <c:pt idx="2346">
                  <c:v>-446</c:v>
                </c:pt>
                <c:pt idx="2347">
                  <c:v>-347</c:v>
                </c:pt>
                <c:pt idx="2348">
                  <c:v>-298</c:v>
                </c:pt>
                <c:pt idx="2349">
                  <c:v>-273</c:v>
                </c:pt>
                <c:pt idx="2350">
                  <c:v>-212</c:v>
                </c:pt>
                <c:pt idx="2351">
                  <c:v>-217</c:v>
                </c:pt>
                <c:pt idx="2352">
                  <c:v>-313</c:v>
                </c:pt>
                <c:pt idx="2353">
                  <c:v>-403</c:v>
                </c:pt>
                <c:pt idx="2354">
                  <c:v>-475</c:v>
                </c:pt>
                <c:pt idx="2355">
                  <c:v>-514</c:v>
                </c:pt>
                <c:pt idx="2356">
                  <c:v>-462</c:v>
                </c:pt>
                <c:pt idx="2357">
                  <c:v>-364</c:v>
                </c:pt>
                <c:pt idx="2358">
                  <c:v>-272</c:v>
                </c:pt>
                <c:pt idx="2359">
                  <c:v>-170</c:v>
                </c:pt>
                <c:pt idx="2360">
                  <c:v>-74</c:v>
                </c:pt>
                <c:pt idx="2361">
                  <c:v>18</c:v>
                </c:pt>
                <c:pt idx="2362">
                  <c:v>68</c:v>
                </c:pt>
                <c:pt idx="2363">
                  <c:v>9</c:v>
                </c:pt>
                <c:pt idx="2364">
                  <c:v>-43</c:v>
                </c:pt>
                <c:pt idx="2365">
                  <c:v>2</c:v>
                </c:pt>
                <c:pt idx="2366">
                  <c:v>81</c:v>
                </c:pt>
                <c:pt idx="2367">
                  <c:v>146</c:v>
                </c:pt>
                <c:pt idx="2368">
                  <c:v>218</c:v>
                </c:pt>
                <c:pt idx="2369">
                  <c:v>320</c:v>
                </c:pt>
                <c:pt idx="2370">
                  <c:v>443</c:v>
                </c:pt>
                <c:pt idx="2371">
                  <c:v>559</c:v>
                </c:pt>
                <c:pt idx="2372">
                  <c:v>610</c:v>
                </c:pt>
                <c:pt idx="2373">
                  <c:v>595</c:v>
                </c:pt>
                <c:pt idx="2374">
                  <c:v>590</c:v>
                </c:pt>
                <c:pt idx="2375">
                  <c:v>572</c:v>
                </c:pt>
                <c:pt idx="2376">
                  <c:v>476</c:v>
                </c:pt>
                <c:pt idx="2377">
                  <c:v>362</c:v>
                </c:pt>
                <c:pt idx="2378">
                  <c:v>341</c:v>
                </c:pt>
                <c:pt idx="2379">
                  <c:v>430</c:v>
                </c:pt>
                <c:pt idx="2380">
                  <c:v>515</c:v>
                </c:pt>
                <c:pt idx="2381">
                  <c:v>543</c:v>
                </c:pt>
                <c:pt idx="2382">
                  <c:v>597</c:v>
                </c:pt>
                <c:pt idx="2383">
                  <c:v>639</c:v>
                </c:pt>
                <c:pt idx="2384">
                  <c:v>638</c:v>
                </c:pt>
                <c:pt idx="2385">
                  <c:v>715</c:v>
                </c:pt>
                <c:pt idx="2386">
                  <c:v>791</c:v>
                </c:pt>
                <c:pt idx="2387">
                  <c:v>796</c:v>
                </c:pt>
                <c:pt idx="2388">
                  <c:v>834</c:v>
                </c:pt>
                <c:pt idx="2389">
                  <c:v>854</c:v>
                </c:pt>
                <c:pt idx="2390">
                  <c:v>833</c:v>
                </c:pt>
                <c:pt idx="2391">
                  <c:v>830</c:v>
                </c:pt>
                <c:pt idx="2392">
                  <c:v>786</c:v>
                </c:pt>
                <c:pt idx="2393">
                  <c:v>754</c:v>
                </c:pt>
                <c:pt idx="2394">
                  <c:v>825</c:v>
                </c:pt>
                <c:pt idx="2395">
                  <c:v>902</c:v>
                </c:pt>
                <c:pt idx="2396">
                  <c:v>916</c:v>
                </c:pt>
                <c:pt idx="2397">
                  <c:v>918</c:v>
                </c:pt>
                <c:pt idx="2398">
                  <c:v>908</c:v>
                </c:pt>
                <c:pt idx="2399">
                  <c:v>878</c:v>
                </c:pt>
                <c:pt idx="2400">
                  <c:v>860</c:v>
                </c:pt>
                <c:pt idx="2401">
                  <c:v>900</c:v>
                </c:pt>
                <c:pt idx="2402">
                  <c:v>991</c:v>
                </c:pt>
                <c:pt idx="2403">
                  <c:v>1088</c:v>
                </c:pt>
                <c:pt idx="2404">
                  <c:v>1154</c:v>
                </c:pt>
                <c:pt idx="2405">
                  <c:v>1171</c:v>
                </c:pt>
                <c:pt idx="2406">
                  <c:v>1175</c:v>
                </c:pt>
                <c:pt idx="2407">
                  <c:v>1153</c:v>
                </c:pt>
                <c:pt idx="2408">
                  <c:v>1092</c:v>
                </c:pt>
                <c:pt idx="2409">
                  <c:v>1020</c:v>
                </c:pt>
                <c:pt idx="2410">
                  <c:v>959</c:v>
                </c:pt>
                <c:pt idx="2411">
                  <c:v>912</c:v>
                </c:pt>
                <c:pt idx="2412">
                  <c:v>786</c:v>
                </c:pt>
                <c:pt idx="2413">
                  <c:v>604</c:v>
                </c:pt>
                <c:pt idx="2414">
                  <c:v>495</c:v>
                </c:pt>
                <c:pt idx="2415">
                  <c:v>454</c:v>
                </c:pt>
                <c:pt idx="2416">
                  <c:v>471</c:v>
                </c:pt>
                <c:pt idx="2417">
                  <c:v>539</c:v>
                </c:pt>
                <c:pt idx="2418">
                  <c:v>608</c:v>
                </c:pt>
                <c:pt idx="2419">
                  <c:v>697</c:v>
                </c:pt>
                <c:pt idx="2420">
                  <c:v>766</c:v>
                </c:pt>
                <c:pt idx="2421">
                  <c:v>753</c:v>
                </c:pt>
                <c:pt idx="2422">
                  <c:v>727</c:v>
                </c:pt>
                <c:pt idx="2423">
                  <c:v>747</c:v>
                </c:pt>
                <c:pt idx="2424">
                  <c:v>745</c:v>
                </c:pt>
                <c:pt idx="2425">
                  <c:v>709</c:v>
                </c:pt>
                <c:pt idx="2426">
                  <c:v>685</c:v>
                </c:pt>
                <c:pt idx="2427">
                  <c:v>608</c:v>
                </c:pt>
                <c:pt idx="2428">
                  <c:v>482</c:v>
                </c:pt>
                <c:pt idx="2429">
                  <c:v>388</c:v>
                </c:pt>
                <c:pt idx="2430">
                  <c:v>260</c:v>
                </c:pt>
                <c:pt idx="2431">
                  <c:v>95</c:v>
                </c:pt>
                <c:pt idx="2432">
                  <c:v>-33</c:v>
                </c:pt>
                <c:pt idx="2433">
                  <c:v>-137</c:v>
                </c:pt>
                <c:pt idx="2434">
                  <c:v>-209</c:v>
                </c:pt>
                <c:pt idx="2435">
                  <c:v>-248</c:v>
                </c:pt>
                <c:pt idx="2436">
                  <c:v>-300</c:v>
                </c:pt>
                <c:pt idx="2437">
                  <c:v>-357</c:v>
                </c:pt>
                <c:pt idx="2438">
                  <c:v>-402</c:v>
                </c:pt>
                <c:pt idx="2439">
                  <c:v>-426</c:v>
                </c:pt>
                <c:pt idx="2440">
                  <c:v>-387</c:v>
                </c:pt>
                <c:pt idx="2441">
                  <c:v>-318</c:v>
                </c:pt>
                <c:pt idx="2442">
                  <c:v>-307</c:v>
                </c:pt>
                <c:pt idx="2443">
                  <c:v>-319</c:v>
                </c:pt>
                <c:pt idx="2444">
                  <c:v>-286</c:v>
                </c:pt>
                <c:pt idx="2445">
                  <c:v>-268</c:v>
                </c:pt>
                <c:pt idx="2446">
                  <c:v>-314</c:v>
                </c:pt>
                <c:pt idx="2447">
                  <c:v>-372</c:v>
                </c:pt>
                <c:pt idx="2448">
                  <c:v>-426</c:v>
                </c:pt>
                <c:pt idx="2449">
                  <c:v>-477</c:v>
                </c:pt>
                <c:pt idx="2450">
                  <c:v>-511</c:v>
                </c:pt>
                <c:pt idx="2451">
                  <c:v>-556</c:v>
                </c:pt>
                <c:pt idx="2452">
                  <c:v>-622</c:v>
                </c:pt>
                <c:pt idx="2453">
                  <c:v>-648</c:v>
                </c:pt>
                <c:pt idx="2454">
                  <c:v>-637</c:v>
                </c:pt>
                <c:pt idx="2455">
                  <c:v>-636</c:v>
                </c:pt>
                <c:pt idx="2456">
                  <c:v>-613</c:v>
                </c:pt>
                <c:pt idx="2457">
                  <c:v>-587</c:v>
                </c:pt>
                <c:pt idx="2458">
                  <c:v>-590</c:v>
                </c:pt>
                <c:pt idx="2459">
                  <c:v>-585</c:v>
                </c:pt>
                <c:pt idx="2460">
                  <c:v>-659</c:v>
                </c:pt>
                <c:pt idx="2461">
                  <c:v>-833</c:v>
                </c:pt>
                <c:pt idx="2462">
                  <c:v>-934</c:v>
                </c:pt>
                <c:pt idx="2463">
                  <c:v>-958</c:v>
                </c:pt>
                <c:pt idx="2464">
                  <c:v>-932</c:v>
                </c:pt>
                <c:pt idx="2465">
                  <c:v>-832</c:v>
                </c:pt>
                <c:pt idx="2466">
                  <c:v>-775</c:v>
                </c:pt>
                <c:pt idx="2467">
                  <c:v>-752</c:v>
                </c:pt>
                <c:pt idx="2468">
                  <c:v>-718</c:v>
                </c:pt>
                <c:pt idx="2469">
                  <c:v>-728</c:v>
                </c:pt>
                <c:pt idx="2470">
                  <c:v>-759</c:v>
                </c:pt>
                <c:pt idx="2471">
                  <c:v>-736</c:v>
                </c:pt>
                <c:pt idx="2472">
                  <c:v>-701</c:v>
                </c:pt>
                <c:pt idx="2473">
                  <c:v>-715</c:v>
                </c:pt>
                <c:pt idx="2474">
                  <c:v>-727</c:v>
                </c:pt>
                <c:pt idx="2475">
                  <c:v>-776</c:v>
                </c:pt>
                <c:pt idx="2476">
                  <c:v>-875</c:v>
                </c:pt>
                <c:pt idx="2477">
                  <c:v>-918</c:v>
                </c:pt>
                <c:pt idx="2478">
                  <c:v>-969</c:v>
                </c:pt>
                <c:pt idx="2479">
                  <c:v>-1022</c:v>
                </c:pt>
                <c:pt idx="2480">
                  <c:v>-975</c:v>
                </c:pt>
                <c:pt idx="2481">
                  <c:v>-864</c:v>
                </c:pt>
                <c:pt idx="2482">
                  <c:v>-723</c:v>
                </c:pt>
                <c:pt idx="2483">
                  <c:v>-638</c:v>
                </c:pt>
                <c:pt idx="2484">
                  <c:v>-688</c:v>
                </c:pt>
                <c:pt idx="2485">
                  <c:v>-788</c:v>
                </c:pt>
                <c:pt idx="2486">
                  <c:v>-871</c:v>
                </c:pt>
                <c:pt idx="2487">
                  <c:v>-930</c:v>
                </c:pt>
                <c:pt idx="2488">
                  <c:v>-916</c:v>
                </c:pt>
                <c:pt idx="2489">
                  <c:v>-857</c:v>
                </c:pt>
                <c:pt idx="2490">
                  <c:v>-850</c:v>
                </c:pt>
                <c:pt idx="2491">
                  <c:v>-821</c:v>
                </c:pt>
                <c:pt idx="2492">
                  <c:v>-757</c:v>
                </c:pt>
                <c:pt idx="2493">
                  <c:v>-730</c:v>
                </c:pt>
                <c:pt idx="2494">
                  <c:v>-691</c:v>
                </c:pt>
                <c:pt idx="2495">
                  <c:v>-709</c:v>
                </c:pt>
                <c:pt idx="2496">
                  <c:v>-778</c:v>
                </c:pt>
                <c:pt idx="2497">
                  <c:v>-768</c:v>
                </c:pt>
                <c:pt idx="2498">
                  <c:v>-783</c:v>
                </c:pt>
                <c:pt idx="2499">
                  <c:v>-831</c:v>
                </c:pt>
                <c:pt idx="2500">
                  <c:v>-810</c:v>
                </c:pt>
                <c:pt idx="2501">
                  <c:v>-791</c:v>
                </c:pt>
                <c:pt idx="2502">
                  <c:v>-758</c:v>
                </c:pt>
                <c:pt idx="2503">
                  <c:v>-687</c:v>
                </c:pt>
                <c:pt idx="2504">
                  <c:v>-662</c:v>
                </c:pt>
                <c:pt idx="2505">
                  <c:v>-631</c:v>
                </c:pt>
                <c:pt idx="2506">
                  <c:v>-583</c:v>
                </c:pt>
                <c:pt idx="2507">
                  <c:v>-595</c:v>
                </c:pt>
                <c:pt idx="2508">
                  <c:v>-596</c:v>
                </c:pt>
                <c:pt idx="2509">
                  <c:v>-604</c:v>
                </c:pt>
                <c:pt idx="2510">
                  <c:v>-679</c:v>
                </c:pt>
                <c:pt idx="2511">
                  <c:v>-706</c:v>
                </c:pt>
                <c:pt idx="2512">
                  <c:v>-681</c:v>
                </c:pt>
                <c:pt idx="2513">
                  <c:v>-692</c:v>
                </c:pt>
                <c:pt idx="2514">
                  <c:v>-692</c:v>
                </c:pt>
                <c:pt idx="2515">
                  <c:v>-620</c:v>
                </c:pt>
                <c:pt idx="2516">
                  <c:v>-536</c:v>
                </c:pt>
                <c:pt idx="2517">
                  <c:v>-443</c:v>
                </c:pt>
                <c:pt idx="2518">
                  <c:v>-333</c:v>
                </c:pt>
                <c:pt idx="2519">
                  <c:v>-303</c:v>
                </c:pt>
                <c:pt idx="2520">
                  <c:v>-288</c:v>
                </c:pt>
                <c:pt idx="2521">
                  <c:v>-242</c:v>
                </c:pt>
                <c:pt idx="2522">
                  <c:v>-227</c:v>
                </c:pt>
                <c:pt idx="2523">
                  <c:v>-156</c:v>
                </c:pt>
                <c:pt idx="2524">
                  <c:v>-44</c:v>
                </c:pt>
                <c:pt idx="2525">
                  <c:v>15</c:v>
                </c:pt>
                <c:pt idx="2526">
                  <c:v>51</c:v>
                </c:pt>
                <c:pt idx="2527">
                  <c:v>65</c:v>
                </c:pt>
                <c:pt idx="2528">
                  <c:v>63</c:v>
                </c:pt>
                <c:pt idx="2529">
                  <c:v>64</c:v>
                </c:pt>
                <c:pt idx="2530">
                  <c:v>77</c:v>
                </c:pt>
                <c:pt idx="2531">
                  <c:v>136</c:v>
                </c:pt>
                <c:pt idx="2532">
                  <c:v>215</c:v>
                </c:pt>
                <c:pt idx="2533">
                  <c:v>266</c:v>
                </c:pt>
                <c:pt idx="2534">
                  <c:v>299</c:v>
                </c:pt>
                <c:pt idx="2535">
                  <c:v>360</c:v>
                </c:pt>
                <c:pt idx="2536">
                  <c:v>455</c:v>
                </c:pt>
                <c:pt idx="2537">
                  <c:v>523</c:v>
                </c:pt>
                <c:pt idx="2538">
                  <c:v>558</c:v>
                </c:pt>
                <c:pt idx="2539">
                  <c:v>589</c:v>
                </c:pt>
                <c:pt idx="2540">
                  <c:v>614</c:v>
                </c:pt>
                <c:pt idx="2541">
                  <c:v>621</c:v>
                </c:pt>
                <c:pt idx="2542">
                  <c:v>584</c:v>
                </c:pt>
                <c:pt idx="2543">
                  <c:v>491</c:v>
                </c:pt>
                <c:pt idx="2544">
                  <c:v>390</c:v>
                </c:pt>
                <c:pt idx="2545">
                  <c:v>355</c:v>
                </c:pt>
                <c:pt idx="2546">
                  <c:v>375</c:v>
                </c:pt>
                <c:pt idx="2547">
                  <c:v>402</c:v>
                </c:pt>
                <c:pt idx="2548">
                  <c:v>460</c:v>
                </c:pt>
                <c:pt idx="2549">
                  <c:v>522</c:v>
                </c:pt>
                <c:pt idx="2550">
                  <c:v>548</c:v>
                </c:pt>
                <c:pt idx="2551">
                  <c:v>546</c:v>
                </c:pt>
                <c:pt idx="2552">
                  <c:v>523</c:v>
                </c:pt>
                <c:pt idx="2553">
                  <c:v>509</c:v>
                </c:pt>
                <c:pt idx="2554">
                  <c:v>542</c:v>
                </c:pt>
                <c:pt idx="2555">
                  <c:v>592</c:v>
                </c:pt>
                <c:pt idx="2556">
                  <c:v>646</c:v>
                </c:pt>
                <c:pt idx="2557">
                  <c:v>726</c:v>
                </c:pt>
                <c:pt idx="2558">
                  <c:v>776</c:v>
                </c:pt>
                <c:pt idx="2559">
                  <c:v>801</c:v>
                </c:pt>
                <c:pt idx="2560">
                  <c:v>814</c:v>
                </c:pt>
                <c:pt idx="2561">
                  <c:v>783</c:v>
                </c:pt>
                <c:pt idx="2562">
                  <c:v>749</c:v>
                </c:pt>
                <c:pt idx="2563">
                  <c:v>727</c:v>
                </c:pt>
                <c:pt idx="2564">
                  <c:v>711</c:v>
                </c:pt>
                <c:pt idx="2565">
                  <c:v>711</c:v>
                </c:pt>
                <c:pt idx="2566">
                  <c:v>721</c:v>
                </c:pt>
                <c:pt idx="2567">
                  <c:v>731</c:v>
                </c:pt>
                <c:pt idx="2568">
                  <c:v>694</c:v>
                </c:pt>
                <c:pt idx="2569">
                  <c:v>623</c:v>
                </c:pt>
                <c:pt idx="2570">
                  <c:v>597</c:v>
                </c:pt>
                <c:pt idx="2571">
                  <c:v>620</c:v>
                </c:pt>
                <c:pt idx="2572">
                  <c:v>628</c:v>
                </c:pt>
                <c:pt idx="2573">
                  <c:v>616</c:v>
                </c:pt>
                <c:pt idx="2574">
                  <c:v>664</c:v>
                </c:pt>
                <c:pt idx="2575">
                  <c:v>745</c:v>
                </c:pt>
                <c:pt idx="2576">
                  <c:v>779</c:v>
                </c:pt>
                <c:pt idx="2577">
                  <c:v>836</c:v>
                </c:pt>
                <c:pt idx="2578">
                  <c:v>893</c:v>
                </c:pt>
                <c:pt idx="2579">
                  <c:v>901</c:v>
                </c:pt>
                <c:pt idx="2580">
                  <c:v>940</c:v>
                </c:pt>
                <c:pt idx="2581">
                  <c:v>925</c:v>
                </c:pt>
                <c:pt idx="2582">
                  <c:v>830</c:v>
                </c:pt>
                <c:pt idx="2583">
                  <c:v>749</c:v>
                </c:pt>
                <c:pt idx="2584">
                  <c:v>665</c:v>
                </c:pt>
                <c:pt idx="2585">
                  <c:v>633</c:v>
                </c:pt>
                <c:pt idx="2586">
                  <c:v>675</c:v>
                </c:pt>
                <c:pt idx="2587">
                  <c:v>688</c:v>
                </c:pt>
                <c:pt idx="2588">
                  <c:v>665</c:v>
                </c:pt>
                <c:pt idx="2589">
                  <c:v>642</c:v>
                </c:pt>
                <c:pt idx="2590">
                  <c:v>629</c:v>
                </c:pt>
                <c:pt idx="2591">
                  <c:v>633</c:v>
                </c:pt>
                <c:pt idx="2592">
                  <c:v>616</c:v>
                </c:pt>
                <c:pt idx="2593">
                  <c:v>545</c:v>
                </c:pt>
                <c:pt idx="2594">
                  <c:v>496</c:v>
                </c:pt>
                <c:pt idx="2595">
                  <c:v>483</c:v>
                </c:pt>
                <c:pt idx="2596">
                  <c:v>448</c:v>
                </c:pt>
                <c:pt idx="2597">
                  <c:v>460</c:v>
                </c:pt>
                <c:pt idx="2598">
                  <c:v>497</c:v>
                </c:pt>
                <c:pt idx="2599">
                  <c:v>548</c:v>
                </c:pt>
                <c:pt idx="2600">
                  <c:v>632</c:v>
                </c:pt>
                <c:pt idx="2601">
                  <c:v>626</c:v>
                </c:pt>
                <c:pt idx="2602">
                  <c:v>566</c:v>
                </c:pt>
                <c:pt idx="2603">
                  <c:v>541</c:v>
                </c:pt>
                <c:pt idx="2604">
                  <c:v>497</c:v>
                </c:pt>
                <c:pt idx="2605">
                  <c:v>499</c:v>
                </c:pt>
                <c:pt idx="2606">
                  <c:v>502</c:v>
                </c:pt>
                <c:pt idx="2607">
                  <c:v>395</c:v>
                </c:pt>
                <c:pt idx="2608">
                  <c:v>307</c:v>
                </c:pt>
                <c:pt idx="2609">
                  <c:v>250</c:v>
                </c:pt>
                <c:pt idx="2610">
                  <c:v>165</c:v>
                </c:pt>
                <c:pt idx="2611">
                  <c:v>122</c:v>
                </c:pt>
                <c:pt idx="2612">
                  <c:v>101</c:v>
                </c:pt>
                <c:pt idx="2613">
                  <c:v>69</c:v>
                </c:pt>
                <c:pt idx="2614">
                  <c:v>20</c:v>
                </c:pt>
                <c:pt idx="2615">
                  <c:v>-24</c:v>
                </c:pt>
                <c:pt idx="2616">
                  <c:v>-48</c:v>
                </c:pt>
                <c:pt idx="2617">
                  <c:v>-87</c:v>
                </c:pt>
                <c:pt idx="2618">
                  <c:v>-127</c:v>
                </c:pt>
                <c:pt idx="2619">
                  <c:v>-182</c:v>
                </c:pt>
                <c:pt idx="2620">
                  <c:v>-204</c:v>
                </c:pt>
                <c:pt idx="2621">
                  <c:v>-156</c:v>
                </c:pt>
                <c:pt idx="2622">
                  <c:v>-108</c:v>
                </c:pt>
                <c:pt idx="2623">
                  <c:v>-76</c:v>
                </c:pt>
                <c:pt idx="2624">
                  <c:v>-66</c:v>
                </c:pt>
                <c:pt idx="2625">
                  <c:v>-117</c:v>
                </c:pt>
                <c:pt idx="2626">
                  <c:v>-196</c:v>
                </c:pt>
                <c:pt idx="2627">
                  <c:v>-302</c:v>
                </c:pt>
                <c:pt idx="2628">
                  <c:v>-422</c:v>
                </c:pt>
                <c:pt idx="2629">
                  <c:v>-518</c:v>
                </c:pt>
                <c:pt idx="2630">
                  <c:v>-572</c:v>
                </c:pt>
                <c:pt idx="2631">
                  <c:v>-554</c:v>
                </c:pt>
                <c:pt idx="2632">
                  <c:v>-501</c:v>
                </c:pt>
                <c:pt idx="2633">
                  <c:v>-486</c:v>
                </c:pt>
                <c:pt idx="2634">
                  <c:v>-495</c:v>
                </c:pt>
                <c:pt idx="2635">
                  <c:v>-514</c:v>
                </c:pt>
                <c:pt idx="2636">
                  <c:v>-555</c:v>
                </c:pt>
                <c:pt idx="2637">
                  <c:v>-579</c:v>
                </c:pt>
                <c:pt idx="2638">
                  <c:v>-579</c:v>
                </c:pt>
                <c:pt idx="2639">
                  <c:v>-571</c:v>
                </c:pt>
                <c:pt idx="2640">
                  <c:v>-557</c:v>
                </c:pt>
                <c:pt idx="2641">
                  <c:v>-600</c:v>
                </c:pt>
                <c:pt idx="2642">
                  <c:v>-671</c:v>
                </c:pt>
                <c:pt idx="2643">
                  <c:v>-641</c:v>
                </c:pt>
                <c:pt idx="2644">
                  <c:v>-579</c:v>
                </c:pt>
                <c:pt idx="2645">
                  <c:v>-534</c:v>
                </c:pt>
                <c:pt idx="2646">
                  <c:v>-443</c:v>
                </c:pt>
                <c:pt idx="2647">
                  <c:v>-400</c:v>
                </c:pt>
                <c:pt idx="2648">
                  <c:v>-400</c:v>
                </c:pt>
                <c:pt idx="2649">
                  <c:v>-347</c:v>
                </c:pt>
                <c:pt idx="2650">
                  <c:v>-341</c:v>
                </c:pt>
                <c:pt idx="2651">
                  <c:v>-361</c:v>
                </c:pt>
                <c:pt idx="2652">
                  <c:v>-331</c:v>
                </c:pt>
                <c:pt idx="2653">
                  <c:v>-333</c:v>
                </c:pt>
                <c:pt idx="2654">
                  <c:v>-346</c:v>
                </c:pt>
                <c:pt idx="2655">
                  <c:v>-339</c:v>
                </c:pt>
                <c:pt idx="2656">
                  <c:v>-384</c:v>
                </c:pt>
                <c:pt idx="2657">
                  <c:v>-449</c:v>
                </c:pt>
                <c:pt idx="2658">
                  <c:v>-481</c:v>
                </c:pt>
                <c:pt idx="2659">
                  <c:v>-519</c:v>
                </c:pt>
                <c:pt idx="2660">
                  <c:v>-503</c:v>
                </c:pt>
                <c:pt idx="2661">
                  <c:v>-384</c:v>
                </c:pt>
                <c:pt idx="2662">
                  <c:v>-282</c:v>
                </c:pt>
                <c:pt idx="2663">
                  <c:v>-243</c:v>
                </c:pt>
                <c:pt idx="2664">
                  <c:v>-220</c:v>
                </c:pt>
                <c:pt idx="2665">
                  <c:v>-254</c:v>
                </c:pt>
                <c:pt idx="2666">
                  <c:v>-337</c:v>
                </c:pt>
                <c:pt idx="2667">
                  <c:v>-394</c:v>
                </c:pt>
                <c:pt idx="2668">
                  <c:v>-409</c:v>
                </c:pt>
                <c:pt idx="2669">
                  <c:v>-355</c:v>
                </c:pt>
                <c:pt idx="2670">
                  <c:v>-257</c:v>
                </c:pt>
                <c:pt idx="2671">
                  <c:v>-201</c:v>
                </c:pt>
                <c:pt idx="2672">
                  <c:v>-167</c:v>
                </c:pt>
                <c:pt idx="2673">
                  <c:v>-121</c:v>
                </c:pt>
                <c:pt idx="2674">
                  <c:v>-95</c:v>
                </c:pt>
                <c:pt idx="2675">
                  <c:v>-89</c:v>
                </c:pt>
                <c:pt idx="2676">
                  <c:v>-117</c:v>
                </c:pt>
                <c:pt idx="2677">
                  <c:v>-168</c:v>
                </c:pt>
                <c:pt idx="2678">
                  <c:v>-207</c:v>
                </c:pt>
                <c:pt idx="2679">
                  <c:v>-252</c:v>
                </c:pt>
                <c:pt idx="2680">
                  <c:v>-237</c:v>
                </c:pt>
                <c:pt idx="2681">
                  <c:v>-149</c:v>
                </c:pt>
                <c:pt idx="2682">
                  <c:v>-51</c:v>
                </c:pt>
                <c:pt idx="2683">
                  <c:v>90</c:v>
                </c:pt>
                <c:pt idx="2684">
                  <c:v>214</c:v>
                </c:pt>
                <c:pt idx="2685">
                  <c:v>284</c:v>
                </c:pt>
                <c:pt idx="2686">
                  <c:v>360</c:v>
                </c:pt>
                <c:pt idx="2687">
                  <c:v>419</c:v>
                </c:pt>
                <c:pt idx="2688">
                  <c:v>453</c:v>
                </c:pt>
                <c:pt idx="2689">
                  <c:v>477</c:v>
                </c:pt>
                <c:pt idx="2690">
                  <c:v>420</c:v>
                </c:pt>
                <c:pt idx="2691">
                  <c:v>300</c:v>
                </c:pt>
                <c:pt idx="2692">
                  <c:v>188</c:v>
                </c:pt>
                <c:pt idx="2693">
                  <c:v>83</c:v>
                </c:pt>
                <c:pt idx="2694">
                  <c:v>22</c:v>
                </c:pt>
                <c:pt idx="2695">
                  <c:v>32</c:v>
                </c:pt>
                <c:pt idx="2696">
                  <c:v>30</c:v>
                </c:pt>
                <c:pt idx="2697">
                  <c:v>51</c:v>
                </c:pt>
                <c:pt idx="2698">
                  <c:v>131</c:v>
                </c:pt>
                <c:pt idx="2699">
                  <c:v>145</c:v>
                </c:pt>
                <c:pt idx="2700">
                  <c:v>139</c:v>
                </c:pt>
                <c:pt idx="2701">
                  <c:v>187</c:v>
                </c:pt>
                <c:pt idx="2702">
                  <c:v>194</c:v>
                </c:pt>
                <c:pt idx="2703">
                  <c:v>201</c:v>
                </c:pt>
                <c:pt idx="2704">
                  <c:v>209</c:v>
                </c:pt>
                <c:pt idx="2705">
                  <c:v>168</c:v>
                </c:pt>
                <c:pt idx="2706">
                  <c:v>152</c:v>
                </c:pt>
                <c:pt idx="2707">
                  <c:v>140</c:v>
                </c:pt>
                <c:pt idx="2708">
                  <c:v>115</c:v>
                </c:pt>
                <c:pt idx="2709">
                  <c:v>88</c:v>
                </c:pt>
                <c:pt idx="2710">
                  <c:v>71</c:v>
                </c:pt>
                <c:pt idx="2711">
                  <c:v>118</c:v>
                </c:pt>
                <c:pt idx="2712">
                  <c:v>159</c:v>
                </c:pt>
                <c:pt idx="2713">
                  <c:v>151</c:v>
                </c:pt>
                <c:pt idx="2714">
                  <c:v>99</c:v>
                </c:pt>
                <c:pt idx="2715">
                  <c:v>-44</c:v>
                </c:pt>
                <c:pt idx="2716">
                  <c:v>-205</c:v>
                </c:pt>
                <c:pt idx="2717">
                  <c:v>-349</c:v>
                </c:pt>
                <c:pt idx="2718">
                  <c:v>-469</c:v>
                </c:pt>
                <c:pt idx="2719">
                  <c:v>-499</c:v>
                </c:pt>
                <c:pt idx="2720">
                  <c:v>-430</c:v>
                </c:pt>
                <c:pt idx="2721">
                  <c:v>-306</c:v>
                </c:pt>
                <c:pt idx="2722">
                  <c:v>-184</c:v>
                </c:pt>
                <c:pt idx="2723">
                  <c:v>-71</c:v>
                </c:pt>
                <c:pt idx="2724">
                  <c:v>0</c:v>
                </c:pt>
                <c:pt idx="2725">
                  <c:v>-14</c:v>
                </c:pt>
                <c:pt idx="2726">
                  <c:v>-68</c:v>
                </c:pt>
                <c:pt idx="2727">
                  <c:v>-184</c:v>
                </c:pt>
                <c:pt idx="2728">
                  <c:v>-336</c:v>
                </c:pt>
                <c:pt idx="2729">
                  <c:v>-465</c:v>
                </c:pt>
                <c:pt idx="2730">
                  <c:v>-615</c:v>
                </c:pt>
                <c:pt idx="2731">
                  <c:v>-726</c:v>
                </c:pt>
                <c:pt idx="2732">
                  <c:v>-778</c:v>
                </c:pt>
                <c:pt idx="2733">
                  <c:v>-829</c:v>
                </c:pt>
                <c:pt idx="2734">
                  <c:v>-826</c:v>
                </c:pt>
                <c:pt idx="2735">
                  <c:v>-800</c:v>
                </c:pt>
                <c:pt idx="2736">
                  <c:v>-836</c:v>
                </c:pt>
                <c:pt idx="2737">
                  <c:v>-847</c:v>
                </c:pt>
                <c:pt idx="2738">
                  <c:v>-789</c:v>
                </c:pt>
                <c:pt idx="2739">
                  <c:v>-752</c:v>
                </c:pt>
                <c:pt idx="2740">
                  <c:v>-726</c:v>
                </c:pt>
                <c:pt idx="2741">
                  <c:v>-721</c:v>
                </c:pt>
                <c:pt idx="2742">
                  <c:v>-835</c:v>
                </c:pt>
                <c:pt idx="2743">
                  <c:v>-947</c:v>
                </c:pt>
                <c:pt idx="2744">
                  <c:v>-981</c:v>
                </c:pt>
                <c:pt idx="2745">
                  <c:v>-1019</c:v>
                </c:pt>
                <c:pt idx="2746">
                  <c:v>-1036</c:v>
                </c:pt>
                <c:pt idx="2747">
                  <c:v>-1099</c:v>
                </c:pt>
                <c:pt idx="2748">
                  <c:v>-1196</c:v>
                </c:pt>
                <c:pt idx="2749">
                  <c:v>-1194</c:v>
                </c:pt>
                <c:pt idx="2750">
                  <c:v>-1186</c:v>
                </c:pt>
                <c:pt idx="2751">
                  <c:v>-1222</c:v>
                </c:pt>
                <c:pt idx="2752">
                  <c:v>-1212</c:v>
                </c:pt>
                <c:pt idx="2753">
                  <c:v>-1179</c:v>
                </c:pt>
                <c:pt idx="2754">
                  <c:v>-1138</c:v>
                </c:pt>
                <c:pt idx="2755">
                  <c:v>-1089</c:v>
                </c:pt>
                <c:pt idx="2756">
                  <c:v>-1057</c:v>
                </c:pt>
                <c:pt idx="2757">
                  <c:v>-970</c:v>
                </c:pt>
                <c:pt idx="2758">
                  <c:v>-851</c:v>
                </c:pt>
                <c:pt idx="2759">
                  <c:v>-813</c:v>
                </c:pt>
                <c:pt idx="2760">
                  <c:v>-808</c:v>
                </c:pt>
                <c:pt idx="2761">
                  <c:v>-762</c:v>
                </c:pt>
                <c:pt idx="2762">
                  <c:v>-703</c:v>
                </c:pt>
                <c:pt idx="2763">
                  <c:v>-604</c:v>
                </c:pt>
                <c:pt idx="2764">
                  <c:v>-520</c:v>
                </c:pt>
                <c:pt idx="2765">
                  <c:v>-574</c:v>
                </c:pt>
                <c:pt idx="2766">
                  <c:v>-647</c:v>
                </c:pt>
                <c:pt idx="2767">
                  <c:v>-662</c:v>
                </c:pt>
                <c:pt idx="2768">
                  <c:v>-703</c:v>
                </c:pt>
                <c:pt idx="2769">
                  <c:v>-693</c:v>
                </c:pt>
                <c:pt idx="2770">
                  <c:v>-623</c:v>
                </c:pt>
                <c:pt idx="2771">
                  <c:v>-541</c:v>
                </c:pt>
                <c:pt idx="2772">
                  <c:v>-399</c:v>
                </c:pt>
                <c:pt idx="2773">
                  <c:v>-306</c:v>
                </c:pt>
                <c:pt idx="2774">
                  <c:v>-310</c:v>
                </c:pt>
                <c:pt idx="2775">
                  <c:v>-288</c:v>
                </c:pt>
                <c:pt idx="2776">
                  <c:v>-261</c:v>
                </c:pt>
                <c:pt idx="2777">
                  <c:v>-241</c:v>
                </c:pt>
                <c:pt idx="2778">
                  <c:v>-169</c:v>
                </c:pt>
                <c:pt idx="2779">
                  <c:v>-114</c:v>
                </c:pt>
                <c:pt idx="2780">
                  <c:v>-98</c:v>
                </c:pt>
                <c:pt idx="2781">
                  <c:v>-73</c:v>
                </c:pt>
                <c:pt idx="2782">
                  <c:v>-40</c:v>
                </c:pt>
                <c:pt idx="2783">
                  <c:v>26</c:v>
                </c:pt>
                <c:pt idx="2784">
                  <c:v>121</c:v>
                </c:pt>
                <c:pt idx="2785">
                  <c:v>203</c:v>
                </c:pt>
                <c:pt idx="2786">
                  <c:v>274</c:v>
                </c:pt>
                <c:pt idx="2787">
                  <c:v>323</c:v>
                </c:pt>
                <c:pt idx="2788">
                  <c:v>359</c:v>
                </c:pt>
                <c:pt idx="2789">
                  <c:v>403</c:v>
                </c:pt>
                <c:pt idx="2790">
                  <c:v>435</c:v>
                </c:pt>
                <c:pt idx="2791">
                  <c:v>487</c:v>
                </c:pt>
                <c:pt idx="2792">
                  <c:v>602</c:v>
                </c:pt>
                <c:pt idx="2793">
                  <c:v>741</c:v>
                </c:pt>
                <c:pt idx="2794">
                  <c:v>884</c:v>
                </c:pt>
                <c:pt idx="2795">
                  <c:v>1044</c:v>
                </c:pt>
                <c:pt idx="2796">
                  <c:v>1201</c:v>
                </c:pt>
                <c:pt idx="2797">
                  <c:v>1319</c:v>
                </c:pt>
                <c:pt idx="2798">
                  <c:v>1398</c:v>
                </c:pt>
                <c:pt idx="2799">
                  <c:v>1413</c:v>
                </c:pt>
                <c:pt idx="2800">
                  <c:v>1415</c:v>
                </c:pt>
                <c:pt idx="2801">
                  <c:v>1450</c:v>
                </c:pt>
                <c:pt idx="2802">
                  <c:v>1460</c:v>
                </c:pt>
                <c:pt idx="2803">
                  <c:v>1489</c:v>
                </c:pt>
                <c:pt idx="2804">
                  <c:v>1547</c:v>
                </c:pt>
                <c:pt idx="2805">
                  <c:v>1567</c:v>
                </c:pt>
                <c:pt idx="2806">
                  <c:v>1603</c:v>
                </c:pt>
                <c:pt idx="2807">
                  <c:v>1661</c:v>
                </c:pt>
                <c:pt idx="2808">
                  <c:v>1714</c:v>
                </c:pt>
                <c:pt idx="2809">
                  <c:v>1778</c:v>
                </c:pt>
                <c:pt idx="2810">
                  <c:v>1868</c:v>
                </c:pt>
                <c:pt idx="2811">
                  <c:v>1958</c:v>
                </c:pt>
                <c:pt idx="2812">
                  <c:v>2026</c:v>
                </c:pt>
                <c:pt idx="2813">
                  <c:v>2105</c:v>
                </c:pt>
                <c:pt idx="2814">
                  <c:v>2174</c:v>
                </c:pt>
                <c:pt idx="2815">
                  <c:v>2207</c:v>
                </c:pt>
                <c:pt idx="2816">
                  <c:v>2222</c:v>
                </c:pt>
                <c:pt idx="2817">
                  <c:v>2214</c:v>
                </c:pt>
                <c:pt idx="2818">
                  <c:v>2232</c:v>
                </c:pt>
                <c:pt idx="2819">
                  <c:v>2267</c:v>
                </c:pt>
                <c:pt idx="2820">
                  <c:v>2230</c:v>
                </c:pt>
                <c:pt idx="2821">
                  <c:v>2164</c:v>
                </c:pt>
                <c:pt idx="2822">
                  <c:v>2173</c:v>
                </c:pt>
                <c:pt idx="2823">
                  <c:v>2248</c:v>
                </c:pt>
                <c:pt idx="2824">
                  <c:v>2267</c:v>
                </c:pt>
                <c:pt idx="2825">
                  <c:v>2209</c:v>
                </c:pt>
                <c:pt idx="2826">
                  <c:v>2163</c:v>
                </c:pt>
                <c:pt idx="2827">
                  <c:v>2098</c:v>
                </c:pt>
                <c:pt idx="2828">
                  <c:v>2036</c:v>
                </c:pt>
                <c:pt idx="2829">
                  <c:v>2065</c:v>
                </c:pt>
                <c:pt idx="2830">
                  <c:v>2098</c:v>
                </c:pt>
                <c:pt idx="2831">
                  <c:v>2091</c:v>
                </c:pt>
                <c:pt idx="2832">
                  <c:v>2092</c:v>
                </c:pt>
                <c:pt idx="2833">
                  <c:v>2016</c:v>
                </c:pt>
                <c:pt idx="2834">
                  <c:v>1880</c:v>
                </c:pt>
                <c:pt idx="2835">
                  <c:v>1809</c:v>
                </c:pt>
                <c:pt idx="2836">
                  <c:v>1743</c:v>
                </c:pt>
                <c:pt idx="2837">
                  <c:v>1668</c:v>
                </c:pt>
                <c:pt idx="2838">
                  <c:v>1646</c:v>
                </c:pt>
                <c:pt idx="2839">
                  <c:v>1606</c:v>
                </c:pt>
                <c:pt idx="2840">
                  <c:v>1542</c:v>
                </c:pt>
                <c:pt idx="2841">
                  <c:v>1467</c:v>
                </c:pt>
                <c:pt idx="2842">
                  <c:v>1314</c:v>
                </c:pt>
                <c:pt idx="2843">
                  <c:v>1182</c:v>
                </c:pt>
                <c:pt idx="2844">
                  <c:v>1104</c:v>
                </c:pt>
                <c:pt idx="2845">
                  <c:v>936</c:v>
                </c:pt>
                <c:pt idx="2846">
                  <c:v>805</c:v>
                </c:pt>
                <c:pt idx="2847">
                  <c:v>782</c:v>
                </c:pt>
                <c:pt idx="2848">
                  <c:v>710</c:v>
                </c:pt>
                <c:pt idx="2849">
                  <c:v>630</c:v>
                </c:pt>
                <c:pt idx="2850">
                  <c:v>550</c:v>
                </c:pt>
                <c:pt idx="2851">
                  <c:v>415</c:v>
                </c:pt>
                <c:pt idx="2852">
                  <c:v>346</c:v>
                </c:pt>
                <c:pt idx="2853">
                  <c:v>308</c:v>
                </c:pt>
                <c:pt idx="2854">
                  <c:v>225</c:v>
                </c:pt>
                <c:pt idx="2855">
                  <c:v>149</c:v>
                </c:pt>
                <c:pt idx="2856">
                  <c:v>22</c:v>
                </c:pt>
                <c:pt idx="2857">
                  <c:v>-172</c:v>
                </c:pt>
                <c:pt idx="2858">
                  <c:v>-337</c:v>
                </c:pt>
                <c:pt idx="2859">
                  <c:v>-500</c:v>
                </c:pt>
                <c:pt idx="2860">
                  <c:v>-660</c:v>
                </c:pt>
                <c:pt idx="2861">
                  <c:v>-705</c:v>
                </c:pt>
                <c:pt idx="2862">
                  <c:v>-682</c:v>
                </c:pt>
                <c:pt idx="2863">
                  <c:v>-688</c:v>
                </c:pt>
                <c:pt idx="2864">
                  <c:v>-726</c:v>
                </c:pt>
                <c:pt idx="2865">
                  <c:v>-822</c:v>
                </c:pt>
                <c:pt idx="2866">
                  <c:v>-955</c:v>
                </c:pt>
                <c:pt idx="2867">
                  <c:v>-1095</c:v>
                </c:pt>
                <c:pt idx="2868">
                  <c:v>-1230</c:v>
                </c:pt>
                <c:pt idx="2869">
                  <c:v>-1286</c:v>
                </c:pt>
                <c:pt idx="2870">
                  <c:v>-1275</c:v>
                </c:pt>
                <c:pt idx="2871">
                  <c:v>-1284</c:v>
                </c:pt>
                <c:pt idx="2872">
                  <c:v>-1314</c:v>
                </c:pt>
                <c:pt idx="2873">
                  <c:v>-1382</c:v>
                </c:pt>
                <c:pt idx="2874">
                  <c:v>-1480</c:v>
                </c:pt>
                <c:pt idx="2875">
                  <c:v>-1540</c:v>
                </c:pt>
                <c:pt idx="2876">
                  <c:v>-1604</c:v>
                </c:pt>
                <c:pt idx="2877">
                  <c:v>-1708</c:v>
                </c:pt>
                <c:pt idx="2878">
                  <c:v>-1765</c:v>
                </c:pt>
                <c:pt idx="2879">
                  <c:v>-1805</c:v>
                </c:pt>
                <c:pt idx="2880">
                  <c:v>-1876</c:v>
                </c:pt>
                <c:pt idx="2881">
                  <c:v>-1891</c:v>
                </c:pt>
                <c:pt idx="2882">
                  <c:v>-1856</c:v>
                </c:pt>
                <c:pt idx="2883">
                  <c:v>-1831</c:v>
                </c:pt>
                <c:pt idx="2884">
                  <c:v>-1813</c:v>
                </c:pt>
                <c:pt idx="2885">
                  <c:v>-1806</c:v>
                </c:pt>
                <c:pt idx="2886">
                  <c:v>-1804</c:v>
                </c:pt>
                <c:pt idx="2887">
                  <c:v>-1800</c:v>
                </c:pt>
                <c:pt idx="2888">
                  <c:v>-1813</c:v>
                </c:pt>
                <c:pt idx="2889">
                  <c:v>-1897</c:v>
                </c:pt>
                <c:pt idx="2890">
                  <c:v>-2029</c:v>
                </c:pt>
                <c:pt idx="2891">
                  <c:v>-2125</c:v>
                </c:pt>
                <c:pt idx="2892">
                  <c:v>-2179</c:v>
                </c:pt>
                <c:pt idx="2893">
                  <c:v>-2187</c:v>
                </c:pt>
                <c:pt idx="2894">
                  <c:v>-2152</c:v>
                </c:pt>
                <c:pt idx="2895">
                  <c:v>-2139</c:v>
                </c:pt>
                <c:pt idx="2896">
                  <c:v>-2153</c:v>
                </c:pt>
                <c:pt idx="2897">
                  <c:v>-2157</c:v>
                </c:pt>
                <c:pt idx="2898">
                  <c:v>-2161</c:v>
                </c:pt>
                <c:pt idx="2899">
                  <c:v>-2159</c:v>
                </c:pt>
                <c:pt idx="2900">
                  <c:v>-2094</c:v>
                </c:pt>
                <c:pt idx="2901">
                  <c:v>-1997</c:v>
                </c:pt>
                <c:pt idx="2902">
                  <c:v>-1919</c:v>
                </c:pt>
                <c:pt idx="2903">
                  <c:v>-1849</c:v>
                </c:pt>
                <c:pt idx="2904">
                  <c:v>-1813</c:v>
                </c:pt>
                <c:pt idx="2905">
                  <c:v>-1832</c:v>
                </c:pt>
                <c:pt idx="2906">
                  <c:v>-1864</c:v>
                </c:pt>
                <c:pt idx="2907">
                  <c:v>-1866</c:v>
                </c:pt>
                <c:pt idx="2908">
                  <c:v>-1823</c:v>
                </c:pt>
                <c:pt idx="2909">
                  <c:v>-1783</c:v>
                </c:pt>
                <c:pt idx="2910">
                  <c:v>-1719</c:v>
                </c:pt>
                <c:pt idx="2911">
                  <c:v>-1536</c:v>
                </c:pt>
                <c:pt idx="2912">
                  <c:v>-1323</c:v>
                </c:pt>
                <c:pt idx="2913">
                  <c:v>-1172</c:v>
                </c:pt>
                <c:pt idx="2914">
                  <c:v>-1070</c:v>
                </c:pt>
                <c:pt idx="2915">
                  <c:v>-1058</c:v>
                </c:pt>
                <c:pt idx="2916">
                  <c:v>-1057</c:v>
                </c:pt>
                <c:pt idx="2917">
                  <c:v>-1034</c:v>
                </c:pt>
                <c:pt idx="2918">
                  <c:v>-1056</c:v>
                </c:pt>
                <c:pt idx="2919">
                  <c:v>-988</c:v>
                </c:pt>
                <c:pt idx="2920">
                  <c:v>-827</c:v>
                </c:pt>
                <c:pt idx="2921">
                  <c:v>-673</c:v>
                </c:pt>
                <c:pt idx="2922">
                  <c:v>-493</c:v>
                </c:pt>
                <c:pt idx="2923">
                  <c:v>-345</c:v>
                </c:pt>
                <c:pt idx="2924">
                  <c:v>-241</c:v>
                </c:pt>
                <c:pt idx="2925">
                  <c:v>-142</c:v>
                </c:pt>
                <c:pt idx="2926">
                  <c:v>-71</c:v>
                </c:pt>
                <c:pt idx="2927">
                  <c:v>-11</c:v>
                </c:pt>
                <c:pt idx="2928">
                  <c:v>25</c:v>
                </c:pt>
                <c:pt idx="2929">
                  <c:v>32</c:v>
                </c:pt>
                <c:pt idx="2930">
                  <c:v>2</c:v>
                </c:pt>
                <c:pt idx="2931">
                  <c:v>-28</c:v>
                </c:pt>
                <c:pt idx="2932">
                  <c:v>11</c:v>
                </c:pt>
                <c:pt idx="2933">
                  <c:v>90</c:v>
                </c:pt>
                <c:pt idx="2934">
                  <c:v>253</c:v>
                </c:pt>
                <c:pt idx="2935">
                  <c:v>488</c:v>
                </c:pt>
                <c:pt idx="2936">
                  <c:v>656</c:v>
                </c:pt>
                <c:pt idx="2937">
                  <c:v>783</c:v>
                </c:pt>
                <c:pt idx="2938">
                  <c:v>866</c:v>
                </c:pt>
                <c:pt idx="2939">
                  <c:v>886</c:v>
                </c:pt>
                <c:pt idx="2940">
                  <c:v>945</c:v>
                </c:pt>
                <c:pt idx="2941">
                  <c:v>977</c:v>
                </c:pt>
                <c:pt idx="2942">
                  <c:v>939</c:v>
                </c:pt>
                <c:pt idx="2943">
                  <c:v>954</c:v>
                </c:pt>
                <c:pt idx="2944">
                  <c:v>969</c:v>
                </c:pt>
                <c:pt idx="2945">
                  <c:v>957</c:v>
                </c:pt>
                <c:pt idx="2946">
                  <c:v>980</c:v>
                </c:pt>
                <c:pt idx="2947">
                  <c:v>1006</c:v>
                </c:pt>
                <c:pt idx="2948">
                  <c:v>1030</c:v>
                </c:pt>
                <c:pt idx="2949">
                  <c:v>1059</c:v>
                </c:pt>
                <c:pt idx="2950">
                  <c:v>1079</c:v>
                </c:pt>
                <c:pt idx="2951">
                  <c:v>1097</c:v>
                </c:pt>
                <c:pt idx="2952">
                  <c:v>1109</c:v>
                </c:pt>
                <c:pt idx="2953">
                  <c:v>1156</c:v>
                </c:pt>
                <c:pt idx="2954">
                  <c:v>1211</c:v>
                </c:pt>
                <c:pt idx="2955">
                  <c:v>1215</c:v>
                </c:pt>
                <c:pt idx="2956">
                  <c:v>1248</c:v>
                </c:pt>
                <c:pt idx="2957">
                  <c:v>1316</c:v>
                </c:pt>
                <c:pt idx="2958">
                  <c:v>1328</c:v>
                </c:pt>
                <c:pt idx="2959">
                  <c:v>1297</c:v>
                </c:pt>
                <c:pt idx="2960">
                  <c:v>1308</c:v>
                </c:pt>
                <c:pt idx="2961">
                  <c:v>1415</c:v>
                </c:pt>
                <c:pt idx="2962">
                  <c:v>1527</c:v>
                </c:pt>
                <c:pt idx="2963">
                  <c:v>1533</c:v>
                </c:pt>
                <c:pt idx="2964">
                  <c:v>1469</c:v>
                </c:pt>
                <c:pt idx="2965">
                  <c:v>1403</c:v>
                </c:pt>
                <c:pt idx="2966">
                  <c:v>1351</c:v>
                </c:pt>
                <c:pt idx="2967">
                  <c:v>1258</c:v>
                </c:pt>
                <c:pt idx="2968">
                  <c:v>1143</c:v>
                </c:pt>
                <c:pt idx="2969">
                  <c:v>1103</c:v>
                </c:pt>
                <c:pt idx="2970">
                  <c:v>1128</c:v>
                </c:pt>
                <c:pt idx="2971">
                  <c:v>1185</c:v>
                </c:pt>
                <c:pt idx="2972">
                  <c:v>1232</c:v>
                </c:pt>
                <c:pt idx="2973">
                  <c:v>1217</c:v>
                </c:pt>
                <c:pt idx="2974">
                  <c:v>1153</c:v>
                </c:pt>
                <c:pt idx="2975">
                  <c:v>1090</c:v>
                </c:pt>
                <c:pt idx="2976">
                  <c:v>1066</c:v>
                </c:pt>
                <c:pt idx="2977">
                  <c:v>1070</c:v>
                </c:pt>
                <c:pt idx="2978">
                  <c:v>1109</c:v>
                </c:pt>
                <c:pt idx="2979">
                  <c:v>1125</c:v>
                </c:pt>
                <c:pt idx="2980">
                  <c:v>1067</c:v>
                </c:pt>
                <c:pt idx="2981">
                  <c:v>980</c:v>
                </c:pt>
                <c:pt idx="2982">
                  <c:v>856</c:v>
                </c:pt>
                <c:pt idx="2983">
                  <c:v>779</c:v>
                </c:pt>
                <c:pt idx="2984">
                  <c:v>858</c:v>
                </c:pt>
                <c:pt idx="2985">
                  <c:v>980</c:v>
                </c:pt>
                <c:pt idx="2986">
                  <c:v>1022</c:v>
                </c:pt>
                <c:pt idx="2987">
                  <c:v>975</c:v>
                </c:pt>
                <c:pt idx="2988">
                  <c:v>814</c:v>
                </c:pt>
                <c:pt idx="2989">
                  <c:v>588</c:v>
                </c:pt>
                <c:pt idx="2990">
                  <c:v>414</c:v>
                </c:pt>
                <c:pt idx="2991">
                  <c:v>312</c:v>
                </c:pt>
                <c:pt idx="2992">
                  <c:v>289</c:v>
                </c:pt>
                <c:pt idx="2993">
                  <c:v>332</c:v>
                </c:pt>
                <c:pt idx="2994">
                  <c:v>322</c:v>
                </c:pt>
                <c:pt idx="2995">
                  <c:v>294</c:v>
                </c:pt>
                <c:pt idx="2996">
                  <c:v>330</c:v>
                </c:pt>
                <c:pt idx="2997">
                  <c:v>302</c:v>
                </c:pt>
                <c:pt idx="2998">
                  <c:v>152</c:v>
                </c:pt>
                <c:pt idx="2999">
                  <c:v>-4</c:v>
                </c:pt>
                <c:pt idx="3000">
                  <c:v>-121</c:v>
                </c:pt>
                <c:pt idx="3001">
                  <c:v>-229</c:v>
                </c:pt>
                <c:pt idx="3002">
                  <c:v>-315</c:v>
                </c:pt>
                <c:pt idx="3003">
                  <c:v>-383</c:v>
                </c:pt>
                <c:pt idx="3004">
                  <c:v>-472</c:v>
                </c:pt>
                <c:pt idx="3005">
                  <c:v>-524</c:v>
                </c:pt>
                <c:pt idx="3006">
                  <c:v>-528</c:v>
                </c:pt>
                <c:pt idx="3007">
                  <c:v>-557</c:v>
                </c:pt>
                <c:pt idx="3008">
                  <c:v>-564</c:v>
                </c:pt>
                <c:pt idx="3009">
                  <c:v>-540</c:v>
                </c:pt>
                <c:pt idx="3010">
                  <c:v>-532</c:v>
                </c:pt>
                <c:pt idx="3011">
                  <c:v>-536</c:v>
                </c:pt>
                <c:pt idx="3012">
                  <c:v>-622</c:v>
                </c:pt>
                <c:pt idx="3013">
                  <c:v>-768</c:v>
                </c:pt>
                <c:pt idx="3014">
                  <c:v>-878</c:v>
                </c:pt>
                <c:pt idx="3015">
                  <c:v>-906</c:v>
                </c:pt>
                <c:pt idx="3016">
                  <c:v>-847</c:v>
                </c:pt>
                <c:pt idx="3017">
                  <c:v>-786</c:v>
                </c:pt>
                <c:pt idx="3018">
                  <c:v>-727</c:v>
                </c:pt>
                <c:pt idx="3019">
                  <c:v>-676</c:v>
                </c:pt>
                <c:pt idx="3020">
                  <c:v>-709</c:v>
                </c:pt>
                <c:pt idx="3021">
                  <c:v>-774</c:v>
                </c:pt>
                <c:pt idx="3022">
                  <c:v>-809</c:v>
                </c:pt>
                <c:pt idx="3023">
                  <c:v>-814</c:v>
                </c:pt>
                <c:pt idx="3024">
                  <c:v>-812</c:v>
                </c:pt>
                <c:pt idx="3025">
                  <c:v>-805</c:v>
                </c:pt>
                <c:pt idx="3026">
                  <c:v>-771</c:v>
                </c:pt>
                <c:pt idx="3027">
                  <c:v>-739</c:v>
                </c:pt>
                <c:pt idx="3028">
                  <c:v>-731</c:v>
                </c:pt>
                <c:pt idx="3029">
                  <c:v>-748</c:v>
                </c:pt>
                <c:pt idx="3030">
                  <c:v>-766</c:v>
                </c:pt>
                <c:pt idx="3031">
                  <c:v>-775</c:v>
                </c:pt>
                <c:pt idx="3032">
                  <c:v>-807</c:v>
                </c:pt>
                <c:pt idx="3033">
                  <c:v>-795</c:v>
                </c:pt>
                <c:pt idx="3034">
                  <c:v>-714</c:v>
                </c:pt>
                <c:pt idx="3035">
                  <c:v>-611</c:v>
                </c:pt>
                <c:pt idx="3036">
                  <c:v>-505</c:v>
                </c:pt>
                <c:pt idx="3037">
                  <c:v>-487</c:v>
                </c:pt>
                <c:pt idx="3038">
                  <c:v>-556</c:v>
                </c:pt>
                <c:pt idx="3039">
                  <c:v>-575</c:v>
                </c:pt>
                <c:pt idx="3040">
                  <c:v>-553</c:v>
                </c:pt>
                <c:pt idx="3041">
                  <c:v>-536</c:v>
                </c:pt>
                <c:pt idx="3042">
                  <c:v>-460</c:v>
                </c:pt>
                <c:pt idx="3043">
                  <c:v>-322</c:v>
                </c:pt>
                <c:pt idx="3044">
                  <c:v>-232</c:v>
                </c:pt>
                <c:pt idx="3045">
                  <c:v>-245</c:v>
                </c:pt>
                <c:pt idx="3046">
                  <c:v>-303</c:v>
                </c:pt>
                <c:pt idx="3047">
                  <c:v>-384</c:v>
                </c:pt>
                <c:pt idx="3048">
                  <c:v>-411</c:v>
                </c:pt>
                <c:pt idx="3049">
                  <c:v>-338</c:v>
                </c:pt>
                <c:pt idx="3050">
                  <c:v>-295</c:v>
                </c:pt>
                <c:pt idx="3051">
                  <c:v>-275</c:v>
                </c:pt>
                <c:pt idx="3052">
                  <c:v>-184</c:v>
                </c:pt>
                <c:pt idx="3053">
                  <c:v>-100</c:v>
                </c:pt>
                <c:pt idx="3054">
                  <c:v>-56</c:v>
                </c:pt>
                <c:pt idx="3055">
                  <c:v>4</c:v>
                </c:pt>
                <c:pt idx="3056">
                  <c:v>68</c:v>
                </c:pt>
                <c:pt idx="3057">
                  <c:v>166</c:v>
                </c:pt>
                <c:pt idx="3058">
                  <c:v>301</c:v>
                </c:pt>
                <c:pt idx="3059">
                  <c:v>324</c:v>
                </c:pt>
                <c:pt idx="3060">
                  <c:v>262</c:v>
                </c:pt>
                <c:pt idx="3061">
                  <c:v>251</c:v>
                </c:pt>
                <c:pt idx="3062">
                  <c:v>220</c:v>
                </c:pt>
                <c:pt idx="3063">
                  <c:v>158</c:v>
                </c:pt>
                <c:pt idx="3064">
                  <c:v>181</c:v>
                </c:pt>
                <c:pt idx="3065">
                  <c:v>277</c:v>
                </c:pt>
                <c:pt idx="3066">
                  <c:v>391</c:v>
                </c:pt>
                <c:pt idx="3067">
                  <c:v>492</c:v>
                </c:pt>
                <c:pt idx="3068">
                  <c:v>553</c:v>
                </c:pt>
                <c:pt idx="3069">
                  <c:v>604</c:v>
                </c:pt>
                <c:pt idx="3070">
                  <c:v>619</c:v>
                </c:pt>
                <c:pt idx="3071">
                  <c:v>562</c:v>
                </c:pt>
                <c:pt idx="3072">
                  <c:v>482</c:v>
                </c:pt>
                <c:pt idx="3073">
                  <c:v>403</c:v>
                </c:pt>
                <c:pt idx="3074">
                  <c:v>328</c:v>
                </c:pt>
                <c:pt idx="3075">
                  <c:v>276</c:v>
                </c:pt>
                <c:pt idx="3076">
                  <c:v>282</c:v>
                </c:pt>
                <c:pt idx="3077">
                  <c:v>382</c:v>
                </c:pt>
                <c:pt idx="3078">
                  <c:v>536</c:v>
                </c:pt>
                <c:pt idx="3079">
                  <c:v>670</c:v>
                </c:pt>
                <c:pt idx="3080">
                  <c:v>720</c:v>
                </c:pt>
                <c:pt idx="3081">
                  <c:v>669</c:v>
                </c:pt>
                <c:pt idx="3082">
                  <c:v>574</c:v>
                </c:pt>
                <c:pt idx="3083">
                  <c:v>484</c:v>
                </c:pt>
                <c:pt idx="3084">
                  <c:v>434</c:v>
                </c:pt>
                <c:pt idx="3085">
                  <c:v>427</c:v>
                </c:pt>
                <c:pt idx="3086">
                  <c:v>411</c:v>
                </c:pt>
                <c:pt idx="3087">
                  <c:v>409</c:v>
                </c:pt>
                <c:pt idx="3088">
                  <c:v>404</c:v>
                </c:pt>
                <c:pt idx="3089">
                  <c:v>337</c:v>
                </c:pt>
                <c:pt idx="3090">
                  <c:v>307</c:v>
                </c:pt>
                <c:pt idx="3091">
                  <c:v>325</c:v>
                </c:pt>
                <c:pt idx="3092">
                  <c:v>350</c:v>
                </c:pt>
                <c:pt idx="3093">
                  <c:v>426</c:v>
                </c:pt>
                <c:pt idx="3094">
                  <c:v>482</c:v>
                </c:pt>
                <c:pt idx="3095">
                  <c:v>449</c:v>
                </c:pt>
                <c:pt idx="3096">
                  <c:v>369</c:v>
                </c:pt>
                <c:pt idx="3097">
                  <c:v>185</c:v>
                </c:pt>
                <c:pt idx="3098">
                  <c:v>-65</c:v>
                </c:pt>
                <c:pt idx="3099">
                  <c:v>-139</c:v>
                </c:pt>
                <c:pt idx="3100">
                  <c:v>-101</c:v>
                </c:pt>
                <c:pt idx="3101">
                  <c:v>-127</c:v>
                </c:pt>
                <c:pt idx="3102">
                  <c:v>-112</c:v>
                </c:pt>
                <c:pt idx="3103">
                  <c:v>-68</c:v>
                </c:pt>
                <c:pt idx="3104">
                  <c:v>-52</c:v>
                </c:pt>
                <c:pt idx="3105">
                  <c:v>-52</c:v>
                </c:pt>
                <c:pt idx="3106">
                  <c:v>-89</c:v>
                </c:pt>
                <c:pt idx="3107">
                  <c:v>-96</c:v>
                </c:pt>
                <c:pt idx="3108">
                  <c:v>-67</c:v>
                </c:pt>
                <c:pt idx="3109">
                  <c:v>-116</c:v>
                </c:pt>
                <c:pt idx="3110">
                  <c:v>-233</c:v>
                </c:pt>
                <c:pt idx="3111">
                  <c:v>-377</c:v>
                </c:pt>
                <c:pt idx="3112">
                  <c:v>-500</c:v>
                </c:pt>
                <c:pt idx="3113">
                  <c:v>-574</c:v>
                </c:pt>
                <c:pt idx="3114">
                  <c:v>-655</c:v>
                </c:pt>
                <c:pt idx="3115">
                  <c:v>-679</c:v>
                </c:pt>
                <c:pt idx="3116">
                  <c:v>-581</c:v>
                </c:pt>
                <c:pt idx="3117">
                  <c:v>-461</c:v>
                </c:pt>
                <c:pt idx="3118">
                  <c:v>-352</c:v>
                </c:pt>
                <c:pt idx="3119">
                  <c:v>-278</c:v>
                </c:pt>
                <c:pt idx="3120">
                  <c:v>-312</c:v>
                </c:pt>
                <c:pt idx="3121">
                  <c:v>-382</c:v>
                </c:pt>
                <c:pt idx="3122">
                  <c:v>-453</c:v>
                </c:pt>
                <c:pt idx="3123">
                  <c:v>-571</c:v>
                </c:pt>
                <c:pt idx="3124">
                  <c:v>-643</c:v>
                </c:pt>
                <c:pt idx="3125">
                  <c:v>-646</c:v>
                </c:pt>
                <c:pt idx="3126">
                  <c:v>-633</c:v>
                </c:pt>
                <c:pt idx="3127">
                  <c:v>-613</c:v>
                </c:pt>
                <c:pt idx="3128">
                  <c:v>-606</c:v>
                </c:pt>
                <c:pt idx="3129">
                  <c:v>-585</c:v>
                </c:pt>
                <c:pt idx="3130">
                  <c:v>-554</c:v>
                </c:pt>
                <c:pt idx="3131">
                  <c:v>-583</c:v>
                </c:pt>
                <c:pt idx="3132">
                  <c:v>-616</c:v>
                </c:pt>
                <c:pt idx="3133">
                  <c:v>-579</c:v>
                </c:pt>
                <c:pt idx="3134">
                  <c:v>-533</c:v>
                </c:pt>
                <c:pt idx="3135">
                  <c:v>-523</c:v>
                </c:pt>
                <c:pt idx="3136">
                  <c:v>-529</c:v>
                </c:pt>
                <c:pt idx="3137">
                  <c:v>-533</c:v>
                </c:pt>
                <c:pt idx="3138">
                  <c:v>-531</c:v>
                </c:pt>
                <c:pt idx="3139">
                  <c:v>-539</c:v>
                </c:pt>
                <c:pt idx="3140">
                  <c:v>-578</c:v>
                </c:pt>
                <c:pt idx="3141">
                  <c:v>-626</c:v>
                </c:pt>
                <c:pt idx="3142">
                  <c:v>-621</c:v>
                </c:pt>
                <c:pt idx="3143">
                  <c:v>-584</c:v>
                </c:pt>
                <c:pt idx="3144">
                  <c:v>-568</c:v>
                </c:pt>
                <c:pt idx="3145">
                  <c:v>-525</c:v>
                </c:pt>
                <c:pt idx="3146">
                  <c:v>-479</c:v>
                </c:pt>
                <c:pt idx="3147">
                  <c:v>-479</c:v>
                </c:pt>
                <c:pt idx="3148">
                  <c:v>-501</c:v>
                </c:pt>
                <c:pt idx="3149">
                  <c:v>-525</c:v>
                </c:pt>
                <c:pt idx="3150">
                  <c:v>-487</c:v>
                </c:pt>
                <c:pt idx="3151">
                  <c:v>-394</c:v>
                </c:pt>
                <c:pt idx="3152">
                  <c:v>-352</c:v>
                </c:pt>
                <c:pt idx="3153">
                  <c:v>-395</c:v>
                </c:pt>
                <c:pt idx="3154">
                  <c:v>-446</c:v>
                </c:pt>
                <c:pt idx="3155">
                  <c:v>-437</c:v>
                </c:pt>
                <c:pt idx="3156">
                  <c:v>-375</c:v>
                </c:pt>
                <c:pt idx="3157">
                  <c:v>-328</c:v>
                </c:pt>
                <c:pt idx="3158">
                  <c:v>-308</c:v>
                </c:pt>
                <c:pt idx="3159">
                  <c:v>-264</c:v>
                </c:pt>
                <c:pt idx="3160">
                  <c:v>-189</c:v>
                </c:pt>
                <c:pt idx="3161">
                  <c:v>-146</c:v>
                </c:pt>
                <c:pt idx="3162">
                  <c:v>-174</c:v>
                </c:pt>
                <c:pt idx="3163">
                  <c:v>-197</c:v>
                </c:pt>
                <c:pt idx="3164">
                  <c:v>-166</c:v>
                </c:pt>
                <c:pt idx="3165">
                  <c:v>-125</c:v>
                </c:pt>
                <c:pt idx="3166">
                  <c:v>-112</c:v>
                </c:pt>
                <c:pt idx="3167">
                  <c:v>-119</c:v>
                </c:pt>
                <c:pt idx="3168">
                  <c:v>-72</c:v>
                </c:pt>
                <c:pt idx="3169">
                  <c:v>34</c:v>
                </c:pt>
                <c:pt idx="3170">
                  <c:v>79</c:v>
                </c:pt>
                <c:pt idx="3171">
                  <c:v>39</c:v>
                </c:pt>
                <c:pt idx="3172">
                  <c:v>-1</c:v>
                </c:pt>
                <c:pt idx="3173">
                  <c:v>1</c:v>
                </c:pt>
                <c:pt idx="3174">
                  <c:v>42</c:v>
                </c:pt>
                <c:pt idx="3175">
                  <c:v>149</c:v>
                </c:pt>
                <c:pt idx="3176">
                  <c:v>305</c:v>
                </c:pt>
                <c:pt idx="3177">
                  <c:v>445</c:v>
                </c:pt>
                <c:pt idx="3178">
                  <c:v>543</c:v>
                </c:pt>
                <c:pt idx="3179">
                  <c:v>632</c:v>
                </c:pt>
                <c:pt idx="3180">
                  <c:v>689</c:v>
                </c:pt>
                <c:pt idx="3181">
                  <c:v>670</c:v>
                </c:pt>
                <c:pt idx="3182">
                  <c:v>616</c:v>
                </c:pt>
                <c:pt idx="3183">
                  <c:v>556</c:v>
                </c:pt>
                <c:pt idx="3184">
                  <c:v>532</c:v>
                </c:pt>
                <c:pt idx="3185">
                  <c:v>569</c:v>
                </c:pt>
                <c:pt idx="3186">
                  <c:v>622</c:v>
                </c:pt>
                <c:pt idx="3187">
                  <c:v>669</c:v>
                </c:pt>
                <c:pt idx="3188">
                  <c:v>651</c:v>
                </c:pt>
                <c:pt idx="3189">
                  <c:v>600</c:v>
                </c:pt>
                <c:pt idx="3190">
                  <c:v>617</c:v>
                </c:pt>
                <c:pt idx="3191">
                  <c:v>681</c:v>
                </c:pt>
                <c:pt idx="3192">
                  <c:v>776</c:v>
                </c:pt>
                <c:pt idx="3193">
                  <c:v>877</c:v>
                </c:pt>
                <c:pt idx="3194">
                  <c:v>920</c:v>
                </c:pt>
                <c:pt idx="3195">
                  <c:v>911</c:v>
                </c:pt>
                <c:pt idx="3196">
                  <c:v>884</c:v>
                </c:pt>
                <c:pt idx="3197">
                  <c:v>838</c:v>
                </c:pt>
                <c:pt idx="3198">
                  <c:v>805</c:v>
                </c:pt>
                <c:pt idx="3199">
                  <c:v>858</c:v>
                </c:pt>
                <c:pt idx="3200">
                  <c:v>904</c:v>
                </c:pt>
                <c:pt idx="3201">
                  <c:v>879</c:v>
                </c:pt>
                <c:pt idx="3202">
                  <c:v>871</c:v>
                </c:pt>
                <c:pt idx="3203">
                  <c:v>847</c:v>
                </c:pt>
                <c:pt idx="3204">
                  <c:v>814</c:v>
                </c:pt>
                <c:pt idx="3205">
                  <c:v>824</c:v>
                </c:pt>
                <c:pt idx="3206">
                  <c:v>851</c:v>
                </c:pt>
                <c:pt idx="3207">
                  <c:v>935</c:v>
                </c:pt>
                <c:pt idx="3208">
                  <c:v>1003</c:v>
                </c:pt>
                <c:pt idx="3209">
                  <c:v>993</c:v>
                </c:pt>
                <c:pt idx="3210">
                  <c:v>969</c:v>
                </c:pt>
                <c:pt idx="3211">
                  <c:v>888</c:v>
                </c:pt>
                <c:pt idx="3212">
                  <c:v>770</c:v>
                </c:pt>
                <c:pt idx="3213">
                  <c:v>703</c:v>
                </c:pt>
                <c:pt idx="3214">
                  <c:v>687</c:v>
                </c:pt>
                <c:pt idx="3215">
                  <c:v>718</c:v>
                </c:pt>
                <c:pt idx="3216">
                  <c:v>791</c:v>
                </c:pt>
                <c:pt idx="3217">
                  <c:v>867</c:v>
                </c:pt>
                <c:pt idx="3218">
                  <c:v>880</c:v>
                </c:pt>
                <c:pt idx="3219">
                  <c:v>837</c:v>
                </c:pt>
                <c:pt idx="3220">
                  <c:v>788</c:v>
                </c:pt>
                <c:pt idx="3221">
                  <c:v>756</c:v>
                </c:pt>
                <c:pt idx="3222">
                  <c:v>722</c:v>
                </c:pt>
                <c:pt idx="3223">
                  <c:v>638</c:v>
                </c:pt>
                <c:pt idx="3224">
                  <c:v>594</c:v>
                </c:pt>
                <c:pt idx="3225">
                  <c:v>630</c:v>
                </c:pt>
                <c:pt idx="3226">
                  <c:v>623</c:v>
                </c:pt>
                <c:pt idx="3227">
                  <c:v>622</c:v>
                </c:pt>
                <c:pt idx="3228">
                  <c:v>656</c:v>
                </c:pt>
                <c:pt idx="3229">
                  <c:v>660</c:v>
                </c:pt>
                <c:pt idx="3230">
                  <c:v>719</c:v>
                </c:pt>
                <c:pt idx="3231">
                  <c:v>820</c:v>
                </c:pt>
                <c:pt idx="3232">
                  <c:v>890</c:v>
                </c:pt>
                <c:pt idx="3233">
                  <c:v>957</c:v>
                </c:pt>
                <c:pt idx="3234">
                  <c:v>958</c:v>
                </c:pt>
                <c:pt idx="3235">
                  <c:v>855</c:v>
                </c:pt>
                <c:pt idx="3236">
                  <c:v>785</c:v>
                </c:pt>
                <c:pt idx="3237">
                  <c:v>762</c:v>
                </c:pt>
                <c:pt idx="3238">
                  <c:v>704</c:v>
                </c:pt>
                <c:pt idx="3239">
                  <c:v>661</c:v>
                </c:pt>
                <c:pt idx="3240">
                  <c:v>636</c:v>
                </c:pt>
                <c:pt idx="3241">
                  <c:v>544</c:v>
                </c:pt>
                <c:pt idx="3242">
                  <c:v>403</c:v>
                </c:pt>
                <c:pt idx="3243">
                  <c:v>248</c:v>
                </c:pt>
                <c:pt idx="3244">
                  <c:v>99</c:v>
                </c:pt>
                <c:pt idx="3245">
                  <c:v>10</c:v>
                </c:pt>
                <c:pt idx="3246">
                  <c:v>-7</c:v>
                </c:pt>
                <c:pt idx="3247">
                  <c:v>-7</c:v>
                </c:pt>
                <c:pt idx="3248">
                  <c:v>10</c:v>
                </c:pt>
                <c:pt idx="3249">
                  <c:v>-6</c:v>
                </c:pt>
                <c:pt idx="3250">
                  <c:v>-123</c:v>
                </c:pt>
                <c:pt idx="3251">
                  <c:v>-231</c:v>
                </c:pt>
                <c:pt idx="3252">
                  <c:v>-297</c:v>
                </c:pt>
                <c:pt idx="3253">
                  <c:v>-340</c:v>
                </c:pt>
                <c:pt idx="3254">
                  <c:v>-352</c:v>
                </c:pt>
                <c:pt idx="3255">
                  <c:v>-400</c:v>
                </c:pt>
                <c:pt idx="3256">
                  <c:v>-452</c:v>
                </c:pt>
                <c:pt idx="3257">
                  <c:v>-480</c:v>
                </c:pt>
                <c:pt idx="3258">
                  <c:v>-549</c:v>
                </c:pt>
                <c:pt idx="3259">
                  <c:v>-592</c:v>
                </c:pt>
                <c:pt idx="3260">
                  <c:v>-586</c:v>
                </c:pt>
                <c:pt idx="3261">
                  <c:v>-602</c:v>
                </c:pt>
                <c:pt idx="3262">
                  <c:v>-608</c:v>
                </c:pt>
                <c:pt idx="3263">
                  <c:v>-598</c:v>
                </c:pt>
                <c:pt idx="3264">
                  <c:v>-594</c:v>
                </c:pt>
                <c:pt idx="3265">
                  <c:v>-619</c:v>
                </c:pt>
                <c:pt idx="3266">
                  <c:v>-701</c:v>
                </c:pt>
                <c:pt idx="3267">
                  <c:v>-802</c:v>
                </c:pt>
                <c:pt idx="3268">
                  <c:v>-921</c:v>
                </c:pt>
                <c:pt idx="3269">
                  <c:v>-1055</c:v>
                </c:pt>
                <c:pt idx="3270">
                  <c:v>-1119</c:v>
                </c:pt>
                <c:pt idx="3271">
                  <c:v>-1139</c:v>
                </c:pt>
                <c:pt idx="3272">
                  <c:v>-1211</c:v>
                </c:pt>
                <c:pt idx="3273">
                  <c:v>-1295</c:v>
                </c:pt>
                <c:pt idx="3274">
                  <c:v>-1333</c:v>
                </c:pt>
                <c:pt idx="3275">
                  <c:v>-1380</c:v>
                </c:pt>
                <c:pt idx="3276">
                  <c:v>-1437</c:v>
                </c:pt>
                <c:pt idx="3277">
                  <c:v>-1483</c:v>
                </c:pt>
                <c:pt idx="3278">
                  <c:v>-1538</c:v>
                </c:pt>
                <c:pt idx="3279">
                  <c:v>-1556</c:v>
                </c:pt>
                <c:pt idx="3280">
                  <c:v>-1560</c:v>
                </c:pt>
                <c:pt idx="3281">
                  <c:v>-1627</c:v>
                </c:pt>
                <c:pt idx="3282">
                  <c:v>-1719</c:v>
                </c:pt>
                <c:pt idx="3283">
                  <c:v>-1803</c:v>
                </c:pt>
                <c:pt idx="3284">
                  <c:v>-1871</c:v>
                </c:pt>
                <c:pt idx="3285">
                  <c:v>-1891</c:v>
                </c:pt>
                <c:pt idx="3286">
                  <c:v>-1885</c:v>
                </c:pt>
                <c:pt idx="3287">
                  <c:v>-1858</c:v>
                </c:pt>
                <c:pt idx="3288">
                  <c:v>-1771</c:v>
                </c:pt>
                <c:pt idx="3289">
                  <c:v>-1688</c:v>
                </c:pt>
                <c:pt idx="3290">
                  <c:v>-1676</c:v>
                </c:pt>
                <c:pt idx="3291">
                  <c:v>-1695</c:v>
                </c:pt>
                <c:pt idx="3292">
                  <c:v>-1731</c:v>
                </c:pt>
                <c:pt idx="3293">
                  <c:v>-1781</c:v>
                </c:pt>
                <c:pt idx="3294">
                  <c:v>-1774</c:v>
                </c:pt>
                <c:pt idx="3295">
                  <c:v>-1737</c:v>
                </c:pt>
                <c:pt idx="3296">
                  <c:v>-1724</c:v>
                </c:pt>
                <c:pt idx="3297">
                  <c:v>-1710</c:v>
                </c:pt>
                <c:pt idx="3298">
                  <c:v>-1689</c:v>
                </c:pt>
                <c:pt idx="3299">
                  <c:v>-1598</c:v>
                </c:pt>
                <c:pt idx="3300">
                  <c:v>-1392</c:v>
                </c:pt>
                <c:pt idx="3301">
                  <c:v>-1188</c:v>
                </c:pt>
                <c:pt idx="3302">
                  <c:v>-1045</c:v>
                </c:pt>
                <c:pt idx="3303">
                  <c:v>-982</c:v>
                </c:pt>
                <c:pt idx="3304">
                  <c:v>-1013</c:v>
                </c:pt>
                <c:pt idx="3305">
                  <c:v>-1068</c:v>
                </c:pt>
                <c:pt idx="3306">
                  <c:v>-1117</c:v>
                </c:pt>
                <c:pt idx="3307">
                  <c:v>-1171</c:v>
                </c:pt>
                <c:pt idx="3308">
                  <c:v>-1168</c:v>
                </c:pt>
                <c:pt idx="3309">
                  <c:v>-1112</c:v>
                </c:pt>
                <c:pt idx="3310">
                  <c:v>-1039</c:v>
                </c:pt>
                <c:pt idx="3311">
                  <c:v>-951</c:v>
                </c:pt>
                <c:pt idx="3312">
                  <c:v>-860</c:v>
                </c:pt>
                <c:pt idx="3313">
                  <c:v>-746</c:v>
                </c:pt>
                <c:pt idx="3314">
                  <c:v>-588</c:v>
                </c:pt>
                <c:pt idx="3315">
                  <c:v>-405</c:v>
                </c:pt>
                <c:pt idx="3316">
                  <c:v>-224</c:v>
                </c:pt>
                <c:pt idx="3317">
                  <c:v>-104</c:v>
                </c:pt>
                <c:pt idx="3318">
                  <c:v>-46</c:v>
                </c:pt>
                <c:pt idx="3319">
                  <c:v>-26</c:v>
                </c:pt>
                <c:pt idx="3320">
                  <c:v>-19</c:v>
                </c:pt>
                <c:pt idx="3321">
                  <c:v>42</c:v>
                </c:pt>
                <c:pt idx="3322">
                  <c:v>133</c:v>
                </c:pt>
                <c:pt idx="3323">
                  <c:v>274</c:v>
                </c:pt>
                <c:pt idx="3324">
                  <c:v>520</c:v>
                </c:pt>
                <c:pt idx="3325">
                  <c:v>780</c:v>
                </c:pt>
                <c:pt idx="3326">
                  <c:v>981</c:v>
                </c:pt>
                <c:pt idx="3327">
                  <c:v>1132</c:v>
                </c:pt>
                <c:pt idx="3328">
                  <c:v>1226</c:v>
                </c:pt>
                <c:pt idx="3329">
                  <c:v>1291</c:v>
                </c:pt>
                <c:pt idx="3330">
                  <c:v>1375</c:v>
                </c:pt>
                <c:pt idx="3331">
                  <c:v>1493</c:v>
                </c:pt>
                <c:pt idx="3332">
                  <c:v>1603</c:v>
                </c:pt>
                <c:pt idx="3333">
                  <c:v>1667</c:v>
                </c:pt>
                <c:pt idx="3334">
                  <c:v>1719</c:v>
                </c:pt>
                <c:pt idx="3335">
                  <c:v>1786</c:v>
                </c:pt>
                <c:pt idx="3336">
                  <c:v>1864</c:v>
                </c:pt>
                <c:pt idx="3337">
                  <c:v>1950</c:v>
                </c:pt>
                <c:pt idx="3338">
                  <c:v>2041</c:v>
                </c:pt>
                <c:pt idx="3339">
                  <c:v>2177</c:v>
                </c:pt>
                <c:pt idx="3340">
                  <c:v>2304</c:v>
                </c:pt>
                <c:pt idx="3341">
                  <c:v>2358</c:v>
                </c:pt>
                <c:pt idx="3342">
                  <c:v>2414</c:v>
                </c:pt>
                <c:pt idx="3343">
                  <c:v>2465</c:v>
                </c:pt>
                <c:pt idx="3344">
                  <c:v>2488</c:v>
                </c:pt>
                <c:pt idx="3345">
                  <c:v>2529</c:v>
                </c:pt>
                <c:pt idx="3346">
                  <c:v>2546</c:v>
                </c:pt>
                <c:pt idx="3347">
                  <c:v>2553</c:v>
                </c:pt>
                <c:pt idx="3348">
                  <c:v>2607</c:v>
                </c:pt>
                <c:pt idx="3349">
                  <c:v>2656</c:v>
                </c:pt>
                <c:pt idx="3350">
                  <c:v>2689</c:v>
                </c:pt>
                <c:pt idx="3351">
                  <c:v>2719</c:v>
                </c:pt>
                <c:pt idx="3352">
                  <c:v>2730</c:v>
                </c:pt>
                <c:pt idx="3353">
                  <c:v>2746</c:v>
                </c:pt>
                <c:pt idx="3354">
                  <c:v>2783</c:v>
                </c:pt>
                <c:pt idx="3355">
                  <c:v>2790</c:v>
                </c:pt>
                <c:pt idx="3356">
                  <c:v>2776</c:v>
                </c:pt>
                <c:pt idx="3357">
                  <c:v>2807</c:v>
                </c:pt>
                <c:pt idx="3358">
                  <c:v>2869</c:v>
                </c:pt>
                <c:pt idx="3359">
                  <c:v>2940</c:v>
                </c:pt>
                <c:pt idx="3360">
                  <c:v>2974</c:v>
                </c:pt>
                <c:pt idx="3361">
                  <c:v>2900</c:v>
                </c:pt>
                <c:pt idx="3362">
                  <c:v>2781</c:v>
                </c:pt>
                <c:pt idx="3363">
                  <c:v>2647</c:v>
                </c:pt>
                <c:pt idx="3364">
                  <c:v>2498</c:v>
                </c:pt>
                <c:pt idx="3365">
                  <c:v>2357</c:v>
                </c:pt>
                <c:pt idx="3366">
                  <c:v>2199</c:v>
                </c:pt>
                <c:pt idx="3367">
                  <c:v>2044</c:v>
                </c:pt>
                <c:pt idx="3368">
                  <c:v>1954</c:v>
                </c:pt>
                <c:pt idx="3369">
                  <c:v>1877</c:v>
                </c:pt>
                <c:pt idx="3370">
                  <c:v>1780</c:v>
                </c:pt>
                <c:pt idx="3371">
                  <c:v>1693</c:v>
                </c:pt>
                <c:pt idx="3372">
                  <c:v>1596</c:v>
                </c:pt>
                <c:pt idx="3373">
                  <c:v>1507</c:v>
                </c:pt>
                <c:pt idx="3374">
                  <c:v>1433</c:v>
                </c:pt>
                <c:pt idx="3375">
                  <c:v>1380</c:v>
                </c:pt>
                <c:pt idx="3376">
                  <c:v>1355</c:v>
                </c:pt>
                <c:pt idx="3377">
                  <c:v>1265</c:v>
                </c:pt>
                <c:pt idx="3378">
                  <c:v>1115</c:v>
                </c:pt>
                <c:pt idx="3379">
                  <c:v>926</c:v>
                </c:pt>
                <c:pt idx="3380">
                  <c:v>707</c:v>
                </c:pt>
                <c:pt idx="3381">
                  <c:v>533</c:v>
                </c:pt>
                <c:pt idx="3382">
                  <c:v>430</c:v>
                </c:pt>
                <c:pt idx="3383">
                  <c:v>372</c:v>
                </c:pt>
                <c:pt idx="3384">
                  <c:v>294</c:v>
                </c:pt>
                <c:pt idx="3385">
                  <c:v>194</c:v>
                </c:pt>
                <c:pt idx="3386">
                  <c:v>97</c:v>
                </c:pt>
                <c:pt idx="3387">
                  <c:v>-54</c:v>
                </c:pt>
                <c:pt idx="3388">
                  <c:v>-206</c:v>
                </c:pt>
                <c:pt idx="3389">
                  <c:v>-366</c:v>
                </c:pt>
                <c:pt idx="3390">
                  <c:v>-639</c:v>
                </c:pt>
                <c:pt idx="3391">
                  <c:v>-952</c:v>
                </c:pt>
                <c:pt idx="3392">
                  <c:v>-1269</c:v>
                </c:pt>
                <c:pt idx="3393">
                  <c:v>-1576</c:v>
                </c:pt>
                <c:pt idx="3394">
                  <c:v>-1778</c:v>
                </c:pt>
                <c:pt idx="3395">
                  <c:v>-1898</c:v>
                </c:pt>
                <c:pt idx="3396">
                  <c:v>-1993</c:v>
                </c:pt>
                <c:pt idx="3397">
                  <c:v>-2083</c:v>
                </c:pt>
                <c:pt idx="3398">
                  <c:v>-2210</c:v>
                </c:pt>
                <c:pt idx="3399">
                  <c:v>-2327</c:v>
                </c:pt>
                <c:pt idx="3400">
                  <c:v>-2376</c:v>
                </c:pt>
                <c:pt idx="3401">
                  <c:v>-2411</c:v>
                </c:pt>
                <c:pt idx="3402">
                  <c:v>-2445</c:v>
                </c:pt>
                <c:pt idx="3403">
                  <c:v>-2516</c:v>
                </c:pt>
                <c:pt idx="3404">
                  <c:v>-2679</c:v>
                </c:pt>
                <c:pt idx="3405">
                  <c:v>-2856</c:v>
                </c:pt>
                <c:pt idx="3406">
                  <c:v>-3000</c:v>
                </c:pt>
                <c:pt idx="3407">
                  <c:v>-3105</c:v>
                </c:pt>
                <c:pt idx="3408">
                  <c:v>-3091</c:v>
                </c:pt>
                <c:pt idx="3409">
                  <c:v>-2973</c:v>
                </c:pt>
                <c:pt idx="3410">
                  <c:v>-2859</c:v>
                </c:pt>
                <c:pt idx="3411">
                  <c:v>-2763</c:v>
                </c:pt>
                <c:pt idx="3412">
                  <c:v>-2708</c:v>
                </c:pt>
                <c:pt idx="3413">
                  <c:v>-2760</c:v>
                </c:pt>
                <c:pt idx="3414">
                  <c:v>-2902</c:v>
                </c:pt>
                <c:pt idx="3415">
                  <c:v>-3078</c:v>
                </c:pt>
                <c:pt idx="3416">
                  <c:v>-3212</c:v>
                </c:pt>
                <c:pt idx="3417">
                  <c:v>-3255</c:v>
                </c:pt>
                <c:pt idx="3418">
                  <c:v>-3271</c:v>
                </c:pt>
                <c:pt idx="3419">
                  <c:v>-3311</c:v>
                </c:pt>
                <c:pt idx="3420">
                  <c:v>-3368</c:v>
                </c:pt>
                <c:pt idx="3421">
                  <c:v>-3459</c:v>
                </c:pt>
                <c:pt idx="3422">
                  <c:v>-3536</c:v>
                </c:pt>
                <c:pt idx="3423">
                  <c:v>-3588</c:v>
                </c:pt>
                <c:pt idx="3424">
                  <c:v>-3602</c:v>
                </c:pt>
                <c:pt idx="3425">
                  <c:v>-3542</c:v>
                </c:pt>
                <c:pt idx="3426">
                  <c:v>-3477</c:v>
                </c:pt>
                <c:pt idx="3427">
                  <c:v>-3441</c:v>
                </c:pt>
                <c:pt idx="3428">
                  <c:v>-3441</c:v>
                </c:pt>
                <c:pt idx="3429">
                  <c:v>-3434</c:v>
                </c:pt>
                <c:pt idx="3430">
                  <c:v>-3341</c:v>
                </c:pt>
                <c:pt idx="3431">
                  <c:v>-3221</c:v>
                </c:pt>
                <c:pt idx="3432">
                  <c:v>-3088</c:v>
                </c:pt>
                <c:pt idx="3433">
                  <c:v>-2913</c:v>
                </c:pt>
                <c:pt idx="3434">
                  <c:v>-2792</c:v>
                </c:pt>
                <c:pt idx="3435">
                  <c:v>-2717</c:v>
                </c:pt>
                <c:pt idx="3436">
                  <c:v>-2619</c:v>
                </c:pt>
                <c:pt idx="3437">
                  <c:v>-2535</c:v>
                </c:pt>
                <c:pt idx="3438">
                  <c:v>-2455</c:v>
                </c:pt>
                <c:pt idx="3439">
                  <c:v>-2357</c:v>
                </c:pt>
                <c:pt idx="3440">
                  <c:v>-2242</c:v>
                </c:pt>
                <c:pt idx="3441">
                  <c:v>-2089</c:v>
                </c:pt>
                <c:pt idx="3442">
                  <c:v>-1934</c:v>
                </c:pt>
                <c:pt idx="3443">
                  <c:v>-1816</c:v>
                </c:pt>
                <c:pt idx="3444">
                  <c:v>-1712</c:v>
                </c:pt>
                <c:pt idx="3445">
                  <c:v>-1592</c:v>
                </c:pt>
                <c:pt idx="3446">
                  <c:v>-1464</c:v>
                </c:pt>
                <c:pt idx="3447">
                  <c:v>-1380</c:v>
                </c:pt>
                <c:pt idx="3448">
                  <c:v>-1309</c:v>
                </c:pt>
                <c:pt idx="3449">
                  <c:v>-1164</c:v>
                </c:pt>
                <c:pt idx="3450">
                  <c:v>-969</c:v>
                </c:pt>
                <c:pt idx="3451">
                  <c:v>-839</c:v>
                </c:pt>
                <c:pt idx="3452">
                  <c:v>-762</c:v>
                </c:pt>
                <c:pt idx="3453">
                  <c:v>-656</c:v>
                </c:pt>
                <c:pt idx="3454">
                  <c:v>-556</c:v>
                </c:pt>
                <c:pt idx="3455">
                  <c:v>-473</c:v>
                </c:pt>
                <c:pt idx="3456">
                  <c:v>-287</c:v>
                </c:pt>
                <c:pt idx="3457">
                  <c:v>-30</c:v>
                </c:pt>
                <c:pt idx="3458">
                  <c:v>220</c:v>
                </c:pt>
                <c:pt idx="3459">
                  <c:v>519</c:v>
                </c:pt>
                <c:pt idx="3460">
                  <c:v>798</c:v>
                </c:pt>
                <c:pt idx="3461">
                  <c:v>1002</c:v>
                </c:pt>
                <c:pt idx="3462">
                  <c:v>1176</c:v>
                </c:pt>
                <c:pt idx="3463">
                  <c:v>1305</c:v>
                </c:pt>
                <c:pt idx="3464">
                  <c:v>1405</c:v>
                </c:pt>
                <c:pt idx="3465">
                  <c:v>1496</c:v>
                </c:pt>
                <c:pt idx="3466">
                  <c:v>1624</c:v>
                </c:pt>
                <c:pt idx="3467">
                  <c:v>1781</c:v>
                </c:pt>
                <c:pt idx="3468">
                  <c:v>1898</c:v>
                </c:pt>
                <c:pt idx="3469">
                  <c:v>2040</c:v>
                </c:pt>
                <c:pt idx="3470">
                  <c:v>2224</c:v>
                </c:pt>
                <c:pt idx="3471">
                  <c:v>2427</c:v>
                </c:pt>
                <c:pt idx="3472">
                  <c:v>2631</c:v>
                </c:pt>
                <c:pt idx="3473">
                  <c:v>2782</c:v>
                </c:pt>
                <c:pt idx="3474">
                  <c:v>2939</c:v>
                </c:pt>
                <c:pt idx="3475">
                  <c:v>3079</c:v>
                </c:pt>
                <c:pt idx="3476">
                  <c:v>3142</c:v>
                </c:pt>
                <c:pt idx="3477">
                  <c:v>3218</c:v>
                </c:pt>
                <c:pt idx="3478">
                  <c:v>3273</c:v>
                </c:pt>
                <c:pt idx="3479">
                  <c:v>3277</c:v>
                </c:pt>
                <c:pt idx="3480">
                  <c:v>3292</c:v>
                </c:pt>
                <c:pt idx="3481">
                  <c:v>3329</c:v>
                </c:pt>
                <c:pt idx="3482">
                  <c:v>3412</c:v>
                </c:pt>
                <c:pt idx="3483">
                  <c:v>3464</c:v>
                </c:pt>
                <c:pt idx="3484">
                  <c:v>3441</c:v>
                </c:pt>
                <c:pt idx="3485">
                  <c:v>3457</c:v>
                </c:pt>
                <c:pt idx="3486">
                  <c:v>3499</c:v>
                </c:pt>
                <c:pt idx="3487">
                  <c:v>3520</c:v>
                </c:pt>
                <c:pt idx="3488">
                  <c:v>3551</c:v>
                </c:pt>
                <c:pt idx="3489">
                  <c:v>3561</c:v>
                </c:pt>
                <c:pt idx="3490">
                  <c:v>3521</c:v>
                </c:pt>
                <c:pt idx="3491">
                  <c:v>3478</c:v>
                </c:pt>
                <c:pt idx="3492">
                  <c:v>3457</c:v>
                </c:pt>
                <c:pt idx="3493">
                  <c:v>3428</c:v>
                </c:pt>
                <c:pt idx="3494">
                  <c:v>3358</c:v>
                </c:pt>
                <c:pt idx="3495">
                  <c:v>3287</c:v>
                </c:pt>
                <c:pt idx="3496">
                  <c:v>3214</c:v>
                </c:pt>
                <c:pt idx="3497">
                  <c:v>3093</c:v>
                </c:pt>
                <c:pt idx="3498">
                  <c:v>2966</c:v>
                </c:pt>
                <c:pt idx="3499">
                  <c:v>2848</c:v>
                </c:pt>
                <c:pt idx="3500">
                  <c:v>2734</c:v>
                </c:pt>
                <c:pt idx="3501">
                  <c:v>2694</c:v>
                </c:pt>
                <c:pt idx="3502">
                  <c:v>2716</c:v>
                </c:pt>
                <c:pt idx="3503">
                  <c:v>2705</c:v>
                </c:pt>
                <c:pt idx="3504">
                  <c:v>2668</c:v>
                </c:pt>
                <c:pt idx="3505">
                  <c:v>2633</c:v>
                </c:pt>
                <c:pt idx="3506">
                  <c:v>2574</c:v>
                </c:pt>
                <c:pt idx="3507">
                  <c:v>2498</c:v>
                </c:pt>
                <c:pt idx="3508">
                  <c:v>2451</c:v>
                </c:pt>
                <c:pt idx="3509">
                  <c:v>2419</c:v>
                </c:pt>
                <c:pt idx="3510">
                  <c:v>2351</c:v>
                </c:pt>
                <c:pt idx="3511">
                  <c:v>2214</c:v>
                </c:pt>
                <c:pt idx="3512">
                  <c:v>2028</c:v>
                </c:pt>
                <c:pt idx="3513">
                  <c:v>1822</c:v>
                </c:pt>
                <c:pt idx="3514">
                  <c:v>1619</c:v>
                </c:pt>
                <c:pt idx="3515">
                  <c:v>1455</c:v>
                </c:pt>
                <c:pt idx="3516">
                  <c:v>1332</c:v>
                </c:pt>
                <c:pt idx="3517">
                  <c:v>1206</c:v>
                </c:pt>
                <c:pt idx="3518">
                  <c:v>1024</c:v>
                </c:pt>
                <c:pt idx="3519">
                  <c:v>806</c:v>
                </c:pt>
                <c:pt idx="3520">
                  <c:v>599</c:v>
                </c:pt>
                <c:pt idx="3521">
                  <c:v>410</c:v>
                </c:pt>
                <c:pt idx="3522">
                  <c:v>236</c:v>
                </c:pt>
                <c:pt idx="3523">
                  <c:v>63</c:v>
                </c:pt>
                <c:pt idx="3524">
                  <c:v>-133</c:v>
                </c:pt>
                <c:pt idx="3525">
                  <c:v>-358</c:v>
                </c:pt>
                <c:pt idx="3526">
                  <c:v>-544</c:v>
                </c:pt>
                <c:pt idx="3527">
                  <c:v>-646</c:v>
                </c:pt>
                <c:pt idx="3528">
                  <c:v>-761</c:v>
                </c:pt>
                <c:pt idx="3529">
                  <c:v>-902</c:v>
                </c:pt>
                <c:pt idx="3530">
                  <c:v>-989</c:v>
                </c:pt>
                <c:pt idx="3531">
                  <c:v>-1040</c:v>
                </c:pt>
                <c:pt idx="3532">
                  <c:v>-1070</c:v>
                </c:pt>
                <c:pt idx="3533">
                  <c:v>-1077</c:v>
                </c:pt>
                <c:pt idx="3534">
                  <c:v>-1075</c:v>
                </c:pt>
                <c:pt idx="3535">
                  <c:v>-1100</c:v>
                </c:pt>
                <c:pt idx="3536">
                  <c:v>-1200</c:v>
                </c:pt>
                <c:pt idx="3537">
                  <c:v>-1397</c:v>
                </c:pt>
                <c:pt idx="3538">
                  <c:v>-1663</c:v>
                </c:pt>
                <c:pt idx="3539">
                  <c:v>-1936</c:v>
                </c:pt>
                <c:pt idx="3540">
                  <c:v>-2134</c:v>
                </c:pt>
                <c:pt idx="3541">
                  <c:v>-2225</c:v>
                </c:pt>
                <c:pt idx="3542">
                  <c:v>-2258</c:v>
                </c:pt>
                <c:pt idx="3543">
                  <c:v>-2238</c:v>
                </c:pt>
                <c:pt idx="3544">
                  <c:v>-2183</c:v>
                </c:pt>
                <c:pt idx="3545">
                  <c:v>-2204</c:v>
                </c:pt>
                <c:pt idx="3546">
                  <c:v>-2314</c:v>
                </c:pt>
                <c:pt idx="3547">
                  <c:v>-2462</c:v>
                </c:pt>
                <c:pt idx="3548">
                  <c:v>-2672</c:v>
                </c:pt>
                <c:pt idx="3549">
                  <c:v>-2843</c:v>
                </c:pt>
                <c:pt idx="3550">
                  <c:v>-2932</c:v>
                </c:pt>
                <c:pt idx="3551">
                  <c:v>-3017</c:v>
                </c:pt>
                <c:pt idx="3552">
                  <c:v>-3045</c:v>
                </c:pt>
                <c:pt idx="3553">
                  <c:v>-2985</c:v>
                </c:pt>
                <c:pt idx="3554">
                  <c:v>-2946</c:v>
                </c:pt>
                <c:pt idx="3555">
                  <c:v>-2925</c:v>
                </c:pt>
                <c:pt idx="3556">
                  <c:v>-2852</c:v>
                </c:pt>
                <c:pt idx="3557">
                  <c:v>-2768</c:v>
                </c:pt>
                <c:pt idx="3558">
                  <c:v>-2714</c:v>
                </c:pt>
                <c:pt idx="3559">
                  <c:v>-2658</c:v>
                </c:pt>
                <c:pt idx="3560">
                  <c:v>-2587</c:v>
                </c:pt>
                <c:pt idx="3561">
                  <c:v>-2538</c:v>
                </c:pt>
                <c:pt idx="3562">
                  <c:v>-2531</c:v>
                </c:pt>
                <c:pt idx="3563">
                  <c:v>-2494</c:v>
                </c:pt>
                <c:pt idx="3564">
                  <c:v>-2404</c:v>
                </c:pt>
                <c:pt idx="3565">
                  <c:v>-2339</c:v>
                </c:pt>
                <c:pt idx="3566">
                  <c:v>-2314</c:v>
                </c:pt>
                <c:pt idx="3567">
                  <c:v>-2331</c:v>
                </c:pt>
                <c:pt idx="3568">
                  <c:v>-2371</c:v>
                </c:pt>
                <c:pt idx="3569">
                  <c:v>-2373</c:v>
                </c:pt>
                <c:pt idx="3570">
                  <c:v>-2281</c:v>
                </c:pt>
                <c:pt idx="3571">
                  <c:v>-2121</c:v>
                </c:pt>
                <c:pt idx="3572">
                  <c:v>-1987</c:v>
                </c:pt>
                <c:pt idx="3573">
                  <c:v>-1920</c:v>
                </c:pt>
                <c:pt idx="3574">
                  <c:v>-1888</c:v>
                </c:pt>
                <c:pt idx="3575">
                  <c:v>-1875</c:v>
                </c:pt>
                <c:pt idx="3576">
                  <c:v>-1905</c:v>
                </c:pt>
                <c:pt idx="3577">
                  <c:v>-1938</c:v>
                </c:pt>
                <c:pt idx="3578">
                  <c:v>-1878</c:v>
                </c:pt>
                <c:pt idx="3579">
                  <c:v>-1743</c:v>
                </c:pt>
                <c:pt idx="3580">
                  <c:v>-1555</c:v>
                </c:pt>
                <c:pt idx="3581">
                  <c:v>-1341</c:v>
                </c:pt>
                <c:pt idx="3582">
                  <c:v>-1187</c:v>
                </c:pt>
                <c:pt idx="3583">
                  <c:v>-1059</c:v>
                </c:pt>
                <c:pt idx="3584">
                  <c:v>-873</c:v>
                </c:pt>
                <c:pt idx="3585">
                  <c:v>-641</c:v>
                </c:pt>
                <c:pt idx="3586">
                  <c:v>-379</c:v>
                </c:pt>
                <c:pt idx="3587">
                  <c:v>-116</c:v>
                </c:pt>
                <c:pt idx="3588">
                  <c:v>65</c:v>
                </c:pt>
                <c:pt idx="3589">
                  <c:v>149</c:v>
                </c:pt>
                <c:pt idx="3590">
                  <c:v>202</c:v>
                </c:pt>
                <c:pt idx="3591">
                  <c:v>278</c:v>
                </c:pt>
                <c:pt idx="3592">
                  <c:v>424</c:v>
                </c:pt>
                <c:pt idx="3593">
                  <c:v>617</c:v>
                </c:pt>
                <c:pt idx="3594">
                  <c:v>769</c:v>
                </c:pt>
                <c:pt idx="3595">
                  <c:v>843</c:v>
                </c:pt>
                <c:pt idx="3596">
                  <c:v>864</c:v>
                </c:pt>
                <c:pt idx="3597">
                  <c:v>835</c:v>
                </c:pt>
                <c:pt idx="3598">
                  <c:v>819</c:v>
                </c:pt>
                <c:pt idx="3599">
                  <c:v>904</c:v>
                </c:pt>
                <c:pt idx="3600">
                  <c:v>1036</c:v>
                </c:pt>
                <c:pt idx="3601">
                  <c:v>1169</c:v>
                </c:pt>
                <c:pt idx="3602">
                  <c:v>1272</c:v>
                </c:pt>
                <c:pt idx="3603">
                  <c:v>1301</c:v>
                </c:pt>
                <c:pt idx="3604">
                  <c:v>1329</c:v>
                </c:pt>
                <c:pt idx="3605">
                  <c:v>1372</c:v>
                </c:pt>
                <c:pt idx="3606">
                  <c:v>1413</c:v>
                </c:pt>
                <c:pt idx="3607">
                  <c:v>1476</c:v>
                </c:pt>
                <c:pt idx="3608">
                  <c:v>1565</c:v>
                </c:pt>
                <c:pt idx="3609">
                  <c:v>1693</c:v>
                </c:pt>
                <c:pt idx="3610">
                  <c:v>1865</c:v>
                </c:pt>
                <c:pt idx="3611">
                  <c:v>2020</c:v>
                </c:pt>
                <c:pt idx="3612">
                  <c:v>2154</c:v>
                </c:pt>
                <c:pt idx="3613">
                  <c:v>2271</c:v>
                </c:pt>
                <c:pt idx="3614">
                  <c:v>2341</c:v>
                </c:pt>
                <c:pt idx="3615">
                  <c:v>2406</c:v>
                </c:pt>
                <c:pt idx="3616">
                  <c:v>2427</c:v>
                </c:pt>
                <c:pt idx="3617">
                  <c:v>2343</c:v>
                </c:pt>
                <c:pt idx="3618">
                  <c:v>2298</c:v>
                </c:pt>
                <c:pt idx="3619">
                  <c:v>2310</c:v>
                </c:pt>
                <c:pt idx="3620">
                  <c:v>2292</c:v>
                </c:pt>
                <c:pt idx="3621">
                  <c:v>2289</c:v>
                </c:pt>
                <c:pt idx="3622">
                  <c:v>2279</c:v>
                </c:pt>
                <c:pt idx="3623">
                  <c:v>2261</c:v>
                </c:pt>
                <c:pt idx="3624">
                  <c:v>2268</c:v>
                </c:pt>
                <c:pt idx="3625">
                  <c:v>2235</c:v>
                </c:pt>
                <c:pt idx="3626">
                  <c:v>2172</c:v>
                </c:pt>
                <c:pt idx="3627">
                  <c:v>2130</c:v>
                </c:pt>
                <c:pt idx="3628">
                  <c:v>2099</c:v>
                </c:pt>
                <c:pt idx="3629">
                  <c:v>2055</c:v>
                </c:pt>
                <c:pt idx="3630">
                  <c:v>1957</c:v>
                </c:pt>
                <c:pt idx="3631">
                  <c:v>1844</c:v>
                </c:pt>
                <c:pt idx="3632">
                  <c:v>1782</c:v>
                </c:pt>
                <c:pt idx="3633">
                  <c:v>1776</c:v>
                </c:pt>
                <c:pt idx="3634">
                  <c:v>1850</c:v>
                </c:pt>
                <c:pt idx="3635">
                  <c:v>1970</c:v>
                </c:pt>
                <c:pt idx="3636">
                  <c:v>2006</c:v>
                </c:pt>
                <c:pt idx="3637">
                  <c:v>1967</c:v>
                </c:pt>
                <c:pt idx="3638">
                  <c:v>1904</c:v>
                </c:pt>
                <c:pt idx="3639">
                  <c:v>1751</c:v>
                </c:pt>
                <c:pt idx="3640">
                  <c:v>1558</c:v>
                </c:pt>
                <c:pt idx="3641">
                  <c:v>1464</c:v>
                </c:pt>
                <c:pt idx="3642">
                  <c:v>1472</c:v>
                </c:pt>
                <c:pt idx="3643">
                  <c:v>1515</c:v>
                </c:pt>
                <c:pt idx="3644">
                  <c:v>1509</c:v>
                </c:pt>
                <c:pt idx="3645">
                  <c:v>1359</c:v>
                </c:pt>
                <c:pt idx="3646">
                  <c:v>1121</c:v>
                </c:pt>
                <c:pt idx="3647">
                  <c:v>905</c:v>
                </c:pt>
                <c:pt idx="3648">
                  <c:v>725</c:v>
                </c:pt>
                <c:pt idx="3649">
                  <c:v>622</c:v>
                </c:pt>
                <c:pt idx="3650">
                  <c:v>585</c:v>
                </c:pt>
                <c:pt idx="3651">
                  <c:v>537</c:v>
                </c:pt>
                <c:pt idx="3652">
                  <c:v>478</c:v>
                </c:pt>
                <c:pt idx="3653">
                  <c:v>410</c:v>
                </c:pt>
                <c:pt idx="3654">
                  <c:v>343</c:v>
                </c:pt>
                <c:pt idx="3655">
                  <c:v>326</c:v>
                </c:pt>
                <c:pt idx="3656">
                  <c:v>261</c:v>
                </c:pt>
                <c:pt idx="3657">
                  <c:v>128</c:v>
                </c:pt>
                <c:pt idx="3658">
                  <c:v>71</c:v>
                </c:pt>
                <c:pt idx="3659">
                  <c:v>6</c:v>
                </c:pt>
                <c:pt idx="3660">
                  <c:v>-136</c:v>
                </c:pt>
                <c:pt idx="3661">
                  <c:v>-255</c:v>
                </c:pt>
                <c:pt idx="3662">
                  <c:v>-339</c:v>
                </c:pt>
                <c:pt idx="3663">
                  <c:v>-345</c:v>
                </c:pt>
                <c:pt idx="3664">
                  <c:v>-311</c:v>
                </c:pt>
                <c:pt idx="3665">
                  <c:v>-352</c:v>
                </c:pt>
                <c:pt idx="3666">
                  <c:v>-425</c:v>
                </c:pt>
                <c:pt idx="3667">
                  <c:v>-501</c:v>
                </c:pt>
                <c:pt idx="3668">
                  <c:v>-618</c:v>
                </c:pt>
                <c:pt idx="3669">
                  <c:v>-784</c:v>
                </c:pt>
                <c:pt idx="3670">
                  <c:v>-934</c:v>
                </c:pt>
                <c:pt idx="3671">
                  <c:v>-1002</c:v>
                </c:pt>
                <c:pt idx="3672">
                  <c:v>-1035</c:v>
                </c:pt>
                <c:pt idx="3673">
                  <c:v>-1095</c:v>
                </c:pt>
                <c:pt idx="3674">
                  <c:v>-1208</c:v>
                </c:pt>
                <c:pt idx="3675">
                  <c:v>-1389</c:v>
                </c:pt>
                <c:pt idx="3676">
                  <c:v>-1591</c:v>
                </c:pt>
                <c:pt idx="3677">
                  <c:v>-1723</c:v>
                </c:pt>
                <c:pt idx="3678">
                  <c:v>-1778</c:v>
                </c:pt>
                <c:pt idx="3679">
                  <c:v>-1803</c:v>
                </c:pt>
                <c:pt idx="3680">
                  <c:v>-1832</c:v>
                </c:pt>
                <c:pt idx="3681">
                  <c:v>-1892</c:v>
                </c:pt>
                <c:pt idx="3682">
                  <c:v>-1952</c:v>
                </c:pt>
                <c:pt idx="3683">
                  <c:v>-1943</c:v>
                </c:pt>
                <c:pt idx="3684">
                  <c:v>-1880</c:v>
                </c:pt>
                <c:pt idx="3685">
                  <c:v>-1802</c:v>
                </c:pt>
                <c:pt idx="3686">
                  <c:v>-1703</c:v>
                </c:pt>
                <c:pt idx="3687">
                  <c:v>-1627</c:v>
                </c:pt>
                <c:pt idx="3688">
                  <c:v>-1628</c:v>
                </c:pt>
                <c:pt idx="3689">
                  <c:v>-1608</c:v>
                </c:pt>
                <c:pt idx="3690">
                  <c:v>-1517</c:v>
                </c:pt>
                <c:pt idx="3691">
                  <c:v>-1443</c:v>
                </c:pt>
                <c:pt idx="3692">
                  <c:v>-1378</c:v>
                </c:pt>
                <c:pt idx="3693">
                  <c:v>-1328</c:v>
                </c:pt>
                <c:pt idx="3694">
                  <c:v>-1326</c:v>
                </c:pt>
                <c:pt idx="3695">
                  <c:v>-1307</c:v>
                </c:pt>
                <c:pt idx="3696">
                  <c:v>-1325</c:v>
                </c:pt>
                <c:pt idx="3697">
                  <c:v>-1410</c:v>
                </c:pt>
                <c:pt idx="3698">
                  <c:v>-1458</c:v>
                </c:pt>
                <c:pt idx="3699">
                  <c:v>-1497</c:v>
                </c:pt>
                <c:pt idx="3700">
                  <c:v>-1542</c:v>
                </c:pt>
                <c:pt idx="3701">
                  <c:v>-1562</c:v>
                </c:pt>
                <c:pt idx="3702">
                  <c:v>-1632</c:v>
                </c:pt>
                <c:pt idx="3703">
                  <c:v>-1699</c:v>
                </c:pt>
                <c:pt idx="3704">
                  <c:v>-1621</c:v>
                </c:pt>
                <c:pt idx="3705">
                  <c:v>-1501</c:v>
                </c:pt>
                <c:pt idx="3706">
                  <c:v>-1452</c:v>
                </c:pt>
                <c:pt idx="3707">
                  <c:v>-1410</c:v>
                </c:pt>
                <c:pt idx="3708">
                  <c:v>-1337</c:v>
                </c:pt>
                <c:pt idx="3709">
                  <c:v>-1285</c:v>
                </c:pt>
                <c:pt idx="3710">
                  <c:v>-1256</c:v>
                </c:pt>
                <c:pt idx="3711">
                  <c:v>-1162</c:v>
                </c:pt>
                <c:pt idx="3712">
                  <c:v>-1003</c:v>
                </c:pt>
                <c:pt idx="3713">
                  <c:v>-837</c:v>
                </c:pt>
                <c:pt idx="3714">
                  <c:v>-651</c:v>
                </c:pt>
                <c:pt idx="3715">
                  <c:v>-504</c:v>
                </c:pt>
                <c:pt idx="3716">
                  <c:v>-475</c:v>
                </c:pt>
                <c:pt idx="3717">
                  <c:v>-508</c:v>
                </c:pt>
                <c:pt idx="3718">
                  <c:v>-531</c:v>
                </c:pt>
                <c:pt idx="3719">
                  <c:v>-546</c:v>
                </c:pt>
                <c:pt idx="3720">
                  <c:v>-502</c:v>
                </c:pt>
                <c:pt idx="3721">
                  <c:v>-366</c:v>
                </c:pt>
                <c:pt idx="3722">
                  <c:v>-229</c:v>
                </c:pt>
                <c:pt idx="3723">
                  <c:v>-82</c:v>
                </c:pt>
                <c:pt idx="3724">
                  <c:v>93</c:v>
                </c:pt>
                <c:pt idx="3725">
                  <c:v>178</c:v>
                </c:pt>
                <c:pt idx="3726">
                  <c:v>201</c:v>
                </c:pt>
                <c:pt idx="3727">
                  <c:v>230</c:v>
                </c:pt>
                <c:pt idx="3728">
                  <c:v>251</c:v>
                </c:pt>
                <c:pt idx="3729">
                  <c:v>345</c:v>
                </c:pt>
                <c:pt idx="3730">
                  <c:v>462</c:v>
                </c:pt>
                <c:pt idx="3731">
                  <c:v>515</c:v>
                </c:pt>
                <c:pt idx="3732">
                  <c:v>615</c:v>
                </c:pt>
                <c:pt idx="3733">
                  <c:v>764</c:v>
                </c:pt>
                <c:pt idx="3734">
                  <c:v>907</c:v>
                </c:pt>
                <c:pt idx="3735">
                  <c:v>1057</c:v>
                </c:pt>
                <c:pt idx="3736">
                  <c:v>1185</c:v>
                </c:pt>
                <c:pt idx="3737">
                  <c:v>1306</c:v>
                </c:pt>
                <c:pt idx="3738">
                  <c:v>1445</c:v>
                </c:pt>
                <c:pt idx="3739">
                  <c:v>1581</c:v>
                </c:pt>
                <c:pt idx="3740">
                  <c:v>1705</c:v>
                </c:pt>
                <c:pt idx="3741">
                  <c:v>1815</c:v>
                </c:pt>
                <c:pt idx="3742">
                  <c:v>1916</c:v>
                </c:pt>
                <c:pt idx="3743">
                  <c:v>1953</c:v>
                </c:pt>
                <c:pt idx="3744">
                  <c:v>1920</c:v>
                </c:pt>
                <c:pt idx="3745">
                  <c:v>1878</c:v>
                </c:pt>
                <c:pt idx="3746">
                  <c:v>1867</c:v>
                </c:pt>
                <c:pt idx="3747">
                  <c:v>1903</c:v>
                </c:pt>
                <c:pt idx="3748">
                  <c:v>1955</c:v>
                </c:pt>
                <c:pt idx="3749">
                  <c:v>2039</c:v>
                </c:pt>
                <c:pt idx="3750">
                  <c:v>2177</c:v>
                </c:pt>
                <c:pt idx="3751">
                  <c:v>2341</c:v>
                </c:pt>
                <c:pt idx="3752">
                  <c:v>2491</c:v>
                </c:pt>
                <c:pt idx="3753">
                  <c:v>2581</c:v>
                </c:pt>
                <c:pt idx="3754">
                  <c:v>2657</c:v>
                </c:pt>
                <c:pt idx="3755">
                  <c:v>2769</c:v>
                </c:pt>
                <c:pt idx="3756">
                  <c:v>2837</c:v>
                </c:pt>
                <c:pt idx="3757">
                  <c:v>2837</c:v>
                </c:pt>
                <c:pt idx="3758">
                  <c:v>2810</c:v>
                </c:pt>
                <c:pt idx="3759">
                  <c:v>2774</c:v>
                </c:pt>
                <c:pt idx="3760">
                  <c:v>2751</c:v>
                </c:pt>
                <c:pt idx="3761">
                  <c:v>2740</c:v>
                </c:pt>
                <c:pt idx="3762">
                  <c:v>2748</c:v>
                </c:pt>
                <c:pt idx="3763">
                  <c:v>2792</c:v>
                </c:pt>
                <c:pt idx="3764">
                  <c:v>2892</c:v>
                </c:pt>
                <c:pt idx="3765">
                  <c:v>3033</c:v>
                </c:pt>
                <c:pt idx="3766">
                  <c:v>3197</c:v>
                </c:pt>
                <c:pt idx="3767">
                  <c:v>3365</c:v>
                </c:pt>
                <c:pt idx="3768">
                  <c:v>3470</c:v>
                </c:pt>
                <c:pt idx="3769">
                  <c:v>3482</c:v>
                </c:pt>
                <c:pt idx="3770">
                  <c:v>3381</c:v>
                </c:pt>
                <c:pt idx="3771">
                  <c:v>3153</c:v>
                </c:pt>
                <c:pt idx="3772">
                  <c:v>2934</c:v>
                </c:pt>
                <c:pt idx="3773">
                  <c:v>2793</c:v>
                </c:pt>
                <c:pt idx="3774">
                  <c:v>2722</c:v>
                </c:pt>
                <c:pt idx="3775">
                  <c:v>2736</c:v>
                </c:pt>
                <c:pt idx="3776">
                  <c:v>2755</c:v>
                </c:pt>
                <c:pt idx="3777">
                  <c:v>2702</c:v>
                </c:pt>
                <c:pt idx="3778">
                  <c:v>2544</c:v>
                </c:pt>
                <c:pt idx="3779">
                  <c:v>2327</c:v>
                </c:pt>
                <c:pt idx="3780">
                  <c:v>2176</c:v>
                </c:pt>
                <c:pt idx="3781">
                  <c:v>2076</c:v>
                </c:pt>
                <c:pt idx="3782">
                  <c:v>1979</c:v>
                </c:pt>
                <c:pt idx="3783">
                  <c:v>1904</c:v>
                </c:pt>
                <c:pt idx="3784">
                  <c:v>1802</c:v>
                </c:pt>
                <c:pt idx="3785">
                  <c:v>1699</c:v>
                </c:pt>
                <c:pt idx="3786">
                  <c:v>1652</c:v>
                </c:pt>
                <c:pt idx="3787">
                  <c:v>1577</c:v>
                </c:pt>
                <c:pt idx="3788">
                  <c:v>1472</c:v>
                </c:pt>
                <c:pt idx="3789">
                  <c:v>1431</c:v>
                </c:pt>
                <c:pt idx="3790">
                  <c:v>1444</c:v>
                </c:pt>
                <c:pt idx="3791">
                  <c:v>1413</c:v>
                </c:pt>
                <c:pt idx="3792">
                  <c:v>1279</c:v>
                </c:pt>
                <c:pt idx="3793">
                  <c:v>1113</c:v>
                </c:pt>
                <c:pt idx="3794">
                  <c:v>949</c:v>
                </c:pt>
                <c:pt idx="3795">
                  <c:v>747</c:v>
                </c:pt>
                <c:pt idx="3796">
                  <c:v>546</c:v>
                </c:pt>
                <c:pt idx="3797">
                  <c:v>348</c:v>
                </c:pt>
                <c:pt idx="3798">
                  <c:v>134</c:v>
                </c:pt>
                <c:pt idx="3799">
                  <c:v>-122</c:v>
                </c:pt>
                <c:pt idx="3800">
                  <c:v>-421</c:v>
                </c:pt>
                <c:pt idx="3801">
                  <c:v>-664</c:v>
                </c:pt>
                <c:pt idx="3802">
                  <c:v>-865</c:v>
                </c:pt>
                <c:pt idx="3803">
                  <c:v>-1058</c:v>
                </c:pt>
                <c:pt idx="3804">
                  <c:v>-1227</c:v>
                </c:pt>
                <c:pt idx="3805">
                  <c:v>-1431</c:v>
                </c:pt>
                <c:pt idx="3806">
                  <c:v>-1652</c:v>
                </c:pt>
                <c:pt idx="3807">
                  <c:v>-1802</c:v>
                </c:pt>
                <c:pt idx="3808">
                  <c:v>-1901</c:v>
                </c:pt>
                <c:pt idx="3809">
                  <c:v>-2058</c:v>
                </c:pt>
                <c:pt idx="3810">
                  <c:v>-2273</c:v>
                </c:pt>
                <c:pt idx="3811">
                  <c:v>-2478</c:v>
                </c:pt>
                <c:pt idx="3812">
                  <c:v>-2705</c:v>
                </c:pt>
                <c:pt idx="3813">
                  <c:v>-2967</c:v>
                </c:pt>
                <c:pt idx="3814">
                  <c:v>-3176</c:v>
                </c:pt>
                <c:pt idx="3815">
                  <c:v>-3304</c:v>
                </c:pt>
                <c:pt idx="3816">
                  <c:v>-3397</c:v>
                </c:pt>
                <c:pt idx="3817">
                  <c:v>-3485</c:v>
                </c:pt>
                <c:pt idx="3818">
                  <c:v>-3563</c:v>
                </c:pt>
                <c:pt idx="3819">
                  <c:v>-3638</c:v>
                </c:pt>
                <c:pt idx="3820">
                  <c:v>-3716</c:v>
                </c:pt>
                <c:pt idx="3821">
                  <c:v>-3786</c:v>
                </c:pt>
                <c:pt idx="3822">
                  <c:v>-3870</c:v>
                </c:pt>
                <c:pt idx="3823">
                  <c:v>-3917</c:v>
                </c:pt>
                <c:pt idx="3824">
                  <c:v>-3913</c:v>
                </c:pt>
                <c:pt idx="3825">
                  <c:v>-3954</c:v>
                </c:pt>
                <c:pt idx="3826">
                  <c:v>-3994</c:v>
                </c:pt>
                <c:pt idx="3827">
                  <c:v>-4025</c:v>
                </c:pt>
                <c:pt idx="3828">
                  <c:v>-4116</c:v>
                </c:pt>
                <c:pt idx="3829">
                  <c:v>-4180</c:v>
                </c:pt>
                <c:pt idx="3830">
                  <c:v>-4172</c:v>
                </c:pt>
                <c:pt idx="3831">
                  <c:v>-4145</c:v>
                </c:pt>
                <c:pt idx="3832">
                  <c:v>-4124</c:v>
                </c:pt>
                <c:pt idx="3833">
                  <c:v>-4112</c:v>
                </c:pt>
                <c:pt idx="3834">
                  <c:v>-4067</c:v>
                </c:pt>
                <c:pt idx="3835">
                  <c:v>-3970</c:v>
                </c:pt>
                <c:pt idx="3836">
                  <c:v>-3857</c:v>
                </c:pt>
                <c:pt idx="3837">
                  <c:v>-3780</c:v>
                </c:pt>
                <c:pt idx="3838">
                  <c:v>-3772</c:v>
                </c:pt>
                <c:pt idx="3839">
                  <c:v>-3821</c:v>
                </c:pt>
                <c:pt idx="3840">
                  <c:v>-3882</c:v>
                </c:pt>
                <c:pt idx="3841">
                  <c:v>-3881</c:v>
                </c:pt>
                <c:pt idx="3842">
                  <c:v>-3795</c:v>
                </c:pt>
                <c:pt idx="3843">
                  <c:v>-3687</c:v>
                </c:pt>
                <c:pt idx="3844">
                  <c:v>-3559</c:v>
                </c:pt>
                <c:pt idx="3845">
                  <c:v>-3396</c:v>
                </c:pt>
                <c:pt idx="3846">
                  <c:v>-3239</c:v>
                </c:pt>
                <c:pt idx="3847">
                  <c:v>-3100</c:v>
                </c:pt>
                <c:pt idx="3848">
                  <c:v>-3021</c:v>
                </c:pt>
                <c:pt idx="3849">
                  <c:v>-2921</c:v>
                </c:pt>
                <c:pt idx="3850">
                  <c:v>-2705</c:v>
                </c:pt>
                <c:pt idx="3851">
                  <c:v>-2472</c:v>
                </c:pt>
                <c:pt idx="3852">
                  <c:v>-2222</c:v>
                </c:pt>
                <c:pt idx="3853">
                  <c:v>-1954</c:v>
                </c:pt>
                <c:pt idx="3854">
                  <c:v>-1725</c:v>
                </c:pt>
                <c:pt idx="3855">
                  <c:v>-1503</c:v>
                </c:pt>
                <c:pt idx="3856">
                  <c:v>-1318</c:v>
                </c:pt>
                <c:pt idx="3857">
                  <c:v>-1200</c:v>
                </c:pt>
                <c:pt idx="3858">
                  <c:v>-1099</c:v>
                </c:pt>
                <c:pt idx="3859">
                  <c:v>-954</c:v>
                </c:pt>
                <c:pt idx="3860">
                  <c:v>-738</c:v>
                </c:pt>
                <c:pt idx="3861">
                  <c:v>-484</c:v>
                </c:pt>
                <c:pt idx="3862">
                  <c:v>-225</c:v>
                </c:pt>
                <c:pt idx="3863">
                  <c:v>53</c:v>
                </c:pt>
                <c:pt idx="3864">
                  <c:v>351</c:v>
                </c:pt>
                <c:pt idx="3865">
                  <c:v>576</c:v>
                </c:pt>
                <c:pt idx="3866">
                  <c:v>681</c:v>
                </c:pt>
                <c:pt idx="3867">
                  <c:v>757</c:v>
                </c:pt>
                <c:pt idx="3868">
                  <c:v>829</c:v>
                </c:pt>
                <c:pt idx="3869">
                  <c:v>891</c:v>
                </c:pt>
                <c:pt idx="3870">
                  <c:v>1061</c:v>
                </c:pt>
                <c:pt idx="3871">
                  <c:v>1326</c:v>
                </c:pt>
                <c:pt idx="3872">
                  <c:v>1494</c:v>
                </c:pt>
                <c:pt idx="3873">
                  <c:v>1598</c:v>
                </c:pt>
                <c:pt idx="3874">
                  <c:v>1725</c:v>
                </c:pt>
                <c:pt idx="3875">
                  <c:v>1859</c:v>
                </c:pt>
                <c:pt idx="3876">
                  <c:v>2056</c:v>
                </c:pt>
                <c:pt idx="3877">
                  <c:v>2281</c:v>
                </c:pt>
                <c:pt idx="3878">
                  <c:v>2420</c:v>
                </c:pt>
                <c:pt idx="3879">
                  <c:v>2534</c:v>
                </c:pt>
                <c:pt idx="3880">
                  <c:v>2675</c:v>
                </c:pt>
                <c:pt idx="3881">
                  <c:v>2748</c:v>
                </c:pt>
                <c:pt idx="3882">
                  <c:v>2741</c:v>
                </c:pt>
                <c:pt idx="3883">
                  <c:v>2762</c:v>
                </c:pt>
                <c:pt idx="3884">
                  <c:v>2846</c:v>
                </c:pt>
                <c:pt idx="3885">
                  <c:v>2990</c:v>
                </c:pt>
                <c:pt idx="3886">
                  <c:v>3142</c:v>
                </c:pt>
                <c:pt idx="3887">
                  <c:v>3226</c:v>
                </c:pt>
                <c:pt idx="3888">
                  <c:v>3320</c:v>
                </c:pt>
                <c:pt idx="3889">
                  <c:v>3464</c:v>
                </c:pt>
                <c:pt idx="3890">
                  <c:v>3562</c:v>
                </c:pt>
                <c:pt idx="3891">
                  <c:v>3590</c:v>
                </c:pt>
                <c:pt idx="3892">
                  <c:v>3637</c:v>
                </c:pt>
                <c:pt idx="3893">
                  <c:v>3718</c:v>
                </c:pt>
                <c:pt idx="3894">
                  <c:v>3785</c:v>
                </c:pt>
                <c:pt idx="3895">
                  <c:v>3805</c:v>
                </c:pt>
                <c:pt idx="3896">
                  <c:v>3733</c:v>
                </c:pt>
                <c:pt idx="3897">
                  <c:v>3567</c:v>
                </c:pt>
                <c:pt idx="3898">
                  <c:v>3420</c:v>
                </c:pt>
                <c:pt idx="3899">
                  <c:v>3332</c:v>
                </c:pt>
                <c:pt idx="3900">
                  <c:v>3259</c:v>
                </c:pt>
                <c:pt idx="3901">
                  <c:v>3208</c:v>
                </c:pt>
                <c:pt idx="3902">
                  <c:v>3133</c:v>
                </c:pt>
                <c:pt idx="3903">
                  <c:v>2988</c:v>
                </c:pt>
                <c:pt idx="3904">
                  <c:v>2843</c:v>
                </c:pt>
                <c:pt idx="3905">
                  <c:v>2722</c:v>
                </c:pt>
                <c:pt idx="3906">
                  <c:v>2541</c:v>
                </c:pt>
                <c:pt idx="3907">
                  <c:v>2306</c:v>
                </c:pt>
                <c:pt idx="3908">
                  <c:v>2134</c:v>
                </c:pt>
                <c:pt idx="3909">
                  <c:v>2037</c:v>
                </c:pt>
                <c:pt idx="3910">
                  <c:v>1933</c:v>
                </c:pt>
                <c:pt idx="3911">
                  <c:v>1836</c:v>
                </c:pt>
                <c:pt idx="3912">
                  <c:v>1731</c:v>
                </c:pt>
                <c:pt idx="3913">
                  <c:v>1576</c:v>
                </c:pt>
                <c:pt idx="3914">
                  <c:v>1423</c:v>
                </c:pt>
                <c:pt idx="3915">
                  <c:v>1272</c:v>
                </c:pt>
                <c:pt idx="3916">
                  <c:v>1064</c:v>
                </c:pt>
                <c:pt idx="3917">
                  <c:v>810</c:v>
                </c:pt>
                <c:pt idx="3918">
                  <c:v>572</c:v>
                </c:pt>
                <c:pt idx="3919">
                  <c:v>385</c:v>
                </c:pt>
                <c:pt idx="3920">
                  <c:v>215</c:v>
                </c:pt>
                <c:pt idx="3921">
                  <c:v>45</c:v>
                </c:pt>
                <c:pt idx="3922">
                  <c:v>-83</c:v>
                </c:pt>
                <c:pt idx="3923">
                  <c:v>-191</c:v>
                </c:pt>
                <c:pt idx="3924">
                  <c:v>-321</c:v>
                </c:pt>
                <c:pt idx="3925">
                  <c:v>-473</c:v>
                </c:pt>
                <c:pt idx="3926">
                  <c:v>-670</c:v>
                </c:pt>
                <c:pt idx="3927">
                  <c:v>-887</c:v>
                </c:pt>
                <c:pt idx="3928">
                  <c:v>-1075</c:v>
                </c:pt>
                <c:pt idx="3929">
                  <c:v>-1238</c:v>
                </c:pt>
                <c:pt idx="3930">
                  <c:v>-1373</c:v>
                </c:pt>
                <c:pt idx="3931">
                  <c:v>-1504</c:v>
                </c:pt>
                <c:pt idx="3932">
                  <c:v>-1659</c:v>
                </c:pt>
                <c:pt idx="3933">
                  <c:v>-1796</c:v>
                </c:pt>
                <c:pt idx="3934">
                  <c:v>-1946</c:v>
                </c:pt>
                <c:pt idx="3935">
                  <c:v>-2172</c:v>
                </c:pt>
                <c:pt idx="3936">
                  <c:v>-2405</c:v>
                </c:pt>
                <c:pt idx="3937">
                  <c:v>-2619</c:v>
                </c:pt>
                <c:pt idx="3938">
                  <c:v>-2836</c:v>
                </c:pt>
                <c:pt idx="3939">
                  <c:v>-2995</c:v>
                </c:pt>
                <c:pt idx="3940">
                  <c:v>-3054</c:v>
                </c:pt>
                <c:pt idx="3941">
                  <c:v>-3045</c:v>
                </c:pt>
                <c:pt idx="3942">
                  <c:v>-3068</c:v>
                </c:pt>
                <c:pt idx="3943">
                  <c:v>-3179</c:v>
                </c:pt>
                <c:pt idx="3944">
                  <c:v>-3328</c:v>
                </c:pt>
                <c:pt idx="3945">
                  <c:v>-3518</c:v>
                </c:pt>
                <c:pt idx="3946">
                  <c:v>-3730</c:v>
                </c:pt>
                <c:pt idx="3947">
                  <c:v>-3900</c:v>
                </c:pt>
                <c:pt idx="3948">
                  <c:v>-3977</c:v>
                </c:pt>
                <c:pt idx="3949">
                  <c:v>-3920</c:v>
                </c:pt>
                <c:pt idx="3950">
                  <c:v>-3831</c:v>
                </c:pt>
                <c:pt idx="3951">
                  <c:v>-3835</c:v>
                </c:pt>
                <c:pt idx="3952">
                  <c:v>-3906</c:v>
                </c:pt>
                <c:pt idx="3953">
                  <c:v>-3940</c:v>
                </c:pt>
                <c:pt idx="3954">
                  <c:v>-3917</c:v>
                </c:pt>
                <c:pt idx="3955">
                  <c:v>-3869</c:v>
                </c:pt>
                <c:pt idx="3956">
                  <c:v>-3771</c:v>
                </c:pt>
                <c:pt idx="3957">
                  <c:v>-3666</c:v>
                </c:pt>
                <c:pt idx="3958">
                  <c:v>-3628</c:v>
                </c:pt>
                <c:pt idx="3959">
                  <c:v>-3670</c:v>
                </c:pt>
                <c:pt idx="3960">
                  <c:v>-3785</c:v>
                </c:pt>
                <c:pt idx="3961">
                  <c:v>-3888</c:v>
                </c:pt>
                <c:pt idx="3962">
                  <c:v>-3899</c:v>
                </c:pt>
                <c:pt idx="3963">
                  <c:v>-3809</c:v>
                </c:pt>
                <c:pt idx="3964">
                  <c:v>-3658</c:v>
                </c:pt>
                <c:pt idx="3965">
                  <c:v>-3477</c:v>
                </c:pt>
                <c:pt idx="3966">
                  <c:v>-3283</c:v>
                </c:pt>
                <c:pt idx="3967">
                  <c:v>-3107</c:v>
                </c:pt>
                <c:pt idx="3968">
                  <c:v>-2929</c:v>
                </c:pt>
                <c:pt idx="3969">
                  <c:v>-2746</c:v>
                </c:pt>
                <c:pt idx="3970">
                  <c:v>-2611</c:v>
                </c:pt>
                <c:pt idx="3971">
                  <c:v>-2524</c:v>
                </c:pt>
                <c:pt idx="3972">
                  <c:v>-2462</c:v>
                </c:pt>
                <c:pt idx="3973">
                  <c:v>-2434</c:v>
                </c:pt>
                <c:pt idx="3974">
                  <c:v>-2423</c:v>
                </c:pt>
                <c:pt idx="3975">
                  <c:v>-2408</c:v>
                </c:pt>
                <c:pt idx="3976">
                  <c:v>-2341</c:v>
                </c:pt>
                <c:pt idx="3977">
                  <c:v>-2196</c:v>
                </c:pt>
                <c:pt idx="3978">
                  <c:v>-2012</c:v>
                </c:pt>
                <c:pt idx="3979">
                  <c:v>-1784</c:v>
                </c:pt>
                <c:pt idx="3980">
                  <c:v>-1571</c:v>
                </c:pt>
                <c:pt idx="3981">
                  <c:v>-1444</c:v>
                </c:pt>
                <c:pt idx="3982">
                  <c:v>-1341</c:v>
                </c:pt>
                <c:pt idx="3983">
                  <c:v>-1213</c:v>
                </c:pt>
                <c:pt idx="3984">
                  <c:v>-1031</c:v>
                </c:pt>
                <c:pt idx="3985">
                  <c:v>-825</c:v>
                </c:pt>
                <c:pt idx="3986">
                  <c:v>-671</c:v>
                </c:pt>
                <c:pt idx="3987">
                  <c:v>-568</c:v>
                </c:pt>
                <c:pt idx="3988">
                  <c:v>-502</c:v>
                </c:pt>
                <c:pt idx="3989">
                  <c:v>-446</c:v>
                </c:pt>
                <c:pt idx="3990">
                  <c:v>-331</c:v>
                </c:pt>
                <c:pt idx="3991">
                  <c:v>-148</c:v>
                </c:pt>
                <c:pt idx="3992">
                  <c:v>45</c:v>
                </c:pt>
                <c:pt idx="3993">
                  <c:v>238</c:v>
                </c:pt>
                <c:pt idx="3994">
                  <c:v>417</c:v>
                </c:pt>
                <c:pt idx="3995">
                  <c:v>539</c:v>
                </c:pt>
                <c:pt idx="3996">
                  <c:v>666</c:v>
                </c:pt>
                <c:pt idx="3997">
                  <c:v>815</c:v>
                </c:pt>
                <c:pt idx="3998">
                  <c:v>913</c:v>
                </c:pt>
                <c:pt idx="3999">
                  <c:v>953</c:v>
                </c:pt>
                <c:pt idx="4000">
                  <c:v>966</c:v>
                </c:pt>
                <c:pt idx="4001">
                  <c:v>955</c:v>
                </c:pt>
                <c:pt idx="4002">
                  <c:v>975</c:v>
                </c:pt>
                <c:pt idx="4003">
                  <c:v>1055</c:v>
                </c:pt>
                <c:pt idx="4004">
                  <c:v>1113</c:v>
                </c:pt>
                <c:pt idx="4005">
                  <c:v>1190</c:v>
                </c:pt>
                <c:pt idx="4006">
                  <c:v>1331</c:v>
                </c:pt>
                <c:pt idx="4007">
                  <c:v>1389</c:v>
                </c:pt>
                <c:pt idx="4008">
                  <c:v>1382</c:v>
                </c:pt>
                <c:pt idx="4009">
                  <c:v>1452</c:v>
                </c:pt>
                <c:pt idx="4010">
                  <c:v>1558</c:v>
                </c:pt>
                <c:pt idx="4011">
                  <c:v>1613</c:v>
                </c:pt>
                <c:pt idx="4012">
                  <c:v>1642</c:v>
                </c:pt>
                <c:pt idx="4013">
                  <c:v>1709</c:v>
                </c:pt>
                <c:pt idx="4014">
                  <c:v>1778</c:v>
                </c:pt>
                <c:pt idx="4015">
                  <c:v>1779</c:v>
                </c:pt>
                <c:pt idx="4016">
                  <c:v>1707</c:v>
                </c:pt>
                <c:pt idx="4017">
                  <c:v>1621</c:v>
                </c:pt>
                <c:pt idx="4018">
                  <c:v>1631</c:v>
                </c:pt>
                <c:pt idx="4019">
                  <c:v>1737</c:v>
                </c:pt>
                <c:pt idx="4020">
                  <c:v>1808</c:v>
                </c:pt>
                <c:pt idx="4021">
                  <c:v>1815</c:v>
                </c:pt>
                <c:pt idx="4022">
                  <c:v>1824</c:v>
                </c:pt>
                <c:pt idx="4023">
                  <c:v>1822</c:v>
                </c:pt>
                <c:pt idx="4024">
                  <c:v>1771</c:v>
                </c:pt>
                <c:pt idx="4025">
                  <c:v>1745</c:v>
                </c:pt>
                <c:pt idx="4026">
                  <c:v>1774</c:v>
                </c:pt>
                <c:pt idx="4027">
                  <c:v>1769</c:v>
                </c:pt>
                <c:pt idx="4028">
                  <c:v>1720</c:v>
                </c:pt>
                <c:pt idx="4029">
                  <c:v>1664</c:v>
                </c:pt>
                <c:pt idx="4030">
                  <c:v>1603</c:v>
                </c:pt>
                <c:pt idx="4031">
                  <c:v>1551</c:v>
                </c:pt>
                <c:pt idx="4032">
                  <c:v>1509</c:v>
                </c:pt>
                <c:pt idx="4033">
                  <c:v>1511</c:v>
                </c:pt>
                <c:pt idx="4034">
                  <c:v>1557</c:v>
                </c:pt>
                <c:pt idx="4035">
                  <c:v>1581</c:v>
                </c:pt>
                <c:pt idx="4036">
                  <c:v>1513</c:v>
                </c:pt>
                <c:pt idx="4037">
                  <c:v>1339</c:v>
                </c:pt>
                <c:pt idx="4038">
                  <c:v>1187</c:v>
                </c:pt>
                <c:pt idx="4039">
                  <c:v>1127</c:v>
                </c:pt>
                <c:pt idx="4040">
                  <c:v>1070</c:v>
                </c:pt>
                <c:pt idx="4041">
                  <c:v>956</c:v>
                </c:pt>
                <c:pt idx="4042">
                  <c:v>828</c:v>
                </c:pt>
                <c:pt idx="4043">
                  <c:v>799</c:v>
                </c:pt>
                <c:pt idx="4044">
                  <c:v>808</c:v>
                </c:pt>
                <c:pt idx="4045">
                  <c:v>704</c:v>
                </c:pt>
                <c:pt idx="4046">
                  <c:v>599</c:v>
                </c:pt>
                <c:pt idx="4047">
                  <c:v>614</c:v>
                </c:pt>
                <c:pt idx="4048">
                  <c:v>659</c:v>
                </c:pt>
                <c:pt idx="4049">
                  <c:v>662</c:v>
                </c:pt>
                <c:pt idx="4050">
                  <c:v>641</c:v>
                </c:pt>
                <c:pt idx="4051">
                  <c:v>570</c:v>
                </c:pt>
                <c:pt idx="4052">
                  <c:v>498</c:v>
                </c:pt>
                <c:pt idx="4053">
                  <c:v>481</c:v>
                </c:pt>
                <c:pt idx="4054">
                  <c:v>423</c:v>
                </c:pt>
                <c:pt idx="4055">
                  <c:v>260</c:v>
                </c:pt>
                <c:pt idx="4056">
                  <c:v>78</c:v>
                </c:pt>
                <c:pt idx="4057">
                  <c:v>-44</c:v>
                </c:pt>
                <c:pt idx="4058">
                  <c:v>-183</c:v>
                </c:pt>
                <c:pt idx="4059">
                  <c:v>-348</c:v>
                </c:pt>
                <c:pt idx="4060">
                  <c:v>-444</c:v>
                </c:pt>
                <c:pt idx="4061">
                  <c:v>-472</c:v>
                </c:pt>
                <c:pt idx="4062">
                  <c:v>-465</c:v>
                </c:pt>
                <c:pt idx="4063">
                  <c:v>-410</c:v>
                </c:pt>
                <c:pt idx="4064">
                  <c:v>-323</c:v>
                </c:pt>
                <c:pt idx="4065">
                  <c:v>-235</c:v>
                </c:pt>
                <c:pt idx="4066">
                  <c:v>-164</c:v>
                </c:pt>
                <c:pt idx="4067">
                  <c:v>-110</c:v>
                </c:pt>
                <c:pt idx="4068">
                  <c:v>-100</c:v>
                </c:pt>
                <c:pt idx="4069">
                  <c:v>-140</c:v>
                </c:pt>
                <c:pt idx="4070">
                  <c:v>-200</c:v>
                </c:pt>
                <c:pt idx="4071">
                  <c:v>-314</c:v>
                </c:pt>
                <c:pt idx="4072">
                  <c:v>-429</c:v>
                </c:pt>
                <c:pt idx="4073">
                  <c:v>-472</c:v>
                </c:pt>
                <c:pt idx="4074">
                  <c:v>-550</c:v>
                </c:pt>
                <c:pt idx="4075">
                  <c:v>-697</c:v>
                </c:pt>
                <c:pt idx="4076">
                  <c:v>-812</c:v>
                </c:pt>
                <c:pt idx="4077">
                  <c:v>-836</c:v>
                </c:pt>
                <c:pt idx="4078">
                  <c:v>-792</c:v>
                </c:pt>
                <c:pt idx="4079">
                  <c:v>-745</c:v>
                </c:pt>
                <c:pt idx="4080">
                  <c:v>-770</c:v>
                </c:pt>
                <c:pt idx="4081">
                  <c:v>-875</c:v>
                </c:pt>
                <c:pt idx="4082">
                  <c:v>-972</c:v>
                </c:pt>
                <c:pt idx="4083">
                  <c:v>-1089</c:v>
                </c:pt>
                <c:pt idx="4084">
                  <c:v>-1277</c:v>
                </c:pt>
                <c:pt idx="4085">
                  <c:v>-1454</c:v>
                </c:pt>
                <c:pt idx="4086">
                  <c:v>-1562</c:v>
                </c:pt>
                <c:pt idx="4087">
                  <c:v>-1549</c:v>
                </c:pt>
                <c:pt idx="4088">
                  <c:v>-1464</c:v>
                </c:pt>
                <c:pt idx="4089">
                  <c:v>-1383</c:v>
                </c:pt>
                <c:pt idx="4090">
                  <c:v>-1315</c:v>
                </c:pt>
                <c:pt idx="4091">
                  <c:v>-1266</c:v>
                </c:pt>
                <c:pt idx="4092">
                  <c:v>-1219</c:v>
                </c:pt>
                <c:pt idx="4093">
                  <c:v>-1224</c:v>
                </c:pt>
                <c:pt idx="4094">
                  <c:v>-1274</c:v>
                </c:pt>
                <c:pt idx="4095">
                  <c:v>-1286</c:v>
                </c:pt>
                <c:pt idx="4096">
                  <c:v>-1349</c:v>
                </c:pt>
                <c:pt idx="4097">
                  <c:v>-1464</c:v>
                </c:pt>
                <c:pt idx="4098">
                  <c:v>-1503</c:v>
                </c:pt>
                <c:pt idx="4099">
                  <c:v>-1538</c:v>
                </c:pt>
                <c:pt idx="4100">
                  <c:v>-1619</c:v>
                </c:pt>
                <c:pt idx="4101">
                  <c:v>-1644</c:v>
                </c:pt>
                <c:pt idx="4102">
                  <c:v>-1621</c:v>
                </c:pt>
                <c:pt idx="4103">
                  <c:v>-1557</c:v>
                </c:pt>
                <c:pt idx="4104">
                  <c:v>-1471</c:v>
                </c:pt>
                <c:pt idx="4105">
                  <c:v>-1436</c:v>
                </c:pt>
                <c:pt idx="4106">
                  <c:v>-1413</c:v>
                </c:pt>
                <c:pt idx="4107">
                  <c:v>-1352</c:v>
                </c:pt>
                <c:pt idx="4108">
                  <c:v>-1262</c:v>
                </c:pt>
                <c:pt idx="4109">
                  <c:v>-1249</c:v>
                </c:pt>
                <c:pt idx="4110">
                  <c:v>-1368</c:v>
                </c:pt>
                <c:pt idx="4111">
                  <c:v>-1454</c:v>
                </c:pt>
                <c:pt idx="4112">
                  <c:v>-1475</c:v>
                </c:pt>
                <c:pt idx="4113">
                  <c:v>-1529</c:v>
                </c:pt>
                <c:pt idx="4114">
                  <c:v>-1570</c:v>
                </c:pt>
                <c:pt idx="4115">
                  <c:v>-1589</c:v>
                </c:pt>
                <c:pt idx="4116">
                  <c:v>-1586</c:v>
                </c:pt>
                <c:pt idx="4117">
                  <c:v>-1490</c:v>
                </c:pt>
                <c:pt idx="4118">
                  <c:v>-1353</c:v>
                </c:pt>
                <c:pt idx="4119">
                  <c:v>-1248</c:v>
                </c:pt>
                <c:pt idx="4120">
                  <c:v>-1127</c:v>
                </c:pt>
                <c:pt idx="4121">
                  <c:v>-976</c:v>
                </c:pt>
                <c:pt idx="4122">
                  <c:v>-860</c:v>
                </c:pt>
                <c:pt idx="4123">
                  <c:v>-801</c:v>
                </c:pt>
                <c:pt idx="4124">
                  <c:v>-751</c:v>
                </c:pt>
                <c:pt idx="4125">
                  <c:v>-691</c:v>
                </c:pt>
                <c:pt idx="4126">
                  <c:v>-667</c:v>
                </c:pt>
                <c:pt idx="4127">
                  <c:v>-655</c:v>
                </c:pt>
                <c:pt idx="4128">
                  <c:v>-632</c:v>
                </c:pt>
                <c:pt idx="4129">
                  <c:v>-609</c:v>
                </c:pt>
                <c:pt idx="4130">
                  <c:v>-499</c:v>
                </c:pt>
                <c:pt idx="4131">
                  <c:v>-320</c:v>
                </c:pt>
                <c:pt idx="4132">
                  <c:v>-197</c:v>
                </c:pt>
                <c:pt idx="4133">
                  <c:v>-140</c:v>
                </c:pt>
                <c:pt idx="4134">
                  <c:v>-155</c:v>
                </c:pt>
                <c:pt idx="4135">
                  <c:v>-234</c:v>
                </c:pt>
                <c:pt idx="4136">
                  <c:v>-289</c:v>
                </c:pt>
                <c:pt idx="4137">
                  <c:v>-286</c:v>
                </c:pt>
                <c:pt idx="4138">
                  <c:v>-299</c:v>
                </c:pt>
                <c:pt idx="4139">
                  <c:v>-346</c:v>
                </c:pt>
                <c:pt idx="4140">
                  <c:v>-384</c:v>
                </c:pt>
                <c:pt idx="4141">
                  <c:v>-374</c:v>
                </c:pt>
                <c:pt idx="4142">
                  <c:v>-258</c:v>
                </c:pt>
                <c:pt idx="4143">
                  <c:v>-101</c:v>
                </c:pt>
                <c:pt idx="4144">
                  <c:v>-29</c:v>
                </c:pt>
                <c:pt idx="4145">
                  <c:v>20</c:v>
                </c:pt>
                <c:pt idx="4146">
                  <c:v>106</c:v>
                </c:pt>
                <c:pt idx="4147">
                  <c:v>196</c:v>
                </c:pt>
                <c:pt idx="4148">
                  <c:v>298</c:v>
                </c:pt>
                <c:pt idx="4149">
                  <c:v>407</c:v>
                </c:pt>
                <c:pt idx="4150">
                  <c:v>498</c:v>
                </c:pt>
                <c:pt idx="4151">
                  <c:v>542</c:v>
                </c:pt>
                <c:pt idx="4152">
                  <c:v>519</c:v>
                </c:pt>
                <c:pt idx="4153">
                  <c:v>438</c:v>
                </c:pt>
                <c:pt idx="4154">
                  <c:v>331</c:v>
                </c:pt>
                <c:pt idx="4155">
                  <c:v>272</c:v>
                </c:pt>
                <c:pt idx="4156">
                  <c:v>258</c:v>
                </c:pt>
                <c:pt idx="4157">
                  <c:v>253</c:v>
                </c:pt>
                <c:pt idx="4158">
                  <c:v>287</c:v>
                </c:pt>
                <c:pt idx="4159">
                  <c:v>319</c:v>
                </c:pt>
                <c:pt idx="4160">
                  <c:v>334</c:v>
                </c:pt>
                <c:pt idx="4161">
                  <c:v>375</c:v>
                </c:pt>
                <c:pt idx="4162">
                  <c:v>435</c:v>
                </c:pt>
                <c:pt idx="4163">
                  <c:v>511</c:v>
                </c:pt>
                <c:pt idx="4164">
                  <c:v>609</c:v>
                </c:pt>
                <c:pt idx="4165">
                  <c:v>725</c:v>
                </c:pt>
                <c:pt idx="4166">
                  <c:v>833</c:v>
                </c:pt>
                <c:pt idx="4167">
                  <c:v>962</c:v>
                </c:pt>
                <c:pt idx="4168">
                  <c:v>1097</c:v>
                </c:pt>
                <c:pt idx="4169">
                  <c:v>1108</c:v>
                </c:pt>
                <c:pt idx="4170">
                  <c:v>1092</c:v>
                </c:pt>
                <c:pt idx="4171">
                  <c:v>1171</c:v>
                </c:pt>
                <c:pt idx="4172">
                  <c:v>1287</c:v>
                </c:pt>
                <c:pt idx="4173">
                  <c:v>1382</c:v>
                </c:pt>
                <c:pt idx="4174">
                  <c:v>1401</c:v>
                </c:pt>
                <c:pt idx="4175">
                  <c:v>1386</c:v>
                </c:pt>
                <c:pt idx="4176">
                  <c:v>1415</c:v>
                </c:pt>
                <c:pt idx="4177">
                  <c:v>1415</c:v>
                </c:pt>
                <c:pt idx="4178">
                  <c:v>1375</c:v>
                </c:pt>
                <c:pt idx="4179">
                  <c:v>1318</c:v>
                </c:pt>
                <c:pt idx="4180">
                  <c:v>1184</c:v>
                </c:pt>
                <c:pt idx="4181">
                  <c:v>1026</c:v>
                </c:pt>
                <c:pt idx="4182">
                  <c:v>908</c:v>
                </c:pt>
                <c:pt idx="4183">
                  <c:v>774</c:v>
                </c:pt>
                <c:pt idx="4184">
                  <c:v>697</c:v>
                </c:pt>
                <c:pt idx="4185">
                  <c:v>770</c:v>
                </c:pt>
                <c:pt idx="4186">
                  <c:v>852</c:v>
                </c:pt>
                <c:pt idx="4187">
                  <c:v>855</c:v>
                </c:pt>
                <c:pt idx="4188">
                  <c:v>861</c:v>
                </c:pt>
                <c:pt idx="4189">
                  <c:v>844</c:v>
                </c:pt>
                <c:pt idx="4190">
                  <c:v>781</c:v>
                </c:pt>
                <c:pt idx="4191">
                  <c:v>752</c:v>
                </c:pt>
                <c:pt idx="4192">
                  <c:v>758</c:v>
                </c:pt>
                <c:pt idx="4193">
                  <c:v>734</c:v>
                </c:pt>
                <c:pt idx="4194">
                  <c:v>669</c:v>
                </c:pt>
                <c:pt idx="4195">
                  <c:v>609</c:v>
                </c:pt>
                <c:pt idx="4196">
                  <c:v>589</c:v>
                </c:pt>
                <c:pt idx="4197">
                  <c:v>592</c:v>
                </c:pt>
                <c:pt idx="4198">
                  <c:v>615</c:v>
                </c:pt>
                <c:pt idx="4199">
                  <c:v>623</c:v>
                </c:pt>
                <c:pt idx="4200">
                  <c:v>591</c:v>
                </c:pt>
                <c:pt idx="4201">
                  <c:v>617</c:v>
                </c:pt>
                <c:pt idx="4202">
                  <c:v>650</c:v>
                </c:pt>
                <c:pt idx="4203">
                  <c:v>595</c:v>
                </c:pt>
                <c:pt idx="4204">
                  <c:v>553</c:v>
                </c:pt>
                <c:pt idx="4205">
                  <c:v>558</c:v>
                </c:pt>
                <c:pt idx="4206">
                  <c:v>597</c:v>
                </c:pt>
                <c:pt idx="4207">
                  <c:v>635</c:v>
                </c:pt>
                <c:pt idx="4208">
                  <c:v>569</c:v>
                </c:pt>
                <c:pt idx="4209">
                  <c:v>427</c:v>
                </c:pt>
                <c:pt idx="4210">
                  <c:v>328</c:v>
                </c:pt>
                <c:pt idx="4211">
                  <c:v>283</c:v>
                </c:pt>
                <c:pt idx="4212">
                  <c:v>238</c:v>
                </c:pt>
                <c:pt idx="4213">
                  <c:v>222</c:v>
                </c:pt>
                <c:pt idx="4214">
                  <c:v>255</c:v>
                </c:pt>
                <c:pt idx="4215">
                  <c:v>277</c:v>
                </c:pt>
                <c:pt idx="4216">
                  <c:v>278</c:v>
                </c:pt>
                <c:pt idx="4217">
                  <c:v>254</c:v>
                </c:pt>
                <c:pt idx="4218">
                  <c:v>222</c:v>
                </c:pt>
                <c:pt idx="4219">
                  <c:v>251</c:v>
                </c:pt>
                <c:pt idx="4220">
                  <c:v>334</c:v>
                </c:pt>
                <c:pt idx="4221">
                  <c:v>418</c:v>
                </c:pt>
                <c:pt idx="4222">
                  <c:v>495</c:v>
                </c:pt>
                <c:pt idx="4223">
                  <c:v>557</c:v>
                </c:pt>
                <c:pt idx="4224">
                  <c:v>587</c:v>
                </c:pt>
                <c:pt idx="4225">
                  <c:v>596</c:v>
                </c:pt>
                <c:pt idx="4226">
                  <c:v>615</c:v>
                </c:pt>
                <c:pt idx="4227">
                  <c:v>679</c:v>
                </c:pt>
                <c:pt idx="4228">
                  <c:v>794</c:v>
                </c:pt>
                <c:pt idx="4229">
                  <c:v>903</c:v>
                </c:pt>
                <c:pt idx="4230">
                  <c:v>949</c:v>
                </c:pt>
                <c:pt idx="4231">
                  <c:v>935</c:v>
                </c:pt>
                <c:pt idx="4232">
                  <c:v>888</c:v>
                </c:pt>
                <c:pt idx="4233">
                  <c:v>859</c:v>
                </c:pt>
                <c:pt idx="4234">
                  <c:v>798</c:v>
                </c:pt>
                <c:pt idx="4235">
                  <c:v>675</c:v>
                </c:pt>
                <c:pt idx="4236">
                  <c:v>620</c:v>
                </c:pt>
                <c:pt idx="4237">
                  <c:v>616</c:v>
                </c:pt>
                <c:pt idx="4238">
                  <c:v>528</c:v>
                </c:pt>
                <c:pt idx="4239">
                  <c:v>403</c:v>
                </c:pt>
                <c:pt idx="4240">
                  <c:v>313</c:v>
                </c:pt>
                <c:pt idx="4241">
                  <c:v>231</c:v>
                </c:pt>
                <c:pt idx="4242">
                  <c:v>195</c:v>
                </c:pt>
                <c:pt idx="4243">
                  <c:v>207</c:v>
                </c:pt>
                <c:pt idx="4244">
                  <c:v>176</c:v>
                </c:pt>
                <c:pt idx="4245">
                  <c:v>189</c:v>
                </c:pt>
                <c:pt idx="4246">
                  <c:v>292</c:v>
                </c:pt>
                <c:pt idx="4247">
                  <c:v>368</c:v>
                </c:pt>
                <c:pt idx="4248">
                  <c:v>434</c:v>
                </c:pt>
                <c:pt idx="4249">
                  <c:v>468</c:v>
                </c:pt>
                <c:pt idx="4250">
                  <c:v>404</c:v>
                </c:pt>
                <c:pt idx="4251">
                  <c:v>334</c:v>
                </c:pt>
                <c:pt idx="4252">
                  <c:v>268</c:v>
                </c:pt>
                <c:pt idx="4253">
                  <c:v>158</c:v>
                </c:pt>
                <c:pt idx="4254">
                  <c:v>28</c:v>
                </c:pt>
                <c:pt idx="4255">
                  <c:v>-51</c:v>
                </c:pt>
                <c:pt idx="4256">
                  <c:v>-31</c:v>
                </c:pt>
                <c:pt idx="4257">
                  <c:v>5</c:v>
                </c:pt>
                <c:pt idx="4258">
                  <c:v>-28</c:v>
                </c:pt>
                <c:pt idx="4259">
                  <c:v>-87</c:v>
                </c:pt>
                <c:pt idx="4260">
                  <c:v>-132</c:v>
                </c:pt>
                <c:pt idx="4261">
                  <c:v>-101</c:v>
                </c:pt>
                <c:pt idx="4262">
                  <c:v>11</c:v>
                </c:pt>
                <c:pt idx="4263">
                  <c:v>68</c:v>
                </c:pt>
                <c:pt idx="4264">
                  <c:v>64</c:v>
                </c:pt>
                <c:pt idx="4265">
                  <c:v>100</c:v>
                </c:pt>
                <c:pt idx="4266">
                  <c:v>133</c:v>
                </c:pt>
                <c:pt idx="4267">
                  <c:v>114</c:v>
                </c:pt>
                <c:pt idx="4268">
                  <c:v>106</c:v>
                </c:pt>
                <c:pt idx="4269">
                  <c:v>172</c:v>
                </c:pt>
                <c:pt idx="4270">
                  <c:v>270</c:v>
                </c:pt>
                <c:pt idx="4271">
                  <c:v>351</c:v>
                </c:pt>
                <c:pt idx="4272">
                  <c:v>413</c:v>
                </c:pt>
                <c:pt idx="4273">
                  <c:v>466</c:v>
                </c:pt>
                <c:pt idx="4274">
                  <c:v>554</c:v>
                </c:pt>
                <c:pt idx="4275">
                  <c:v>649</c:v>
                </c:pt>
                <c:pt idx="4276">
                  <c:v>714</c:v>
                </c:pt>
                <c:pt idx="4277">
                  <c:v>736</c:v>
                </c:pt>
                <c:pt idx="4278">
                  <c:v>663</c:v>
                </c:pt>
                <c:pt idx="4279">
                  <c:v>551</c:v>
                </c:pt>
                <c:pt idx="4280">
                  <c:v>493</c:v>
                </c:pt>
                <c:pt idx="4281">
                  <c:v>480</c:v>
                </c:pt>
                <c:pt idx="4282">
                  <c:v>507</c:v>
                </c:pt>
                <c:pt idx="4283">
                  <c:v>571</c:v>
                </c:pt>
                <c:pt idx="4284">
                  <c:v>614</c:v>
                </c:pt>
                <c:pt idx="4285">
                  <c:v>626</c:v>
                </c:pt>
                <c:pt idx="4286">
                  <c:v>657</c:v>
                </c:pt>
                <c:pt idx="4287">
                  <c:v>697</c:v>
                </c:pt>
                <c:pt idx="4288">
                  <c:v>734</c:v>
                </c:pt>
                <c:pt idx="4289">
                  <c:v>794</c:v>
                </c:pt>
                <c:pt idx="4290">
                  <c:v>862</c:v>
                </c:pt>
                <c:pt idx="4291">
                  <c:v>943</c:v>
                </c:pt>
                <c:pt idx="4292">
                  <c:v>1021</c:v>
                </c:pt>
                <c:pt idx="4293">
                  <c:v>1034</c:v>
                </c:pt>
                <c:pt idx="4294">
                  <c:v>1019</c:v>
                </c:pt>
                <c:pt idx="4295">
                  <c:v>1007</c:v>
                </c:pt>
                <c:pt idx="4296">
                  <c:v>995</c:v>
                </c:pt>
                <c:pt idx="4297">
                  <c:v>1024</c:v>
                </c:pt>
                <c:pt idx="4298">
                  <c:v>1031</c:v>
                </c:pt>
                <c:pt idx="4299">
                  <c:v>1024</c:v>
                </c:pt>
                <c:pt idx="4300">
                  <c:v>1097</c:v>
                </c:pt>
                <c:pt idx="4301">
                  <c:v>1135</c:v>
                </c:pt>
                <c:pt idx="4302">
                  <c:v>1113</c:v>
                </c:pt>
                <c:pt idx="4303">
                  <c:v>1153</c:v>
                </c:pt>
                <c:pt idx="4304">
                  <c:v>1174</c:v>
                </c:pt>
                <c:pt idx="4305">
                  <c:v>1122</c:v>
                </c:pt>
                <c:pt idx="4306">
                  <c:v>1061</c:v>
                </c:pt>
                <c:pt idx="4307">
                  <c:v>959</c:v>
                </c:pt>
                <c:pt idx="4308">
                  <c:v>788</c:v>
                </c:pt>
                <c:pt idx="4309">
                  <c:v>607</c:v>
                </c:pt>
                <c:pt idx="4310">
                  <c:v>536</c:v>
                </c:pt>
                <c:pt idx="4311">
                  <c:v>579</c:v>
                </c:pt>
                <c:pt idx="4312">
                  <c:v>606</c:v>
                </c:pt>
                <c:pt idx="4313">
                  <c:v>553</c:v>
                </c:pt>
                <c:pt idx="4314">
                  <c:v>455</c:v>
                </c:pt>
                <c:pt idx="4315">
                  <c:v>394</c:v>
                </c:pt>
                <c:pt idx="4316">
                  <c:v>393</c:v>
                </c:pt>
                <c:pt idx="4317">
                  <c:v>385</c:v>
                </c:pt>
                <c:pt idx="4318">
                  <c:v>351</c:v>
                </c:pt>
                <c:pt idx="4319">
                  <c:v>338</c:v>
                </c:pt>
                <c:pt idx="4320">
                  <c:v>350</c:v>
                </c:pt>
                <c:pt idx="4321">
                  <c:v>368</c:v>
                </c:pt>
                <c:pt idx="4322">
                  <c:v>416</c:v>
                </c:pt>
                <c:pt idx="4323">
                  <c:v>474</c:v>
                </c:pt>
                <c:pt idx="4324">
                  <c:v>528</c:v>
                </c:pt>
                <c:pt idx="4325">
                  <c:v>610</c:v>
                </c:pt>
                <c:pt idx="4326">
                  <c:v>704</c:v>
                </c:pt>
                <c:pt idx="4327">
                  <c:v>762</c:v>
                </c:pt>
                <c:pt idx="4328">
                  <c:v>778</c:v>
                </c:pt>
                <c:pt idx="4329">
                  <c:v>782</c:v>
                </c:pt>
                <c:pt idx="4330">
                  <c:v>782</c:v>
                </c:pt>
                <c:pt idx="4331">
                  <c:v>754</c:v>
                </c:pt>
                <c:pt idx="4332">
                  <c:v>680</c:v>
                </c:pt>
                <c:pt idx="4333">
                  <c:v>591</c:v>
                </c:pt>
                <c:pt idx="4334">
                  <c:v>523</c:v>
                </c:pt>
                <c:pt idx="4335">
                  <c:v>433</c:v>
                </c:pt>
                <c:pt idx="4336">
                  <c:v>303</c:v>
                </c:pt>
                <c:pt idx="4337">
                  <c:v>179</c:v>
                </c:pt>
                <c:pt idx="4338">
                  <c:v>86</c:v>
                </c:pt>
                <c:pt idx="4339">
                  <c:v>45</c:v>
                </c:pt>
                <c:pt idx="4340">
                  <c:v>55</c:v>
                </c:pt>
                <c:pt idx="4341">
                  <c:v>104</c:v>
                </c:pt>
                <c:pt idx="4342">
                  <c:v>133</c:v>
                </c:pt>
                <c:pt idx="4343">
                  <c:v>115</c:v>
                </c:pt>
                <c:pt idx="4344">
                  <c:v>146</c:v>
                </c:pt>
                <c:pt idx="4345">
                  <c:v>209</c:v>
                </c:pt>
                <c:pt idx="4346">
                  <c:v>230</c:v>
                </c:pt>
                <c:pt idx="4347">
                  <c:v>227</c:v>
                </c:pt>
                <c:pt idx="4348">
                  <c:v>175</c:v>
                </c:pt>
                <c:pt idx="4349">
                  <c:v>86</c:v>
                </c:pt>
                <c:pt idx="4350">
                  <c:v>49</c:v>
                </c:pt>
                <c:pt idx="4351">
                  <c:v>74</c:v>
                </c:pt>
                <c:pt idx="4352">
                  <c:v>180</c:v>
                </c:pt>
                <c:pt idx="4353">
                  <c:v>324</c:v>
                </c:pt>
                <c:pt idx="4354">
                  <c:v>360</c:v>
                </c:pt>
                <c:pt idx="4355">
                  <c:v>340</c:v>
                </c:pt>
                <c:pt idx="4356">
                  <c:v>314</c:v>
                </c:pt>
                <c:pt idx="4357">
                  <c:v>221</c:v>
                </c:pt>
                <c:pt idx="4358">
                  <c:v>141</c:v>
                </c:pt>
                <c:pt idx="4359">
                  <c:v>117</c:v>
                </c:pt>
                <c:pt idx="4360">
                  <c:v>105</c:v>
                </c:pt>
                <c:pt idx="4361">
                  <c:v>84</c:v>
                </c:pt>
                <c:pt idx="4362">
                  <c:v>3</c:v>
                </c:pt>
                <c:pt idx="4363">
                  <c:v>-97</c:v>
                </c:pt>
                <c:pt idx="4364">
                  <c:v>-136</c:v>
                </c:pt>
                <c:pt idx="4365">
                  <c:v>-115</c:v>
                </c:pt>
                <c:pt idx="4366">
                  <c:v>-73</c:v>
                </c:pt>
                <c:pt idx="4367">
                  <c:v>-45</c:v>
                </c:pt>
                <c:pt idx="4368">
                  <c:v>-69</c:v>
                </c:pt>
                <c:pt idx="4369">
                  <c:v>-165</c:v>
                </c:pt>
                <c:pt idx="4370">
                  <c:v>-252</c:v>
                </c:pt>
                <c:pt idx="4371">
                  <c:v>-262</c:v>
                </c:pt>
                <c:pt idx="4372">
                  <c:v>-250</c:v>
                </c:pt>
                <c:pt idx="4373">
                  <c:v>-238</c:v>
                </c:pt>
                <c:pt idx="4374">
                  <c:v>-238</c:v>
                </c:pt>
                <c:pt idx="4375">
                  <c:v>-287</c:v>
                </c:pt>
                <c:pt idx="4376">
                  <c:v>-392</c:v>
                </c:pt>
                <c:pt idx="4377">
                  <c:v>-511</c:v>
                </c:pt>
                <c:pt idx="4378">
                  <c:v>-576</c:v>
                </c:pt>
                <c:pt idx="4379">
                  <c:v>-604</c:v>
                </c:pt>
                <c:pt idx="4380">
                  <c:v>-622</c:v>
                </c:pt>
                <c:pt idx="4381">
                  <c:v>-575</c:v>
                </c:pt>
                <c:pt idx="4382">
                  <c:v>-510</c:v>
                </c:pt>
                <c:pt idx="4383">
                  <c:v>-503</c:v>
                </c:pt>
                <c:pt idx="4384">
                  <c:v>-492</c:v>
                </c:pt>
                <c:pt idx="4385">
                  <c:v>-432</c:v>
                </c:pt>
                <c:pt idx="4386">
                  <c:v>-392</c:v>
                </c:pt>
                <c:pt idx="4387">
                  <c:v>-359</c:v>
                </c:pt>
                <c:pt idx="4388">
                  <c:v>-295</c:v>
                </c:pt>
                <c:pt idx="4389">
                  <c:v>-263</c:v>
                </c:pt>
                <c:pt idx="4390">
                  <c:v>-216</c:v>
                </c:pt>
                <c:pt idx="4391">
                  <c:v>-117</c:v>
                </c:pt>
                <c:pt idx="4392">
                  <c:v>-125</c:v>
                </c:pt>
                <c:pt idx="4393">
                  <c:v>-194</c:v>
                </c:pt>
                <c:pt idx="4394">
                  <c:v>-150</c:v>
                </c:pt>
                <c:pt idx="4395">
                  <c:v>-81</c:v>
                </c:pt>
                <c:pt idx="4396">
                  <c:v>-10</c:v>
                </c:pt>
                <c:pt idx="4397">
                  <c:v>91</c:v>
                </c:pt>
                <c:pt idx="4398">
                  <c:v>141</c:v>
                </c:pt>
                <c:pt idx="4399">
                  <c:v>170</c:v>
                </c:pt>
                <c:pt idx="4400">
                  <c:v>169</c:v>
                </c:pt>
                <c:pt idx="4401">
                  <c:v>98</c:v>
                </c:pt>
                <c:pt idx="4402">
                  <c:v>73</c:v>
                </c:pt>
                <c:pt idx="4403">
                  <c:v>70</c:v>
                </c:pt>
                <c:pt idx="4404">
                  <c:v>1</c:v>
                </c:pt>
                <c:pt idx="4405">
                  <c:v>-26</c:v>
                </c:pt>
                <c:pt idx="4406">
                  <c:v>-33</c:v>
                </c:pt>
                <c:pt idx="4407">
                  <c:v>-86</c:v>
                </c:pt>
                <c:pt idx="4408">
                  <c:v>-74</c:v>
                </c:pt>
                <c:pt idx="4409">
                  <c:v>-4</c:v>
                </c:pt>
                <c:pt idx="4410">
                  <c:v>20</c:v>
                </c:pt>
                <c:pt idx="4411">
                  <c:v>3</c:v>
                </c:pt>
                <c:pt idx="4412">
                  <c:v>-47</c:v>
                </c:pt>
                <c:pt idx="4413">
                  <c:v>-122</c:v>
                </c:pt>
                <c:pt idx="4414">
                  <c:v>-160</c:v>
                </c:pt>
                <c:pt idx="4415">
                  <c:v>-127</c:v>
                </c:pt>
                <c:pt idx="4416">
                  <c:v>-87</c:v>
                </c:pt>
                <c:pt idx="4417">
                  <c:v>-72</c:v>
                </c:pt>
                <c:pt idx="4418">
                  <c:v>-61</c:v>
                </c:pt>
                <c:pt idx="4419">
                  <c:v>-66</c:v>
                </c:pt>
                <c:pt idx="4420">
                  <c:v>-85</c:v>
                </c:pt>
                <c:pt idx="4421">
                  <c:v>-35</c:v>
                </c:pt>
                <c:pt idx="4422">
                  <c:v>72</c:v>
                </c:pt>
                <c:pt idx="4423">
                  <c:v>148</c:v>
                </c:pt>
                <c:pt idx="4424">
                  <c:v>213</c:v>
                </c:pt>
                <c:pt idx="4425">
                  <c:v>303</c:v>
                </c:pt>
                <c:pt idx="4426">
                  <c:v>351</c:v>
                </c:pt>
                <c:pt idx="4427">
                  <c:v>305</c:v>
                </c:pt>
                <c:pt idx="4428">
                  <c:v>275</c:v>
                </c:pt>
                <c:pt idx="4429">
                  <c:v>286</c:v>
                </c:pt>
                <c:pt idx="4430">
                  <c:v>300</c:v>
                </c:pt>
                <c:pt idx="4431">
                  <c:v>347</c:v>
                </c:pt>
                <c:pt idx="4432">
                  <c:v>366</c:v>
                </c:pt>
                <c:pt idx="4433">
                  <c:v>385</c:v>
                </c:pt>
                <c:pt idx="4434">
                  <c:v>443</c:v>
                </c:pt>
                <c:pt idx="4435">
                  <c:v>410</c:v>
                </c:pt>
                <c:pt idx="4436">
                  <c:v>291</c:v>
                </c:pt>
                <c:pt idx="4437">
                  <c:v>174</c:v>
                </c:pt>
                <c:pt idx="4438">
                  <c:v>42</c:v>
                </c:pt>
                <c:pt idx="4439">
                  <c:v>-93</c:v>
                </c:pt>
                <c:pt idx="4440">
                  <c:v>-156</c:v>
                </c:pt>
                <c:pt idx="4441">
                  <c:v>-166</c:v>
                </c:pt>
                <c:pt idx="4442">
                  <c:v>-174</c:v>
                </c:pt>
                <c:pt idx="4443">
                  <c:v>-104</c:v>
                </c:pt>
                <c:pt idx="4444">
                  <c:v>39</c:v>
                </c:pt>
                <c:pt idx="4445">
                  <c:v>117</c:v>
                </c:pt>
                <c:pt idx="4446">
                  <c:v>158</c:v>
                </c:pt>
                <c:pt idx="4447">
                  <c:v>245</c:v>
                </c:pt>
                <c:pt idx="4448">
                  <c:v>298</c:v>
                </c:pt>
                <c:pt idx="4449">
                  <c:v>277</c:v>
                </c:pt>
                <c:pt idx="4450">
                  <c:v>281</c:v>
                </c:pt>
                <c:pt idx="4451">
                  <c:v>315</c:v>
                </c:pt>
                <c:pt idx="4452">
                  <c:v>301</c:v>
                </c:pt>
                <c:pt idx="4453">
                  <c:v>254</c:v>
                </c:pt>
                <c:pt idx="4454">
                  <c:v>227</c:v>
                </c:pt>
                <c:pt idx="4455">
                  <c:v>220</c:v>
                </c:pt>
                <c:pt idx="4456">
                  <c:v>234</c:v>
                </c:pt>
                <c:pt idx="4457">
                  <c:v>259</c:v>
                </c:pt>
                <c:pt idx="4458">
                  <c:v>270</c:v>
                </c:pt>
                <c:pt idx="4459">
                  <c:v>305</c:v>
                </c:pt>
                <c:pt idx="4460">
                  <c:v>333</c:v>
                </c:pt>
                <c:pt idx="4461">
                  <c:v>287</c:v>
                </c:pt>
                <c:pt idx="4462">
                  <c:v>230</c:v>
                </c:pt>
                <c:pt idx="4463">
                  <c:v>175</c:v>
                </c:pt>
                <c:pt idx="4464">
                  <c:v>165</c:v>
                </c:pt>
                <c:pt idx="4465">
                  <c:v>238</c:v>
                </c:pt>
                <c:pt idx="4466">
                  <c:v>296</c:v>
                </c:pt>
                <c:pt idx="4467">
                  <c:v>351</c:v>
                </c:pt>
                <c:pt idx="4468">
                  <c:v>363</c:v>
                </c:pt>
                <c:pt idx="4469">
                  <c:v>247</c:v>
                </c:pt>
                <c:pt idx="4470">
                  <c:v>122</c:v>
                </c:pt>
                <c:pt idx="4471">
                  <c:v>48</c:v>
                </c:pt>
                <c:pt idx="4472">
                  <c:v>65</c:v>
                </c:pt>
                <c:pt idx="4473">
                  <c:v>184</c:v>
                </c:pt>
                <c:pt idx="4474">
                  <c:v>270</c:v>
                </c:pt>
                <c:pt idx="4475">
                  <c:v>289</c:v>
                </c:pt>
                <c:pt idx="4476">
                  <c:v>295</c:v>
                </c:pt>
                <c:pt idx="4477">
                  <c:v>304</c:v>
                </c:pt>
                <c:pt idx="4478">
                  <c:v>295</c:v>
                </c:pt>
                <c:pt idx="4479">
                  <c:v>217</c:v>
                </c:pt>
                <c:pt idx="4480">
                  <c:v>132</c:v>
                </c:pt>
                <c:pt idx="4481">
                  <c:v>115</c:v>
                </c:pt>
                <c:pt idx="4482">
                  <c:v>123</c:v>
                </c:pt>
                <c:pt idx="4483">
                  <c:v>131</c:v>
                </c:pt>
                <c:pt idx="4484">
                  <c:v>145</c:v>
                </c:pt>
                <c:pt idx="4485">
                  <c:v>140</c:v>
                </c:pt>
                <c:pt idx="4486">
                  <c:v>97</c:v>
                </c:pt>
                <c:pt idx="4487">
                  <c:v>30</c:v>
                </c:pt>
                <c:pt idx="4488">
                  <c:v>-20</c:v>
                </c:pt>
                <c:pt idx="4489">
                  <c:v>-35</c:v>
                </c:pt>
                <c:pt idx="4490">
                  <c:v>-46</c:v>
                </c:pt>
                <c:pt idx="4491">
                  <c:v>-91</c:v>
                </c:pt>
                <c:pt idx="4492">
                  <c:v>-116</c:v>
                </c:pt>
                <c:pt idx="4493">
                  <c:v>-42</c:v>
                </c:pt>
                <c:pt idx="4494">
                  <c:v>62</c:v>
                </c:pt>
                <c:pt idx="4495">
                  <c:v>124</c:v>
                </c:pt>
                <c:pt idx="4496">
                  <c:v>158</c:v>
                </c:pt>
                <c:pt idx="4497">
                  <c:v>171</c:v>
                </c:pt>
                <c:pt idx="4498">
                  <c:v>162</c:v>
                </c:pt>
                <c:pt idx="4499">
                  <c:v>167</c:v>
                </c:pt>
                <c:pt idx="4500">
                  <c:v>214</c:v>
                </c:pt>
                <c:pt idx="4501">
                  <c:v>287</c:v>
                </c:pt>
                <c:pt idx="4502">
                  <c:v>358</c:v>
                </c:pt>
                <c:pt idx="4503">
                  <c:v>411</c:v>
                </c:pt>
                <c:pt idx="4504">
                  <c:v>424</c:v>
                </c:pt>
                <c:pt idx="4505">
                  <c:v>423</c:v>
                </c:pt>
                <c:pt idx="4506">
                  <c:v>418</c:v>
                </c:pt>
                <c:pt idx="4507">
                  <c:v>348</c:v>
                </c:pt>
                <c:pt idx="4508">
                  <c:v>218</c:v>
                </c:pt>
                <c:pt idx="4509">
                  <c:v>113</c:v>
                </c:pt>
                <c:pt idx="4510">
                  <c:v>36</c:v>
                </c:pt>
                <c:pt idx="4511">
                  <c:v>21</c:v>
                </c:pt>
                <c:pt idx="4512">
                  <c:v>69</c:v>
                </c:pt>
                <c:pt idx="4513">
                  <c:v>62</c:v>
                </c:pt>
                <c:pt idx="4514">
                  <c:v>57</c:v>
                </c:pt>
                <c:pt idx="4515">
                  <c:v>101</c:v>
                </c:pt>
                <c:pt idx="4516">
                  <c:v>60</c:v>
                </c:pt>
                <c:pt idx="4517">
                  <c:v>-67</c:v>
                </c:pt>
                <c:pt idx="4518">
                  <c:v>-183</c:v>
                </c:pt>
                <c:pt idx="4519">
                  <c:v>-227</c:v>
                </c:pt>
                <c:pt idx="4520">
                  <c:v>-208</c:v>
                </c:pt>
                <c:pt idx="4521">
                  <c:v>-150</c:v>
                </c:pt>
                <c:pt idx="4522">
                  <c:v>-48</c:v>
                </c:pt>
                <c:pt idx="4523">
                  <c:v>77</c:v>
                </c:pt>
                <c:pt idx="4524">
                  <c:v>182</c:v>
                </c:pt>
                <c:pt idx="4525">
                  <c:v>196</c:v>
                </c:pt>
                <c:pt idx="4526">
                  <c:v>136</c:v>
                </c:pt>
                <c:pt idx="4527">
                  <c:v>98</c:v>
                </c:pt>
                <c:pt idx="4528">
                  <c:v>83</c:v>
                </c:pt>
                <c:pt idx="4529">
                  <c:v>70</c:v>
                </c:pt>
                <c:pt idx="4530">
                  <c:v>48</c:v>
                </c:pt>
                <c:pt idx="4531">
                  <c:v>-39</c:v>
                </c:pt>
                <c:pt idx="4532">
                  <c:v>-163</c:v>
                </c:pt>
                <c:pt idx="4533">
                  <c:v>-280</c:v>
                </c:pt>
                <c:pt idx="4534">
                  <c:v>-411</c:v>
                </c:pt>
                <c:pt idx="4535">
                  <c:v>-460</c:v>
                </c:pt>
                <c:pt idx="4536">
                  <c:v>-404</c:v>
                </c:pt>
                <c:pt idx="4537">
                  <c:v>-362</c:v>
                </c:pt>
                <c:pt idx="4538">
                  <c:v>-347</c:v>
                </c:pt>
                <c:pt idx="4539">
                  <c:v>-344</c:v>
                </c:pt>
                <c:pt idx="4540">
                  <c:v>-419</c:v>
                </c:pt>
                <c:pt idx="4541">
                  <c:v>-519</c:v>
                </c:pt>
                <c:pt idx="4542">
                  <c:v>-551</c:v>
                </c:pt>
                <c:pt idx="4543">
                  <c:v>-540</c:v>
                </c:pt>
                <c:pt idx="4544">
                  <c:v>-540</c:v>
                </c:pt>
                <c:pt idx="4545">
                  <c:v>-530</c:v>
                </c:pt>
                <c:pt idx="4546">
                  <c:v>-504</c:v>
                </c:pt>
                <c:pt idx="4547">
                  <c:v>-566</c:v>
                </c:pt>
                <c:pt idx="4548">
                  <c:v>-716</c:v>
                </c:pt>
                <c:pt idx="4549">
                  <c:v>-800</c:v>
                </c:pt>
                <c:pt idx="4550">
                  <c:v>-863</c:v>
                </c:pt>
                <c:pt idx="4551">
                  <c:v>-966</c:v>
                </c:pt>
                <c:pt idx="4552">
                  <c:v>-1017</c:v>
                </c:pt>
                <c:pt idx="4553">
                  <c:v>-1029</c:v>
                </c:pt>
                <c:pt idx="4554">
                  <c:v>-1011</c:v>
                </c:pt>
                <c:pt idx="4555">
                  <c:v>-962</c:v>
                </c:pt>
                <c:pt idx="4556">
                  <c:v>-965</c:v>
                </c:pt>
                <c:pt idx="4557">
                  <c:v>-995</c:v>
                </c:pt>
                <c:pt idx="4558">
                  <c:v>-1010</c:v>
                </c:pt>
                <c:pt idx="4559">
                  <c:v>-1063</c:v>
                </c:pt>
                <c:pt idx="4560">
                  <c:v>-1181</c:v>
                </c:pt>
                <c:pt idx="4561">
                  <c:v>-1319</c:v>
                </c:pt>
                <c:pt idx="4562">
                  <c:v>-1393</c:v>
                </c:pt>
                <c:pt idx="4563">
                  <c:v>-1428</c:v>
                </c:pt>
                <c:pt idx="4564">
                  <c:v>-1471</c:v>
                </c:pt>
                <c:pt idx="4565">
                  <c:v>-1462</c:v>
                </c:pt>
                <c:pt idx="4566">
                  <c:v>-1421</c:v>
                </c:pt>
                <c:pt idx="4567">
                  <c:v>-1425</c:v>
                </c:pt>
                <c:pt idx="4568">
                  <c:v>-1469</c:v>
                </c:pt>
                <c:pt idx="4569">
                  <c:v>-1519</c:v>
                </c:pt>
                <c:pt idx="4570">
                  <c:v>-1518</c:v>
                </c:pt>
                <c:pt idx="4571">
                  <c:v>-1489</c:v>
                </c:pt>
                <c:pt idx="4572">
                  <c:v>-1498</c:v>
                </c:pt>
                <c:pt idx="4573">
                  <c:v>-1493</c:v>
                </c:pt>
                <c:pt idx="4574">
                  <c:v>-1416</c:v>
                </c:pt>
                <c:pt idx="4575">
                  <c:v>-1349</c:v>
                </c:pt>
                <c:pt idx="4576">
                  <c:v>-1335</c:v>
                </c:pt>
                <c:pt idx="4577">
                  <c:v>-1339</c:v>
                </c:pt>
                <c:pt idx="4578">
                  <c:v>-1368</c:v>
                </c:pt>
                <c:pt idx="4579">
                  <c:v>-1417</c:v>
                </c:pt>
                <c:pt idx="4580">
                  <c:v>-1444</c:v>
                </c:pt>
                <c:pt idx="4581">
                  <c:v>-1471</c:v>
                </c:pt>
                <c:pt idx="4582">
                  <c:v>-1491</c:v>
                </c:pt>
                <c:pt idx="4583">
                  <c:v>-1484</c:v>
                </c:pt>
                <c:pt idx="4584">
                  <c:v>-1467</c:v>
                </c:pt>
                <c:pt idx="4585">
                  <c:v>-1474</c:v>
                </c:pt>
                <c:pt idx="4586">
                  <c:v>-1527</c:v>
                </c:pt>
                <c:pt idx="4587">
                  <c:v>-1612</c:v>
                </c:pt>
                <c:pt idx="4588">
                  <c:v>-1680</c:v>
                </c:pt>
                <c:pt idx="4589">
                  <c:v>-1689</c:v>
                </c:pt>
                <c:pt idx="4590">
                  <c:v>-1662</c:v>
                </c:pt>
                <c:pt idx="4591">
                  <c:v>-1603</c:v>
                </c:pt>
                <c:pt idx="4592">
                  <c:v>-1522</c:v>
                </c:pt>
                <c:pt idx="4593">
                  <c:v>-1483</c:v>
                </c:pt>
                <c:pt idx="4594">
                  <c:v>-1475</c:v>
                </c:pt>
                <c:pt idx="4595">
                  <c:v>-1474</c:v>
                </c:pt>
                <c:pt idx="4596">
                  <c:v>-1480</c:v>
                </c:pt>
                <c:pt idx="4597">
                  <c:v>-1502</c:v>
                </c:pt>
                <c:pt idx="4598">
                  <c:v>-1498</c:v>
                </c:pt>
                <c:pt idx="4599">
                  <c:v>-1402</c:v>
                </c:pt>
                <c:pt idx="4600">
                  <c:v>-1246</c:v>
                </c:pt>
                <c:pt idx="4601">
                  <c:v>-1083</c:v>
                </c:pt>
                <c:pt idx="4602">
                  <c:v>-974</c:v>
                </c:pt>
                <c:pt idx="4603">
                  <c:v>-950</c:v>
                </c:pt>
                <c:pt idx="4604">
                  <c:v>-919</c:v>
                </c:pt>
                <c:pt idx="4605">
                  <c:v>-870</c:v>
                </c:pt>
                <c:pt idx="4606">
                  <c:v>-853</c:v>
                </c:pt>
                <c:pt idx="4607">
                  <c:v>-836</c:v>
                </c:pt>
                <c:pt idx="4608">
                  <c:v>-758</c:v>
                </c:pt>
                <c:pt idx="4609">
                  <c:v>-652</c:v>
                </c:pt>
                <c:pt idx="4610">
                  <c:v>-594</c:v>
                </c:pt>
                <c:pt idx="4611">
                  <c:v>-536</c:v>
                </c:pt>
                <c:pt idx="4612">
                  <c:v>-434</c:v>
                </c:pt>
                <c:pt idx="4613">
                  <c:v>-352</c:v>
                </c:pt>
                <c:pt idx="4614">
                  <c:v>-239</c:v>
                </c:pt>
                <c:pt idx="4615">
                  <c:v>-77</c:v>
                </c:pt>
                <c:pt idx="4616">
                  <c:v>35</c:v>
                </c:pt>
                <c:pt idx="4617">
                  <c:v>132</c:v>
                </c:pt>
                <c:pt idx="4618">
                  <c:v>238</c:v>
                </c:pt>
                <c:pt idx="4619">
                  <c:v>306</c:v>
                </c:pt>
                <c:pt idx="4620">
                  <c:v>372</c:v>
                </c:pt>
                <c:pt idx="4621">
                  <c:v>413</c:v>
                </c:pt>
                <c:pt idx="4622">
                  <c:v>432</c:v>
                </c:pt>
                <c:pt idx="4623">
                  <c:v>508</c:v>
                </c:pt>
                <c:pt idx="4624">
                  <c:v>594</c:v>
                </c:pt>
                <c:pt idx="4625">
                  <c:v>664</c:v>
                </c:pt>
                <c:pt idx="4626">
                  <c:v>738</c:v>
                </c:pt>
                <c:pt idx="4627">
                  <c:v>803</c:v>
                </c:pt>
                <c:pt idx="4628">
                  <c:v>877</c:v>
                </c:pt>
                <c:pt idx="4629">
                  <c:v>952</c:v>
                </c:pt>
                <c:pt idx="4630">
                  <c:v>1060</c:v>
                </c:pt>
                <c:pt idx="4631">
                  <c:v>1201</c:v>
                </c:pt>
                <c:pt idx="4632">
                  <c:v>1311</c:v>
                </c:pt>
                <c:pt idx="4633">
                  <c:v>1415</c:v>
                </c:pt>
                <c:pt idx="4634">
                  <c:v>1508</c:v>
                </c:pt>
                <c:pt idx="4635">
                  <c:v>1585</c:v>
                </c:pt>
                <c:pt idx="4636">
                  <c:v>1672</c:v>
                </c:pt>
                <c:pt idx="4637">
                  <c:v>1707</c:v>
                </c:pt>
                <c:pt idx="4638">
                  <c:v>1702</c:v>
                </c:pt>
                <c:pt idx="4639">
                  <c:v>1699</c:v>
                </c:pt>
                <c:pt idx="4640">
                  <c:v>1714</c:v>
                </c:pt>
                <c:pt idx="4641">
                  <c:v>1716</c:v>
                </c:pt>
                <c:pt idx="4642">
                  <c:v>1676</c:v>
                </c:pt>
                <c:pt idx="4643">
                  <c:v>1678</c:v>
                </c:pt>
                <c:pt idx="4644">
                  <c:v>1736</c:v>
                </c:pt>
                <c:pt idx="4645">
                  <c:v>1824</c:v>
                </c:pt>
                <c:pt idx="4646">
                  <c:v>1938</c:v>
                </c:pt>
                <c:pt idx="4647">
                  <c:v>2011</c:v>
                </c:pt>
                <c:pt idx="4648">
                  <c:v>2059</c:v>
                </c:pt>
                <c:pt idx="4649">
                  <c:v>2065</c:v>
                </c:pt>
                <c:pt idx="4650">
                  <c:v>2037</c:v>
                </c:pt>
                <c:pt idx="4651">
                  <c:v>2042</c:v>
                </c:pt>
                <c:pt idx="4652">
                  <c:v>2013</c:v>
                </c:pt>
                <c:pt idx="4653">
                  <c:v>2004</c:v>
                </c:pt>
                <c:pt idx="4654">
                  <c:v>2068</c:v>
                </c:pt>
                <c:pt idx="4655">
                  <c:v>2080</c:v>
                </c:pt>
                <c:pt idx="4656">
                  <c:v>2087</c:v>
                </c:pt>
                <c:pt idx="4657">
                  <c:v>2130</c:v>
                </c:pt>
                <c:pt idx="4658">
                  <c:v>2091</c:v>
                </c:pt>
                <c:pt idx="4659">
                  <c:v>2004</c:v>
                </c:pt>
                <c:pt idx="4660">
                  <c:v>1957</c:v>
                </c:pt>
                <c:pt idx="4661">
                  <c:v>1889</c:v>
                </c:pt>
                <c:pt idx="4662">
                  <c:v>1800</c:v>
                </c:pt>
                <c:pt idx="4663">
                  <c:v>1783</c:v>
                </c:pt>
                <c:pt idx="4664">
                  <c:v>1798</c:v>
                </c:pt>
                <c:pt idx="4665">
                  <c:v>1766</c:v>
                </c:pt>
                <c:pt idx="4666">
                  <c:v>1707</c:v>
                </c:pt>
                <c:pt idx="4667">
                  <c:v>1596</c:v>
                </c:pt>
                <c:pt idx="4668">
                  <c:v>1451</c:v>
                </c:pt>
                <c:pt idx="4669">
                  <c:v>1394</c:v>
                </c:pt>
                <c:pt idx="4670">
                  <c:v>1407</c:v>
                </c:pt>
                <c:pt idx="4671">
                  <c:v>1422</c:v>
                </c:pt>
                <c:pt idx="4672">
                  <c:v>1467</c:v>
                </c:pt>
                <c:pt idx="4673">
                  <c:v>1541</c:v>
                </c:pt>
                <c:pt idx="4674">
                  <c:v>1588</c:v>
                </c:pt>
                <c:pt idx="4675">
                  <c:v>1546</c:v>
                </c:pt>
                <c:pt idx="4676">
                  <c:v>1461</c:v>
                </c:pt>
                <c:pt idx="4677">
                  <c:v>1386</c:v>
                </c:pt>
                <c:pt idx="4678">
                  <c:v>1304</c:v>
                </c:pt>
                <c:pt idx="4679">
                  <c:v>1277</c:v>
                </c:pt>
                <c:pt idx="4680">
                  <c:v>1304</c:v>
                </c:pt>
                <c:pt idx="4681">
                  <c:v>1280</c:v>
                </c:pt>
                <c:pt idx="4682">
                  <c:v>1218</c:v>
                </c:pt>
                <c:pt idx="4683">
                  <c:v>1166</c:v>
                </c:pt>
                <c:pt idx="4684">
                  <c:v>1100</c:v>
                </c:pt>
                <c:pt idx="4685">
                  <c:v>1068</c:v>
                </c:pt>
                <c:pt idx="4686">
                  <c:v>1058</c:v>
                </c:pt>
                <c:pt idx="4687">
                  <c:v>1017</c:v>
                </c:pt>
                <c:pt idx="4688">
                  <c:v>980</c:v>
                </c:pt>
                <c:pt idx="4689">
                  <c:v>935</c:v>
                </c:pt>
                <c:pt idx="4690">
                  <c:v>835</c:v>
                </c:pt>
                <c:pt idx="4691">
                  <c:v>713</c:v>
                </c:pt>
                <c:pt idx="4692">
                  <c:v>613</c:v>
                </c:pt>
                <c:pt idx="4693">
                  <c:v>527</c:v>
                </c:pt>
                <c:pt idx="4694">
                  <c:v>393</c:v>
                </c:pt>
                <c:pt idx="4695">
                  <c:v>244</c:v>
                </c:pt>
                <c:pt idx="4696">
                  <c:v>150</c:v>
                </c:pt>
                <c:pt idx="4697">
                  <c:v>46</c:v>
                </c:pt>
                <c:pt idx="4698">
                  <c:v>-99</c:v>
                </c:pt>
                <c:pt idx="4699">
                  <c:v>-198</c:v>
                </c:pt>
                <c:pt idx="4700">
                  <c:v>-259</c:v>
                </c:pt>
                <c:pt idx="4701">
                  <c:v>-359</c:v>
                </c:pt>
                <c:pt idx="4702">
                  <c:v>-480</c:v>
                </c:pt>
                <c:pt idx="4703">
                  <c:v>-577</c:v>
                </c:pt>
                <c:pt idx="4704">
                  <c:v>-644</c:v>
                </c:pt>
                <c:pt idx="4705">
                  <c:v>-701</c:v>
                </c:pt>
                <c:pt idx="4706">
                  <c:v>-784</c:v>
                </c:pt>
                <c:pt idx="4707">
                  <c:v>-877</c:v>
                </c:pt>
                <c:pt idx="4708">
                  <c:v>-912</c:v>
                </c:pt>
                <c:pt idx="4709">
                  <c:v>-925</c:v>
                </c:pt>
                <c:pt idx="4710">
                  <c:v>-932</c:v>
                </c:pt>
                <c:pt idx="4711">
                  <c:v>-919</c:v>
                </c:pt>
                <c:pt idx="4712">
                  <c:v>-975</c:v>
                </c:pt>
                <c:pt idx="4713">
                  <c:v>-1120</c:v>
                </c:pt>
                <c:pt idx="4714">
                  <c:v>-1271</c:v>
                </c:pt>
                <c:pt idx="4715">
                  <c:v>-1382</c:v>
                </c:pt>
                <c:pt idx="4716">
                  <c:v>-1490</c:v>
                </c:pt>
                <c:pt idx="4717">
                  <c:v>-1568</c:v>
                </c:pt>
                <c:pt idx="4718">
                  <c:v>-1566</c:v>
                </c:pt>
                <c:pt idx="4719">
                  <c:v>-1601</c:v>
                </c:pt>
                <c:pt idx="4720">
                  <c:v>-1658</c:v>
                </c:pt>
                <c:pt idx="4721">
                  <c:v>-1692</c:v>
                </c:pt>
                <c:pt idx="4722">
                  <c:v>-1778</c:v>
                </c:pt>
                <c:pt idx="4723">
                  <c:v>-1872</c:v>
                </c:pt>
                <c:pt idx="4724">
                  <c:v>-1926</c:v>
                </c:pt>
                <c:pt idx="4725">
                  <c:v>-1931</c:v>
                </c:pt>
                <c:pt idx="4726">
                  <c:v>-1870</c:v>
                </c:pt>
                <c:pt idx="4727">
                  <c:v>-1830</c:v>
                </c:pt>
                <c:pt idx="4728">
                  <c:v>-1863</c:v>
                </c:pt>
                <c:pt idx="4729">
                  <c:v>-1931</c:v>
                </c:pt>
                <c:pt idx="4730">
                  <c:v>-1985</c:v>
                </c:pt>
                <c:pt idx="4731">
                  <c:v>-1967</c:v>
                </c:pt>
                <c:pt idx="4732">
                  <c:v>-1931</c:v>
                </c:pt>
                <c:pt idx="4733">
                  <c:v>-1943</c:v>
                </c:pt>
                <c:pt idx="4734">
                  <c:v>-1909</c:v>
                </c:pt>
                <c:pt idx="4735">
                  <c:v>-1824</c:v>
                </c:pt>
                <c:pt idx="4736">
                  <c:v>-1790</c:v>
                </c:pt>
                <c:pt idx="4737">
                  <c:v>-1789</c:v>
                </c:pt>
                <c:pt idx="4738">
                  <c:v>-1765</c:v>
                </c:pt>
                <c:pt idx="4739">
                  <c:v>-1741</c:v>
                </c:pt>
                <c:pt idx="4740">
                  <c:v>-1715</c:v>
                </c:pt>
                <c:pt idx="4741">
                  <c:v>-1631</c:v>
                </c:pt>
                <c:pt idx="4742">
                  <c:v>-1520</c:v>
                </c:pt>
                <c:pt idx="4743">
                  <c:v>-1431</c:v>
                </c:pt>
                <c:pt idx="4744">
                  <c:v>-1307</c:v>
                </c:pt>
                <c:pt idx="4745">
                  <c:v>-1198</c:v>
                </c:pt>
                <c:pt idx="4746">
                  <c:v>-1182</c:v>
                </c:pt>
                <c:pt idx="4747">
                  <c:v>-1121</c:v>
                </c:pt>
                <c:pt idx="4748">
                  <c:v>-1006</c:v>
                </c:pt>
                <c:pt idx="4749">
                  <c:v>-975</c:v>
                </c:pt>
                <c:pt idx="4750">
                  <c:v>-968</c:v>
                </c:pt>
                <c:pt idx="4751">
                  <c:v>-901</c:v>
                </c:pt>
                <c:pt idx="4752">
                  <c:v>-823</c:v>
                </c:pt>
                <c:pt idx="4753">
                  <c:v>-739</c:v>
                </c:pt>
                <c:pt idx="4754">
                  <c:v>-638</c:v>
                </c:pt>
                <c:pt idx="4755">
                  <c:v>-614</c:v>
                </c:pt>
                <c:pt idx="4756">
                  <c:v>-631</c:v>
                </c:pt>
                <c:pt idx="4757">
                  <c:v>-582</c:v>
                </c:pt>
                <c:pt idx="4758">
                  <c:v>-564</c:v>
                </c:pt>
                <c:pt idx="4759">
                  <c:v>-572</c:v>
                </c:pt>
                <c:pt idx="4760">
                  <c:v>-509</c:v>
                </c:pt>
                <c:pt idx="4761">
                  <c:v>-443</c:v>
                </c:pt>
                <c:pt idx="4762">
                  <c:v>-397</c:v>
                </c:pt>
                <c:pt idx="4763">
                  <c:v>-360</c:v>
                </c:pt>
                <c:pt idx="4764">
                  <c:v>-358</c:v>
                </c:pt>
                <c:pt idx="4765">
                  <c:v>-387</c:v>
                </c:pt>
                <c:pt idx="4766">
                  <c:v>-457</c:v>
                </c:pt>
                <c:pt idx="4767">
                  <c:v>-555</c:v>
                </c:pt>
                <c:pt idx="4768">
                  <c:v>-651</c:v>
                </c:pt>
                <c:pt idx="4769">
                  <c:v>-745</c:v>
                </c:pt>
                <c:pt idx="4770">
                  <c:v>-834</c:v>
                </c:pt>
                <c:pt idx="4771">
                  <c:v>-938</c:v>
                </c:pt>
                <c:pt idx="4772">
                  <c:v>-1026</c:v>
                </c:pt>
                <c:pt idx="4773">
                  <c:v>-1030</c:v>
                </c:pt>
                <c:pt idx="4774">
                  <c:v>-1055</c:v>
                </c:pt>
                <c:pt idx="4775">
                  <c:v>-1149</c:v>
                </c:pt>
                <c:pt idx="4776">
                  <c:v>-1245</c:v>
                </c:pt>
                <c:pt idx="4777">
                  <c:v>-1374</c:v>
                </c:pt>
                <c:pt idx="4778">
                  <c:v>-1459</c:v>
                </c:pt>
                <c:pt idx="4779">
                  <c:v>-1441</c:v>
                </c:pt>
                <c:pt idx="4780">
                  <c:v>-1433</c:v>
                </c:pt>
                <c:pt idx="4781">
                  <c:v>-1429</c:v>
                </c:pt>
                <c:pt idx="4782">
                  <c:v>-1403</c:v>
                </c:pt>
                <c:pt idx="4783">
                  <c:v>-1414</c:v>
                </c:pt>
                <c:pt idx="4784">
                  <c:v>-1529</c:v>
                </c:pt>
                <c:pt idx="4785">
                  <c:v>-1738</c:v>
                </c:pt>
                <c:pt idx="4786">
                  <c:v>-1917</c:v>
                </c:pt>
                <c:pt idx="4787">
                  <c:v>-2018</c:v>
                </c:pt>
                <c:pt idx="4788">
                  <c:v>-2104</c:v>
                </c:pt>
                <c:pt idx="4789">
                  <c:v>-2167</c:v>
                </c:pt>
                <c:pt idx="4790">
                  <c:v>-2200</c:v>
                </c:pt>
                <c:pt idx="4791">
                  <c:v>-2231</c:v>
                </c:pt>
                <c:pt idx="4792">
                  <c:v>-2215</c:v>
                </c:pt>
                <c:pt idx="4793">
                  <c:v>-2176</c:v>
                </c:pt>
                <c:pt idx="4794">
                  <c:v>-2210</c:v>
                </c:pt>
                <c:pt idx="4795">
                  <c:v>-2239</c:v>
                </c:pt>
                <c:pt idx="4796">
                  <c:v>-2226</c:v>
                </c:pt>
                <c:pt idx="4797">
                  <c:v>-2263</c:v>
                </c:pt>
                <c:pt idx="4798">
                  <c:v>-2292</c:v>
                </c:pt>
                <c:pt idx="4799">
                  <c:v>-2276</c:v>
                </c:pt>
                <c:pt idx="4800">
                  <c:v>-2261</c:v>
                </c:pt>
                <c:pt idx="4801">
                  <c:v>-2288</c:v>
                </c:pt>
                <c:pt idx="4802">
                  <c:v>-2299</c:v>
                </c:pt>
                <c:pt idx="4803">
                  <c:v>-2220</c:v>
                </c:pt>
                <c:pt idx="4804">
                  <c:v>-2134</c:v>
                </c:pt>
                <c:pt idx="4805">
                  <c:v>-2032</c:v>
                </c:pt>
                <c:pt idx="4806">
                  <c:v>-1891</c:v>
                </c:pt>
                <c:pt idx="4807">
                  <c:v>-1803</c:v>
                </c:pt>
                <c:pt idx="4808">
                  <c:v>-1705</c:v>
                </c:pt>
                <c:pt idx="4809">
                  <c:v>-1579</c:v>
                </c:pt>
                <c:pt idx="4810">
                  <c:v>-1479</c:v>
                </c:pt>
                <c:pt idx="4811">
                  <c:v>-1369</c:v>
                </c:pt>
                <c:pt idx="4812">
                  <c:v>-1223</c:v>
                </c:pt>
                <c:pt idx="4813">
                  <c:v>-1069</c:v>
                </c:pt>
                <c:pt idx="4814">
                  <c:v>-905</c:v>
                </c:pt>
                <c:pt idx="4815">
                  <c:v>-734</c:v>
                </c:pt>
                <c:pt idx="4816">
                  <c:v>-602</c:v>
                </c:pt>
                <c:pt idx="4817">
                  <c:v>-405</c:v>
                </c:pt>
                <c:pt idx="4818">
                  <c:v>-103</c:v>
                </c:pt>
                <c:pt idx="4819">
                  <c:v>175</c:v>
                </c:pt>
                <c:pt idx="4820">
                  <c:v>432</c:v>
                </c:pt>
                <c:pt idx="4821">
                  <c:v>652</c:v>
                </c:pt>
                <c:pt idx="4822">
                  <c:v>825</c:v>
                </c:pt>
                <c:pt idx="4823">
                  <c:v>999</c:v>
                </c:pt>
                <c:pt idx="4824">
                  <c:v>1128</c:v>
                </c:pt>
                <c:pt idx="4825">
                  <c:v>1274</c:v>
                </c:pt>
                <c:pt idx="4826">
                  <c:v>1518</c:v>
                </c:pt>
                <c:pt idx="4827">
                  <c:v>1761</c:v>
                </c:pt>
                <c:pt idx="4828">
                  <c:v>1924</c:v>
                </c:pt>
                <c:pt idx="4829">
                  <c:v>2085</c:v>
                </c:pt>
                <c:pt idx="4830">
                  <c:v>2299</c:v>
                </c:pt>
                <c:pt idx="4831">
                  <c:v>2545</c:v>
                </c:pt>
                <c:pt idx="4832">
                  <c:v>2807</c:v>
                </c:pt>
                <c:pt idx="4833">
                  <c:v>3059</c:v>
                </c:pt>
                <c:pt idx="4834">
                  <c:v>3308</c:v>
                </c:pt>
                <c:pt idx="4835">
                  <c:v>3526</c:v>
                </c:pt>
                <c:pt idx="4836">
                  <c:v>3632</c:v>
                </c:pt>
                <c:pt idx="4837">
                  <c:v>3740</c:v>
                </c:pt>
                <c:pt idx="4838">
                  <c:v>3938</c:v>
                </c:pt>
                <c:pt idx="4839">
                  <c:v>4105</c:v>
                </c:pt>
                <c:pt idx="4840">
                  <c:v>4210</c:v>
                </c:pt>
                <c:pt idx="4841">
                  <c:v>4341</c:v>
                </c:pt>
                <c:pt idx="4842">
                  <c:v>4490</c:v>
                </c:pt>
                <c:pt idx="4843">
                  <c:v>4590</c:v>
                </c:pt>
                <c:pt idx="4844">
                  <c:v>4674</c:v>
                </c:pt>
                <c:pt idx="4845">
                  <c:v>4788</c:v>
                </c:pt>
                <c:pt idx="4846">
                  <c:v>4927</c:v>
                </c:pt>
                <c:pt idx="4847">
                  <c:v>5076</c:v>
                </c:pt>
                <c:pt idx="4848">
                  <c:v>5191</c:v>
                </c:pt>
                <c:pt idx="4849">
                  <c:v>5233</c:v>
                </c:pt>
                <c:pt idx="4850">
                  <c:v>5219</c:v>
                </c:pt>
                <c:pt idx="4851">
                  <c:v>5240</c:v>
                </c:pt>
                <c:pt idx="4852">
                  <c:v>5282</c:v>
                </c:pt>
                <c:pt idx="4853">
                  <c:v>5272</c:v>
                </c:pt>
                <c:pt idx="4854">
                  <c:v>5260</c:v>
                </c:pt>
                <c:pt idx="4855">
                  <c:v>5240</c:v>
                </c:pt>
                <c:pt idx="4856">
                  <c:v>5189</c:v>
                </c:pt>
                <c:pt idx="4857">
                  <c:v>5111</c:v>
                </c:pt>
                <c:pt idx="4858">
                  <c:v>4951</c:v>
                </c:pt>
                <c:pt idx="4859">
                  <c:v>4761</c:v>
                </c:pt>
                <c:pt idx="4860">
                  <c:v>4621</c:v>
                </c:pt>
                <c:pt idx="4861">
                  <c:v>4515</c:v>
                </c:pt>
                <c:pt idx="4862">
                  <c:v>4399</c:v>
                </c:pt>
                <c:pt idx="4863">
                  <c:v>4262</c:v>
                </c:pt>
                <c:pt idx="4864">
                  <c:v>4159</c:v>
                </c:pt>
                <c:pt idx="4865">
                  <c:v>4061</c:v>
                </c:pt>
                <c:pt idx="4866">
                  <c:v>3875</c:v>
                </c:pt>
                <c:pt idx="4867">
                  <c:v>3607</c:v>
                </c:pt>
                <c:pt idx="4868">
                  <c:v>3319</c:v>
                </c:pt>
                <c:pt idx="4869">
                  <c:v>3056</c:v>
                </c:pt>
                <c:pt idx="4870">
                  <c:v>2822</c:v>
                </c:pt>
                <c:pt idx="4871">
                  <c:v>2598</c:v>
                </c:pt>
                <c:pt idx="4872">
                  <c:v>2363</c:v>
                </c:pt>
                <c:pt idx="4873">
                  <c:v>2140</c:v>
                </c:pt>
                <c:pt idx="4874">
                  <c:v>1910</c:v>
                </c:pt>
                <c:pt idx="4875">
                  <c:v>1614</c:v>
                </c:pt>
                <c:pt idx="4876">
                  <c:v>1275</c:v>
                </c:pt>
                <c:pt idx="4877">
                  <c:v>913</c:v>
                </c:pt>
                <c:pt idx="4878">
                  <c:v>530</c:v>
                </c:pt>
                <c:pt idx="4879">
                  <c:v>152</c:v>
                </c:pt>
                <c:pt idx="4880">
                  <c:v>-190</c:v>
                </c:pt>
                <c:pt idx="4881">
                  <c:v>-461</c:v>
                </c:pt>
                <c:pt idx="4882">
                  <c:v>-671</c:v>
                </c:pt>
                <c:pt idx="4883">
                  <c:v>-847</c:v>
                </c:pt>
                <c:pt idx="4884">
                  <c:v>-1056</c:v>
                </c:pt>
                <c:pt idx="4885">
                  <c:v>-1282</c:v>
                </c:pt>
                <c:pt idx="4886">
                  <c:v>-1423</c:v>
                </c:pt>
                <c:pt idx="4887">
                  <c:v>-1533</c:v>
                </c:pt>
                <c:pt idx="4888">
                  <c:v>-1695</c:v>
                </c:pt>
                <c:pt idx="4889">
                  <c:v>-1856</c:v>
                </c:pt>
                <c:pt idx="4890">
                  <c:v>-1934</c:v>
                </c:pt>
                <c:pt idx="4891">
                  <c:v>-2004</c:v>
                </c:pt>
                <c:pt idx="4892">
                  <c:v>-2181</c:v>
                </c:pt>
                <c:pt idx="4893">
                  <c:v>-2370</c:v>
                </c:pt>
                <c:pt idx="4894">
                  <c:v>-2455</c:v>
                </c:pt>
                <c:pt idx="4895">
                  <c:v>-2536</c:v>
                </c:pt>
                <c:pt idx="4896">
                  <c:v>-2682</c:v>
                </c:pt>
                <c:pt idx="4897">
                  <c:v>-2789</c:v>
                </c:pt>
                <c:pt idx="4898">
                  <c:v>-2809</c:v>
                </c:pt>
                <c:pt idx="4899">
                  <c:v>-2835</c:v>
                </c:pt>
                <c:pt idx="4900">
                  <c:v>-2921</c:v>
                </c:pt>
                <c:pt idx="4901">
                  <c:v>-3021</c:v>
                </c:pt>
                <c:pt idx="4902">
                  <c:v>-3096</c:v>
                </c:pt>
                <c:pt idx="4903">
                  <c:v>-3140</c:v>
                </c:pt>
                <c:pt idx="4904">
                  <c:v>-3170</c:v>
                </c:pt>
                <c:pt idx="4905">
                  <c:v>-3193</c:v>
                </c:pt>
                <c:pt idx="4906">
                  <c:v>-3205</c:v>
                </c:pt>
                <c:pt idx="4907">
                  <c:v>-3197</c:v>
                </c:pt>
                <c:pt idx="4908">
                  <c:v>-3179</c:v>
                </c:pt>
                <c:pt idx="4909">
                  <c:v>-3172</c:v>
                </c:pt>
                <c:pt idx="4910">
                  <c:v>-3164</c:v>
                </c:pt>
                <c:pt idx="4911">
                  <c:v>-3139</c:v>
                </c:pt>
                <c:pt idx="4912">
                  <c:v>-3064</c:v>
                </c:pt>
                <c:pt idx="4913">
                  <c:v>-2928</c:v>
                </c:pt>
                <c:pt idx="4914">
                  <c:v>-2780</c:v>
                </c:pt>
                <c:pt idx="4915">
                  <c:v>-2655</c:v>
                </c:pt>
                <c:pt idx="4916">
                  <c:v>-2548</c:v>
                </c:pt>
                <c:pt idx="4917">
                  <c:v>-2437</c:v>
                </c:pt>
                <c:pt idx="4918">
                  <c:v>-2302</c:v>
                </c:pt>
                <c:pt idx="4919">
                  <c:v>-2205</c:v>
                </c:pt>
                <c:pt idx="4920">
                  <c:v>-2166</c:v>
                </c:pt>
                <c:pt idx="4921">
                  <c:v>-2043</c:v>
                </c:pt>
                <c:pt idx="4922">
                  <c:v>-1860</c:v>
                </c:pt>
                <c:pt idx="4923">
                  <c:v>-1727</c:v>
                </c:pt>
                <c:pt idx="4924">
                  <c:v>-1557</c:v>
                </c:pt>
                <c:pt idx="4925">
                  <c:v>-1353</c:v>
                </c:pt>
                <c:pt idx="4926">
                  <c:v>-1201</c:v>
                </c:pt>
                <c:pt idx="4927">
                  <c:v>-1080</c:v>
                </c:pt>
                <c:pt idx="4928">
                  <c:v>-1006</c:v>
                </c:pt>
                <c:pt idx="4929">
                  <c:v>-962</c:v>
                </c:pt>
                <c:pt idx="4930">
                  <c:v>-920</c:v>
                </c:pt>
                <c:pt idx="4931">
                  <c:v>-904</c:v>
                </c:pt>
                <c:pt idx="4932">
                  <c:v>-855</c:v>
                </c:pt>
                <c:pt idx="4933">
                  <c:v>-747</c:v>
                </c:pt>
                <c:pt idx="4934">
                  <c:v>-625</c:v>
                </c:pt>
                <c:pt idx="4935">
                  <c:v>-534</c:v>
                </c:pt>
                <c:pt idx="4936">
                  <c:v>-478</c:v>
                </c:pt>
                <c:pt idx="4937">
                  <c:v>-377</c:v>
                </c:pt>
                <c:pt idx="4938">
                  <c:v>-216</c:v>
                </c:pt>
                <c:pt idx="4939">
                  <c:v>-56</c:v>
                </c:pt>
                <c:pt idx="4940">
                  <c:v>75</c:v>
                </c:pt>
                <c:pt idx="4941">
                  <c:v>215</c:v>
                </c:pt>
                <c:pt idx="4942">
                  <c:v>386</c:v>
                </c:pt>
                <c:pt idx="4943">
                  <c:v>516</c:v>
                </c:pt>
                <c:pt idx="4944">
                  <c:v>649</c:v>
                </c:pt>
                <c:pt idx="4945">
                  <c:v>784</c:v>
                </c:pt>
                <c:pt idx="4946">
                  <c:v>798</c:v>
                </c:pt>
                <c:pt idx="4947">
                  <c:v>733</c:v>
                </c:pt>
                <c:pt idx="4948">
                  <c:v>655</c:v>
                </c:pt>
                <c:pt idx="4949">
                  <c:v>604</c:v>
                </c:pt>
                <c:pt idx="4950">
                  <c:v>617</c:v>
                </c:pt>
                <c:pt idx="4951">
                  <c:v>684</c:v>
                </c:pt>
                <c:pt idx="4952">
                  <c:v>817</c:v>
                </c:pt>
                <c:pt idx="4953">
                  <c:v>956</c:v>
                </c:pt>
                <c:pt idx="4954">
                  <c:v>1043</c:v>
                </c:pt>
                <c:pt idx="4955">
                  <c:v>1105</c:v>
                </c:pt>
                <c:pt idx="4956">
                  <c:v>1128</c:v>
                </c:pt>
                <c:pt idx="4957">
                  <c:v>1170</c:v>
                </c:pt>
                <c:pt idx="4958">
                  <c:v>1284</c:v>
                </c:pt>
                <c:pt idx="4959">
                  <c:v>1401</c:v>
                </c:pt>
                <c:pt idx="4960">
                  <c:v>1487</c:v>
                </c:pt>
                <c:pt idx="4961">
                  <c:v>1534</c:v>
                </c:pt>
                <c:pt idx="4962">
                  <c:v>1570</c:v>
                </c:pt>
                <c:pt idx="4963">
                  <c:v>1611</c:v>
                </c:pt>
                <c:pt idx="4964">
                  <c:v>1608</c:v>
                </c:pt>
                <c:pt idx="4965">
                  <c:v>1586</c:v>
                </c:pt>
                <c:pt idx="4966">
                  <c:v>1563</c:v>
                </c:pt>
                <c:pt idx="4967">
                  <c:v>1530</c:v>
                </c:pt>
                <c:pt idx="4968">
                  <c:v>1508</c:v>
                </c:pt>
                <c:pt idx="4969">
                  <c:v>1482</c:v>
                </c:pt>
                <c:pt idx="4970">
                  <c:v>1440</c:v>
                </c:pt>
                <c:pt idx="4971">
                  <c:v>1338</c:v>
                </c:pt>
                <c:pt idx="4972">
                  <c:v>1180</c:v>
                </c:pt>
                <c:pt idx="4973">
                  <c:v>1067</c:v>
                </c:pt>
                <c:pt idx="4974">
                  <c:v>962</c:v>
                </c:pt>
                <c:pt idx="4975">
                  <c:v>800</c:v>
                </c:pt>
                <c:pt idx="4976">
                  <c:v>616</c:v>
                </c:pt>
                <c:pt idx="4977">
                  <c:v>473</c:v>
                </c:pt>
                <c:pt idx="4978">
                  <c:v>382</c:v>
                </c:pt>
                <c:pt idx="4979">
                  <c:v>265</c:v>
                </c:pt>
                <c:pt idx="4980">
                  <c:v>166</c:v>
                </c:pt>
                <c:pt idx="4981">
                  <c:v>121</c:v>
                </c:pt>
                <c:pt idx="4982">
                  <c:v>7</c:v>
                </c:pt>
                <c:pt idx="4983">
                  <c:v>-150</c:v>
                </c:pt>
                <c:pt idx="4984">
                  <c:v>-308</c:v>
                </c:pt>
                <c:pt idx="4985">
                  <c:v>-480</c:v>
                </c:pt>
                <c:pt idx="4986">
                  <c:v>-569</c:v>
                </c:pt>
                <c:pt idx="4987">
                  <c:v>-618</c:v>
                </c:pt>
                <c:pt idx="4988">
                  <c:v>-728</c:v>
                </c:pt>
                <c:pt idx="4989">
                  <c:v>-827</c:v>
                </c:pt>
                <c:pt idx="4990">
                  <c:v>-920</c:v>
                </c:pt>
                <c:pt idx="4991">
                  <c:v>-1087</c:v>
                </c:pt>
                <c:pt idx="4992">
                  <c:v>-1234</c:v>
                </c:pt>
                <c:pt idx="4993">
                  <c:v>-1211</c:v>
                </c:pt>
                <c:pt idx="4994">
                  <c:v>-1141</c:v>
                </c:pt>
                <c:pt idx="4995">
                  <c:v>-1175</c:v>
                </c:pt>
                <c:pt idx="4996">
                  <c:v>-1218</c:v>
                </c:pt>
                <c:pt idx="4997">
                  <c:v>-1290</c:v>
                </c:pt>
                <c:pt idx="4998">
                  <c:v>-1431</c:v>
                </c:pt>
                <c:pt idx="4999">
                  <c:v>-1574</c:v>
                </c:pt>
                <c:pt idx="5000">
                  <c:v>-1733</c:v>
                </c:pt>
                <c:pt idx="5001">
                  <c:v>-1882</c:v>
                </c:pt>
                <c:pt idx="5002">
                  <c:v>-2009</c:v>
                </c:pt>
                <c:pt idx="5003">
                  <c:v>-2124</c:v>
                </c:pt>
                <c:pt idx="5004">
                  <c:v>-2218</c:v>
                </c:pt>
                <c:pt idx="5005">
                  <c:v>-2303</c:v>
                </c:pt>
                <c:pt idx="5006">
                  <c:v>-2359</c:v>
                </c:pt>
                <c:pt idx="5007">
                  <c:v>-2444</c:v>
                </c:pt>
                <c:pt idx="5008">
                  <c:v>-2502</c:v>
                </c:pt>
                <c:pt idx="5009">
                  <c:v>-2458</c:v>
                </c:pt>
                <c:pt idx="5010">
                  <c:v>-2460</c:v>
                </c:pt>
                <c:pt idx="5011">
                  <c:v>-2482</c:v>
                </c:pt>
                <c:pt idx="5012">
                  <c:v>-2415</c:v>
                </c:pt>
                <c:pt idx="5013">
                  <c:v>-2290</c:v>
                </c:pt>
                <c:pt idx="5014">
                  <c:v>-2133</c:v>
                </c:pt>
                <c:pt idx="5015">
                  <c:v>-2057</c:v>
                </c:pt>
                <c:pt idx="5016">
                  <c:v>-2088</c:v>
                </c:pt>
                <c:pt idx="5017">
                  <c:v>-2093</c:v>
                </c:pt>
                <c:pt idx="5018">
                  <c:v>-2092</c:v>
                </c:pt>
                <c:pt idx="5019">
                  <c:v>-2118</c:v>
                </c:pt>
                <c:pt idx="5020">
                  <c:v>-2043</c:v>
                </c:pt>
                <c:pt idx="5021">
                  <c:v>-1848</c:v>
                </c:pt>
                <c:pt idx="5022">
                  <c:v>-1667</c:v>
                </c:pt>
                <c:pt idx="5023">
                  <c:v>-1525</c:v>
                </c:pt>
                <c:pt idx="5024">
                  <c:v>-1422</c:v>
                </c:pt>
                <c:pt idx="5025">
                  <c:v>-1407</c:v>
                </c:pt>
                <c:pt idx="5026">
                  <c:v>-1402</c:v>
                </c:pt>
                <c:pt idx="5027">
                  <c:v>-1323</c:v>
                </c:pt>
                <c:pt idx="5028">
                  <c:v>-1235</c:v>
                </c:pt>
                <c:pt idx="5029">
                  <c:v>-1171</c:v>
                </c:pt>
                <c:pt idx="5030">
                  <c:v>-1094</c:v>
                </c:pt>
                <c:pt idx="5031">
                  <c:v>-979</c:v>
                </c:pt>
                <c:pt idx="5032">
                  <c:v>-803</c:v>
                </c:pt>
                <c:pt idx="5033">
                  <c:v>-595</c:v>
                </c:pt>
                <c:pt idx="5034">
                  <c:v>-420</c:v>
                </c:pt>
                <c:pt idx="5035">
                  <c:v>-289</c:v>
                </c:pt>
                <c:pt idx="5036">
                  <c:v>-184</c:v>
                </c:pt>
                <c:pt idx="5037">
                  <c:v>-107</c:v>
                </c:pt>
                <c:pt idx="5038">
                  <c:v>-77</c:v>
                </c:pt>
                <c:pt idx="5039">
                  <c:v>-46</c:v>
                </c:pt>
                <c:pt idx="5040">
                  <c:v>29</c:v>
                </c:pt>
                <c:pt idx="5041">
                  <c:v>98</c:v>
                </c:pt>
                <c:pt idx="5042">
                  <c:v>133</c:v>
                </c:pt>
                <c:pt idx="5043">
                  <c:v>170</c:v>
                </c:pt>
                <c:pt idx="5044">
                  <c:v>254</c:v>
                </c:pt>
                <c:pt idx="5045">
                  <c:v>353</c:v>
                </c:pt>
                <c:pt idx="5046">
                  <c:v>409</c:v>
                </c:pt>
                <c:pt idx="5047">
                  <c:v>483</c:v>
                </c:pt>
                <c:pt idx="5048">
                  <c:v>655</c:v>
                </c:pt>
                <c:pt idx="5049">
                  <c:v>898</c:v>
                </c:pt>
                <c:pt idx="5050">
                  <c:v>1102</c:v>
                </c:pt>
                <c:pt idx="5051">
                  <c:v>1199</c:v>
                </c:pt>
                <c:pt idx="5052">
                  <c:v>1222</c:v>
                </c:pt>
                <c:pt idx="5053">
                  <c:v>1239</c:v>
                </c:pt>
                <c:pt idx="5054">
                  <c:v>1313</c:v>
                </c:pt>
                <c:pt idx="5055">
                  <c:v>1443</c:v>
                </c:pt>
                <c:pt idx="5056">
                  <c:v>1594</c:v>
                </c:pt>
                <c:pt idx="5057">
                  <c:v>1770</c:v>
                </c:pt>
                <c:pt idx="5058">
                  <c:v>1954</c:v>
                </c:pt>
                <c:pt idx="5059">
                  <c:v>2109</c:v>
                </c:pt>
                <c:pt idx="5060">
                  <c:v>2227</c:v>
                </c:pt>
                <c:pt idx="5061">
                  <c:v>2351</c:v>
                </c:pt>
                <c:pt idx="5062">
                  <c:v>2518</c:v>
                </c:pt>
                <c:pt idx="5063">
                  <c:v>2705</c:v>
                </c:pt>
                <c:pt idx="5064">
                  <c:v>2851</c:v>
                </c:pt>
                <c:pt idx="5065">
                  <c:v>2943</c:v>
                </c:pt>
                <c:pt idx="5066">
                  <c:v>3016</c:v>
                </c:pt>
                <c:pt idx="5067">
                  <c:v>3066</c:v>
                </c:pt>
                <c:pt idx="5068">
                  <c:v>3141</c:v>
                </c:pt>
                <c:pt idx="5069">
                  <c:v>3290</c:v>
                </c:pt>
                <c:pt idx="5070">
                  <c:v>3444</c:v>
                </c:pt>
                <c:pt idx="5071">
                  <c:v>3539</c:v>
                </c:pt>
                <c:pt idx="5072">
                  <c:v>3574</c:v>
                </c:pt>
                <c:pt idx="5073">
                  <c:v>3580</c:v>
                </c:pt>
                <c:pt idx="5074">
                  <c:v>3548</c:v>
                </c:pt>
                <c:pt idx="5075">
                  <c:v>3504</c:v>
                </c:pt>
                <c:pt idx="5076">
                  <c:v>3489</c:v>
                </c:pt>
                <c:pt idx="5077">
                  <c:v>3447</c:v>
                </c:pt>
                <c:pt idx="5078">
                  <c:v>3383</c:v>
                </c:pt>
                <c:pt idx="5079">
                  <c:v>3293</c:v>
                </c:pt>
                <c:pt idx="5080">
                  <c:v>3193</c:v>
                </c:pt>
                <c:pt idx="5081">
                  <c:v>3141</c:v>
                </c:pt>
                <c:pt idx="5082">
                  <c:v>3091</c:v>
                </c:pt>
                <c:pt idx="5083">
                  <c:v>3022</c:v>
                </c:pt>
                <c:pt idx="5084">
                  <c:v>2987</c:v>
                </c:pt>
                <c:pt idx="5085">
                  <c:v>2992</c:v>
                </c:pt>
                <c:pt idx="5086">
                  <c:v>2952</c:v>
                </c:pt>
                <c:pt idx="5087">
                  <c:v>2786</c:v>
                </c:pt>
                <c:pt idx="5088">
                  <c:v>2606</c:v>
                </c:pt>
                <c:pt idx="5089">
                  <c:v>2554</c:v>
                </c:pt>
                <c:pt idx="5090">
                  <c:v>2544</c:v>
                </c:pt>
                <c:pt idx="5091">
                  <c:v>2487</c:v>
                </c:pt>
                <c:pt idx="5092">
                  <c:v>2389</c:v>
                </c:pt>
                <c:pt idx="5093">
                  <c:v>2236</c:v>
                </c:pt>
                <c:pt idx="5094">
                  <c:v>2066</c:v>
                </c:pt>
                <c:pt idx="5095">
                  <c:v>1920</c:v>
                </c:pt>
                <c:pt idx="5096">
                  <c:v>1760</c:v>
                </c:pt>
                <c:pt idx="5097">
                  <c:v>1534</c:v>
                </c:pt>
                <c:pt idx="5098">
                  <c:v>1238</c:v>
                </c:pt>
                <c:pt idx="5099">
                  <c:v>890</c:v>
                </c:pt>
                <c:pt idx="5100">
                  <c:v>557</c:v>
                </c:pt>
                <c:pt idx="5101">
                  <c:v>295</c:v>
                </c:pt>
                <c:pt idx="5102">
                  <c:v>5</c:v>
                </c:pt>
                <c:pt idx="5103">
                  <c:v>-286</c:v>
                </c:pt>
                <c:pt idx="5104">
                  <c:v>-449</c:v>
                </c:pt>
                <c:pt idx="5105">
                  <c:v>-619</c:v>
                </c:pt>
                <c:pt idx="5106">
                  <c:v>-922</c:v>
                </c:pt>
                <c:pt idx="5107">
                  <c:v>-1266</c:v>
                </c:pt>
                <c:pt idx="5108">
                  <c:v>-1634</c:v>
                </c:pt>
                <c:pt idx="5109">
                  <c:v>-2032</c:v>
                </c:pt>
                <c:pt idx="5110">
                  <c:v>-2382</c:v>
                </c:pt>
                <c:pt idx="5111">
                  <c:v>-2671</c:v>
                </c:pt>
                <c:pt idx="5112">
                  <c:v>-2937</c:v>
                </c:pt>
                <c:pt idx="5113">
                  <c:v>-3224</c:v>
                </c:pt>
                <c:pt idx="5114">
                  <c:v>-3553</c:v>
                </c:pt>
                <c:pt idx="5115">
                  <c:v>-3882</c:v>
                </c:pt>
                <c:pt idx="5116">
                  <c:v>-4161</c:v>
                </c:pt>
                <c:pt idx="5117">
                  <c:v>-4412</c:v>
                </c:pt>
                <c:pt idx="5118">
                  <c:v>-4641</c:v>
                </c:pt>
                <c:pt idx="5119">
                  <c:v>-4804</c:v>
                </c:pt>
                <c:pt idx="5120">
                  <c:v>-4918</c:v>
                </c:pt>
                <c:pt idx="5121">
                  <c:v>-5010</c:v>
                </c:pt>
                <c:pt idx="5122">
                  <c:v>-5080</c:v>
                </c:pt>
                <c:pt idx="5123">
                  <c:v>-5139</c:v>
                </c:pt>
                <c:pt idx="5124">
                  <c:v>-5109</c:v>
                </c:pt>
                <c:pt idx="5125">
                  <c:v>-5047</c:v>
                </c:pt>
                <c:pt idx="5126">
                  <c:v>-5073</c:v>
                </c:pt>
                <c:pt idx="5127">
                  <c:v>-5144</c:v>
                </c:pt>
                <c:pt idx="5128">
                  <c:v>-5226</c:v>
                </c:pt>
                <c:pt idx="5129">
                  <c:v>-5239</c:v>
                </c:pt>
                <c:pt idx="5130">
                  <c:v>-5155</c:v>
                </c:pt>
                <c:pt idx="5131">
                  <c:v>-5056</c:v>
                </c:pt>
                <c:pt idx="5132">
                  <c:v>-4932</c:v>
                </c:pt>
                <c:pt idx="5133">
                  <c:v>-4835</c:v>
                </c:pt>
                <c:pt idx="5134">
                  <c:v>-4789</c:v>
                </c:pt>
                <c:pt idx="5135">
                  <c:v>-4688</c:v>
                </c:pt>
                <c:pt idx="5136">
                  <c:v>-4551</c:v>
                </c:pt>
                <c:pt idx="5137">
                  <c:v>-4433</c:v>
                </c:pt>
                <c:pt idx="5138">
                  <c:v>-4326</c:v>
                </c:pt>
                <c:pt idx="5139">
                  <c:v>-4188</c:v>
                </c:pt>
                <c:pt idx="5140">
                  <c:v>-3967</c:v>
                </c:pt>
                <c:pt idx="5141">
                  <c:v>-3733</c:v>
                </c:pt>
                <c:pt idx="5142">
                  <c:v>-3510</c:v>
                </c:pt>
                <c:pt idx="5143">
                  <c:v>-3230</c:v>
                </c:pt>
                <c:pt idx="5144">
                  <c:v>-2956</c:v>
                </c:pt>
                <c:pt idx="5145">
                  <c:v>-2672</c:v>
                </c:pt>
                <c:pt idx="5146">
                  <c:v>-2319</c:v>
                </c:pt>
                <c:pt idx="5147">
                  <c:v>-1991</c:v>
                </c:pt>
                <c:pt idx="5148">
                  <c:v>-1723</c:v>
                </c:pt>
                <c:pt idx="5149">
                  <c:v>-1443</c:v>
                </c:pt>
                <c:pt idx="5150">
                  <c:v>-1138</c:v>
                </c:pt>
                <c:pt idx="5151">
                  <c:v>-851</c:v>
                </c:pt>
                <c:pt idx="5152">
                  <c:v>-572</c:v>
                </c:pt>
                <c:pt idx="5153">
                  <c:v>-229</c:v>
                </c:pt>
                <c:pt idx="5154">
                  <c:v>166</c:v>
                </c:pt>
                <c:pt idx="5155">
                  <c:v>607</c:v>
                </c:pt>
                <c:pt idx="5156">
                  <c:v>1106</c:v>
                </c:pt>
                <c:pt idx="5157">
                  <c:v>1589</c:v>
                </c:pt>
                <c:pt idx="5158">
                  <c:v>2026</c:v>
                </c:pt>
                <c:pt idx="5159">
                  <c:v>2426</c:v>
                </c:pt>
                <c:pt idx="5160">
                  <c:v>2804</c:v>
                </c:pt>
                <c:pt idx="5161">
                  <c:v>3212</c:v>
                </c:pt>
                <c:pt idx="5162">
                  <c:v>3628</c:v>
                </c:pt>
                <c:pt idx="5163">
                  <c:v>3980</c:v>
                </c:pt>
                <c:pt idx="5164">
                  <c:v>4290</c:v>
                </c:pt>
                <c:pt idx="5165">
                  <c:v>4629</c:v>
                </c:pt>
                <c:pt idx="5166">
                  <c:v>4957</c:v>
                </c:pt>
                <c:pt idx="5167">
                  <c:v>5255</c:v>
                </c:pt>
                <c:pt idx="5168">
                  <c:v>5556</c:v>
                </c:pt>
                <c:pt idx="5169">
                  <c:v>5826</c:v>
                </c:pt>
                <c:pt idx="5170">
                  <c:v>6128</c:v>
                </c:pt>
                <c:pt idx="5171">
                  <c:v>6453</c:v>
                </c:pt>
                <c:pt idx="5172">
                  <c:v>6686</c:v>
                </c:pt>
                <c:pt idx="5173">
                  <c:v>6902</c:v>
                </c:pt>
                <c:pt idx="5174">
                  <c:v>7130</c:v>
                </c:pt>
                <c:pt idx="5175">
                  <c:v>7258</c:v>
                </c:pt>
                <c:pt idx="5176">
                  <c:v>7309</c:v>
                </c:pt>
                <c:pt idx="5177">
                  <c:v>7320</c:v>
                </c:pt>
                <c:pt idx="5178">
                  <c:v>7246</c:v>
                </c:pt>
                <c:pt idx="5179">
                  <c:v>7139</c:v>
                </c:pt>
                <c:pt idx="5180">
                  <c:v>7132</c:v>
                </c:pt>
                <c:pt idx="5181">
                  <c:v>7176</c:v>
                </c:pt>
                <c:pt idx="5182">
                  <c:v>7155</c:v>
                </c:pt>
                <c:pt idx="5183">
                  <c:v>7056</c:v>
                </c:pt>
                <c:pt idx="5184">
                  <c:v>6859</c:v>
                </c:pt>
                <c:pt idx="5185">
                  <c:v>6582</c:v>
                </c:pt>
                <c:pt idx="5186">
                  <c:v>6270</c:v>
                </c:pt>
                <c:pt idx="5187">
                  <c:v>5914</c:v>
                </c:pt>
                <c:pt idx="5188">
                  <c:v>5591</c:v>
                </c:pt>
                <c:pt idx="5189">
                  <c:v>5325</c:v>
                </c:pt>
                <c:pt idx="5190">
                  <c:v>5019</c:v>
                </c:pt>
                <c:pt idx="5191">
                  <c:v>4678</c:v>
                </c:pt>
                <c:pt idx="5192">
                  <c:v>4350</c:v>
                </c:pt>
                <c:pt idx="5193">
                  <c:v>4075</c:v>
                </c:pt>
                <c:pt idx="5194">
                  <c:v>3852</c:v>
                </c:pt>
                <c:pt idx="5195">
                  <c:v>3604</c:v>
                </c:pt>
                <c:pt idx="5196">
                  <c:v>3320</c:v>
                </c:pt>
                <c:pt idx="5197">
                  <c:v>3030</c:v>
                </c:pt>
                <c:pt idx="5198">
                  <c:v>2714</c:v>
                </c:pt>
                <c:pt idx="5199">
                  <c:v>2374</c:v>
                </c:pt>
                <c:pt idx="5200">
                  <c:v>2047</c:v>
                </c:pt>
                <c:pt idx="5201">
                  <c:v>1684</c:v>
                </c:pt>
                <c:pt idx="5202">
                  <c:v>1251</c:v>
                </c:pt>
                <c:pt idx="5203">
                  <c:v>797</c:v>
                </c:pt>
                <c:pt idx="5204">
                  <c:v>362</c:v>
                </c:pt>
                <c:pt idx="5205">
                  <c:v>-66</c:v>
                </c:pt>
                <c:pt idx="5206">
                  <c:v>-530</c:v>
                </c:pt>
                <c:pt idx="5207">
                  <c:v>-1014</c:v>
                </c:pt>
                <c:pt idx="5208">
                  <c:v>-1411</c:v>
                </c:pt>
                <c:pt idx="5209">
                  <c:v>-1715</c:v>
                </c:pt>
                <c:pt idx="5210">
                  <c:v>-2057</c:v>
                </c:pt>
                <c:pt idx="5211">
                  <c:v>-2426</c:v>
                </c:pt>
                <c:pt idx="5212">
                  <c:v>-2780</c:v>
                </c:pt>
                <c:pt idx="5213">
                  <c:v>-3146</c:v>
                </c:pt>
                <c:pt idx="5214">
                  <c:v>-3475</c:v>
                </c:pt>
                <c:pt idx="5215">
                  <c:v>-3740</c:v>
                </c:pt>
                <c:pt idx="5216">
                  <c:v>-3948</c:v>
                </c:pt>
                <c:pt idx="5217">
                  <c:v>-4163</c:v>
                </c:pt>
                <c:pt idx="5218">
                  <c:v>-4399</c:v>
                </c:pt>
                <c:pt idx="5219">
                  <c:v>-4549</c:v>
                </c:pt>
                <c:pt idx="5220">
                  <c:v>-4699</c:v>
                </c:pt>
                <c:pt idx="5221">
                  <c:v>-4903</c:v>
                </c:pt>
                <c:pt idx="5222">
                  <c:v>-5053</c:v>
                </c:pt>
                <c:pt idx="5223">
                  <c:v>-5206</c:v>
                </c:pt>
                <c:pt idx="5224">
                  <c:v>-5373</c:v>
                </c:pt>
                <c:pt idx="5225">
                  <c:v>-5494</c:v>
                </c:pt>
                <c:pt idx="5226">
                  <c:v>-5559</c:v>
                </c:pt>
                <c:pt idx="5227">
                  <c:v>-5581</c:v>
                </c:pt>
                <c:pt idx="5228">
                  <c:v>-5626</c:v>
                </c:pt>
                <c:pt idx="5229">
                  <c:v>-5647</c:v>
                </c:pt>
                <c:pt idx="5230">
                  <c:v>-5656</c:v>
                </c:pt>
                <c:pt idx="5231">
                  <c:v>-5764</c:v>
                </c:pt>
                <c:pt idx="5232">
                  <c:v>-5899</c:v>
                </c:pt>
                <c:pt idx="5233">
                  <c:v>-6004</c:v>
                </c:pt>
                <c:pt idx="5234">
                  <c:v>-6065</c:v>
                </c:pt>
                <c:pt idx="5235">
                  <c:v>-6084</c:v>
                </c:pt>
                <c:pt idx="5236">
                  <c:v>-6127</c:v>
                </c:pt>
                <c:pt idx="5237">
                  <c:v>-6169</c:v>
                </c:pt>
                <c:pt idx="5238">
                  <c:v>-6145</c:v>
                </c:pt>
                <c:pt idx="5239">
                  <c:v>-6105</c:v>
                </c:pt>
                <c:pt idx="5240">
                  <c:v>-6084</c:v>
                </c:pt>
                <c:pt idx="5241">
                  <c:v>-6059</c:v>
                </c:pt>
                <c:pt idx="5242">
                  <c:v>-6013</c:v>
                </c:pt>
                <c:pt idx="5243">
                  <c:v>-5916</c:v>
                </c:pt>
                <c:pt idx="5244">
                  <c:v>-5821</c:v>
                </c:pt>
                <c:pt idx="5245">
                  <c:v>-5770</c:v>
                </c:pt>
                <c:pt idx="5246">
                  <c:v>-5725</c:v>
                </c:pt>
                <c:pt idx="5247">
                  <c:v>-5703</c:v>
                </c:pt>
                <c:pt idx="5248">
                  <c:v>-5641</c:v>
                </c:pt>
                <c:pt idx="5249">
                  <c:v>-5509</c:v>
                </c:pt>
                <c:pt idx="5250">
                  <c:v>-5373</c:v>
                </c:pt>
                <c:pt idx="5251">
                  <c:v>-5250</c:v>
                </c:pt>
                <c:pt idx="5252">
                  <c:v>-5203</c:v>
                </c:pt>
                <c:pt idx="5253">
                  <c:v>-5127</c:v>
                </c:pt>
                <c:pt idx="5254">
                  <c:v>-4976</c:v>
                </c:pt>
                <c:pt idx="5255">
                  <c:v>-4891</c:v>
                </c:pt>
                <c:pt idx="5256">
                  <c:v>-4771</c:v>
                </c:pt>
                <c:pt idx="5257">
                  <c:v>-4538</c:v>
                </c:pt>
                <c:pt idx="5258">
                  <c:v>-4292</c:v>
                </c:pt>
                <c:pt idx="5259">
                  <c:v>-4001</c:v>
                </c:pt>
                <c:pt idx="5260">
                  <c:v>-3658</c:v>
                </c:pt>
                <c:pt idx="5261">
                  <c:v>-3260</c:v>
                </c:pt>
                <c:pt idx="5262">
                  <c:v>-2696</c:v>
                </c:pt>
                <c:pt idx="5263">
                  <c:v>-2068</c:v>
                </c:pt>
                <c:pt idx="5264">
                  <c:v>-1601</c:v>
                </c:pt>
                <c:pt idx="5265">
                  <c:v>-1281</c:v>
                </c:pt>
                <c:pt idx="5266">
                  <c:v>-1006</c:v>
                </c:pt>
                <c:pt idx="5267">
                  <c:v>-676</c:v>
                </c:pt>
                <c:pt idx="5268">
                  <c:v>-173</c:v>
                </c:pt>
                <c:pt idx="5269">
                  <c:v>361</c:v>
                </c:pt>
                <c:pt idx="5270">
                  <c:v>799</c:v>
                </c:pt>
                <c:pt idx="5271">
                  <c:v>1236</c:v>
                </c:pt>
                <c:pt idx="5272">
                  <c:v>1741</c:v>
                </c:pt>
                <c:pt idx="5273">
                  <c:v>2301</c:v>
                </c:pt>
                <c:pt idx="5274">
                  <c:v>2842</c:v>
                </c:pt>
                <c:pt idx="5275">
                  <c:v>3342</c:v>
                </c:pt>
                <c:pt idx="5276">
                  <c:v>3802</c:v>
                </c:pt>
                <c:pt idx="5277">
                  <c:v>4221</c:v>
                </c:pt>
                <c:pt idx="5278">
                  <c:v>4711</c:v>
                </c:pt>
                <c:pt idx="5279">
                  <c:v>5180</c:v>
                </c:pt>
                <c:pt idx="5280">
                  <c:v>5536</c:v>
                </c:pt>
                <c:pt idx="5281">
                  <c:v>5951</c:v>
                </c:pt>
                <c:pt idx="5282">
                  <c:v>6423</c:v>
                </c:pt>
                <c:pt idx="5283">
                  <c:v>6876</c:v>
                </c:pt>
                <c:pt idx="5284">
                  <c:v>7293</c:v>
                </c:pt>
                <c:pt idx="5285">
                  <c:v>7554</c:v>
                </c:pt>
                <c:pt idx="5286">
                  <c:v>7682</c:v>
                </c:pt>
                <c:pt idx="5287">
                  <c:v>7818</c:v>
                </c:pt>
                <c:pt idx="5288">
                  <c:v>7967</c:v>
                </c:pt>
                <c:pt idx="5289">
                  <c:v>8019</c:v>
                </c:pt>
                <c:pt idx="5290">
                  <c:v>7966</c:v>
                </c:pt>
                <c:pt idx="5291">
                  <c:v>7864</c:v>
                </c:pt>
                <c:pt idx="5292">
                  <c:v>7779</c:v>
                </c:pt>
                <c:pt idx="5293">
                  <c:v>7732</c:v>
                </c:pt>
                <c:pt idx="5294">
                  <c:v>7676</c:v>
                </c:pt>
                <c:pt idx="5295">
                  <c:v>7573</c:v>
                </c:pt>
                <c:pt idx="5296">
                  <c:v>7374</c:v>
                </c:pt>
                <c:pt idx="5297">
                  <c:v>7154</c:v>
                </c:pt>
                <c:pt idx="5298">
                  <c:v>7006</c:v>
                </c:pt>
                <c:pt idx="5299">
                  <c:v>6826</c:v>
                </c:pt>
                <c:pt idx="5300">
                  <c:v>6568</c:v>
                </c:pt>
                <c:pt idx="5301">
                  <c:v>6240</c:v>
                </c:pt>
                <c:pt idx="5302">
                  <c:v>5893</c:v>
                </c:pt>
                <c:pt idx="5303">
                  <c:v>5596</c:v>
                </c:pt>
                <c:pt idx="5304">
                  <c:v>5270</c:v>
                </c:pt>
                <c:pt idx="5305">
                  <c:v>4904</c:v>
                </c:pt>
                <c:pt idx="5306">
                  <c:v>4542</c:v>
                </c:pt>
                <c:pt idx="5307">
                  <c:v>4182</c:v>
                </c:pt>
                <c:pt idx="5308">
                  <c:v>3826</c:v>
                </c:pt>
                <c:pt idx="5309">
                  <c:v>3400</c:v>
                </c:pt>
                <c:pt idx="5310">
                  <c:v>2937</c:v>
                </c:pt>
                <c:pt idx="5311">
                  <c:v>2547</c:v>
                </c:pt>
                <c:pt idx="5312">
                  <c:v>2184</c:v>
                </c:pt>
                <c:pt idx="5313">
                  <c:v>1799</c:v>
                </c:pt>
                <c:pt idx="5314">
                  <c:v>1434</c:v>
                </c:pt>
                <c:pt idx="5315">
                  <c:v>1054</c:v>
                </c:pt>
                <c:pt idx="5316">
                  <c:v>596</c:v>
                </c:pt>
                <c:pt idx="5317">
                  <c:v>144</c:v>
                </c:pt>
                <c:pt idx="5318">
                  <c:v>-240</c:v>
                </c:pt>
                <c:pt idx="5319">
                  <c:v>-577</c:v>
                </c:pt>
                <c:pt idx="5320">
                  <c:v>-925</c:v>
                </c:pt>
                <c:pt idx="5321">
                  <c:v>-1314</c:v>
                </c:pt>
                <c:pt idx="5322">
                  <c:v>-1634</c:v>
                </c:pt>
                <c:pt idx="5323">
                  <c:v>-1933</c:v>
                </c:pt>
                <c:pt idx="5324">
                  <c:v>-2285</c:v>
                </c:pt>
                <c:pt idx="5325">
                  <c:v>-2573</c:v>
                </c:pt>
                <c:pt idx="5326">
                  <c:v>-2756</c:v>
                </c:pt>
                <c:pt idx="5327">
                  <c:v>-2921</c:v>
                </c:pt>
                <c:pt idx="5328">
                  <c:v>-3158</c:v>
                </c:pt>
                <c:pt idx="5329">
                  <c:v>-3449</c:v>
                </c:pt>
                <c:pt idx="5330">
                  <c:v>-3728</c:v>
                </c:pt>
                <c:pt idx="5331">
                  <c:v>-3976</c:v>
                </c:pt>
                <c:pt idx="5332">
                  <c:v>-4105</c:v>
                </c:pt>
                <c:pt idx="5333">
                  <c:v>-4156</c:v>
                </c:pt>
                <c:pt idx="5334">
                  <c:v>-4232</c:v>
                </c:pt>
                <c:pt idx="5335">
                  <c:v>-4326</c:v>
                </c:pt>
                <c:pt idx="5336">
                  <c:v>-4438</c:v>
                </c:pt>
                <c:pt idx="5337">
                  <c:v>-4490</c:v>
                </c:pt>
                <c:pt idx="5338">
                  <c:v>-4479</c:v>
                </c:pt>
                <c:pt idx="5339">
                  <c:v>-4531</c:v>
                </c:pt>
                <c:pt idx="5340">
                  <c:v>-4663</c:v>
                </c:pt>
                <c:pt idx="5341">
                  <c:v>-4800</c:v>
                </c:pt>
                <c:pt idx="5342">
                  <c:v>-4916</c:v>
                </c:pt>
                <c:pt idx="5343">
                  <c:v>-5021</c:v>
                </c:pt>
                <c:pt idx="5344">
                  <c:v>-5070</c:v>
                </c:pt>
                <c:pt idx="5345">
                  <c:v>-5023</c:v>
                </c:pt>
                <c:pt idx="5346">
                  <c:v>-4908</c:v>
                </c:pt>
                <c:pt idx="5347">
                  <c:v>-4800</c:v>
                </c:pt>
                <c:pt idx="5348">
                  <c:v>-4803</c:v>
                </c:pt>
                <c:pt idx="5349">
                  <c:v>-4826</c:v>
                </c:pt>
                <c:pt idx="5350">
                  <c:v>-4721</c:v>
                </c:pt>
                <c:pt idx="5351">
                  <c:v>-4489</c:v>
                </c:pt>
                <c:pt idx="5352">
                  <c:v>-4192</c:v>
                </c:pt>
                <c:pt idx="5353">
                  <c:v>-3919</c:v>
                </c:pt>
                <c:pt idx="5354">
                  <c:v>-3716</c:v>
                </c:pt>
                <c:pt idx="5355">
                  <c:v>-3661</c:v>
                </c:pt>
                <c:pt idx="5356">
                  <c:v>-3739</c:v>
                </c:pt>
                <c:pt idx="5357">
                  <c:v>-3819</c:v>
                </c:pt>
                <c:pt idx="5358">
                  <c:v>-3899</c:v>
                </c:pt>
                <c:pt idx="5359">
                  <c:v>-3903</c:v>
                </c:pt>
                <c:pt idx="5360">
                  <c:v>-3807</c:v>
                </c:pt>
                <c:pt idx="5361">
                  <c:v>-3758</c:v>
                </c:pt>
                <c:pt idx="5362">
                  <c:v>-3763</c:v>
                </c:pt>
                <c:pt idx="5363">
                  <c:v>-3766</c:v>
                </c:pt>
                <c:pt idx="5364">
                  <c:v>-3761</c:v>
                </c:pt>
                <c:pt idx="5365">
                  <c:v>-3686</c:v>
                </c:pt>
                <c:pt idx="5366">
                  <c:v>-3461</c:v>
                </c:pt>
                <c:pt idx="5367">
                  <c:v>-3185</c:v>
                </c:pt>
                <c:pt idx="5368">
                  <c:v>-2994</c:v>
                </c:pt>
                <c:pt idx="5369">
                  <c:v>-2829</c:v>
                </c:pt>
                <c:pt idx="5370">
                  <c:v>-2556</c:v>
                </c:pt>
                <c:pt idx="5371">
                  <c:v>-2067</c:v>
                </c:pt>
                <c:pt idx="5372">
                  <c:v>-1378</c:v>
                </c:pt>
                <c:pt idx="5373">
                  <c:v>-674</c:v>
                </c:pt>
                <c:pt idx="5374">
                  <c:v>-169</c:v>
                </c:pt>
                <c:pt idx="5375">
                  <c:v>52</c:v>
                </c:pt>
                <c:pt idx="5376">
                  <c:v>133</c:v>
                </c:pt>
                <c:pt idx="5377">
                  <c:v>284</c:v>
                </c:pt>
                <c:pt idx="5378">
                  <c:v>653</c:v>
                </c:pt>
                <c:pt idx="5379">
                  <c:v>1137</c:v>
                </c:pt>
                <c:pt idx="5380">
                  <c:v>1485</c:v>
                </c:pt>
                <c:pt idx="5381">
                  <c:v>1715</c:v>
                </c:pt>
                <c:pt idx="5382">
                  <c:v>1907</c:v>
                </c:pt>
                <c:pt idx="5383">
                  <c:v>2046</c:v>
                </c:pt>
                <c:pt idx="5384">
                  <c:v>2216</c:v>
                </c:pt>
                <c:pt idx="5385">
                  <c:v>2494</c:v>
                </c:pt>
                <c:pt idx="5386">
                  <c:v>2907</c:v>
                </c:pt>
                <c:pt idx="5387">
                  <c:v>3373</c:v>
                </c:pt>
                <c:pt idx="5388">
                  <c:v>3743</c:v>
                </c:pt>
                <c:pt idx="5389">
                  <c:v>4017</c:v>
                </c:pt>
                <c:pt idx="5390">
                  <c:v>4337</c:v>
                </c:pt>
                <c:pt idx="5391">
                  <c:v>4741</c:v>
                </c:pt>
                <c:pt idx="5392">
                  <c:v>5107</c:v>
                </c:pt>
                <c:pt idx="5393">
                  <c:v>5404</c:v>
                </c:pt>
                <c:pt idx="5394">
                  <c:v>5631</c:v>
                </c:pt>
                <c:pt idx="5395">
                  <c:v>5636</c:v>
                </c:pt>
                <c:pt idx="5396">
                  <c:v>5470</c:v>
                </c:pt>
                <c:pt idx="5397">
                  <c:v>5424</c:v>
                </c:pt>
                <c:pt idx="5398">
                  <c:v>5549</c:v>
                </c:pt>
                <c:pt idx="5399">
                  <c:v>5623</c:v>
                </c:pt>
                <c:pt idx="5400">
                  <c:v>5526</c:v>
                </c:pt>
                <c:pt idx="5401">
                  <c:v>5333</c:v>
                </c:pt>
                <c:pt idx="5402">
                  <c:v>5137</c:v>
                </c:pt>
                <c:pt idx="5403">
                  <c:v>4994</c:v>
                </c:pt>
                <c:pt idx="5404">
                  <c:v>4922</c:v>
                </c:pt>
                <c:pt idx="5405">
                  <c:v>4974</c:v>
                </c:pt>
                <c:pt idx="5406">
                  <c:v>5102</c:v>
                </c:pt>
                <c:pt idx="5407">
                  <c:v>5055</c:v>
                </c:pt>
                <c:pt idx="5408">
                  <c:v>4797</c:v>
                </c:pt>
                <c:pt idx="5409">
                  <c:v>4547</c:v>
                </c:pt>
                <c:pt idx="5410">
                  <c:v>4413</c:v>
                </c:pt>
                <c:pt idx="5411">
                  <c:v>4267</c:v>
                </c:pt>
                <c:pt idx="5412">
                  <c:v>3976</c:v>
                </c:pt>
                <c:pt idx="5413">
                  <c:v>3643</c:v>
                </c:pt>
                <c:pt idx="5414">
                  <c:v>3334</c:v>
                </c:pt>
                <c:pt idx="5415">
                  <c:v>3011</c:v>
                </c:pt>
                <c:pt idx="5416">
                  <c:v>2706</c:v>
                </c:pt>
                <c:pt idx="5417">
                  <c:v>2401</c:v>
                </c:pt>
                <c:pt idx="5418">
                  <c:v>2074</c:v>
                </c:pt>
                <c:pt idx="5419">
                  <c:v>1691</c:v>
                </c:pt>
                <c:pt idx="5420">
                  <c:v>1264</c:v>
                </c:pt>
                <c:pt idx="5421">
                  <c:v>978</c:v>
                </c:pt>
                <c:pt idx="5422">
                  <c:v>807</c:v>
                </c:pt>
                <c:pt idx="5423">
                  <c:v>568</c:v>
                </c:pt>
                <c:pt idx="5424">
                  <c:v>290</c:v>
                </c:pt>
                <c:pt idx="5425">
                  <c:v>36</c:v>
                </c:pt>
                <c:pt idx="5426">
                  <c:v>-257</c:v>
                </c:pt>
                <c:pt idx="5427">
                  <c:v>-672</c:v>
                </c:pt>
                <c:pt idx="5428">
                  <c:v>-1168</c:v>
                </c:pt>
                <c:pt idx="5429">
                  <c:v>-1536</c:v>
                </c:pt>
                <c:pt idx="5430">
                  <c:v>-1718</c:v>
                </c:pt>
                <c:pt idx="5431">
                  <c:v>-1948</c:v>
                </c:pt>
                <c:pt idx="5432">
                  <c:v>-2221</c:v>
                </c:pt>
                <c:pt idx="5433">
                  <c:v>-2371</c:v>
                </c:pt>
                <c:pt idx="5434">
                  <c:v>-2455</c:v>
                </c:pt>
                <c:pt idx="5435">
                  <c:v>-2499</c:v>
                </c:pt>
                <c:pt idx="5436">
                  <c:v>-2537</c:v>
                </c:pt>
                <c:pt idx="5437">
                  <c:v>-2628</c:v>
                </c:pt>
                <c:pt idx="5438">
                  <c:v>-2765</c:v>
                </c:pt>
                <c:pt idx="5439">
                  <c:v>-2989</c:v>
                </c:pt>
                <c:pt idx="5440">
                  <c:v>-3175</c:v>
                </c:pt>
                <c:pt idx="5441">
                  <c:v>-3274</c:v>
                </c:pt>
                <c:pt idx="5442">
                  <c:v>-3444</c:v>
                </c:pt>
                <c:pt idx="5443">
                  <c:v>-3654</c:v>
                </c:pt>
                <c:pt idx="5444">
                  <c:v>-3762</c:v>
                </c:pt>
                <c:pt idx="5445">
                  <c:v>-3786</c:v>
                </c:pt>
                <c:pt idx="5446">
                  <c:v>-3836</c:v>
                </c:pt>
                <c:pt idx="5447">
                  <c:v>-4015</c:v>
                </c:pt>
                <c:pt idx="5448">
                  <c:v>-4189</c:v>
                </c:pt>
                <c:pt idx="5449">
                  <c:v>-4088</c:v>
                </c:pt>
                <c:pt idx="5450">
                  <c:v>-3840</c:v>
                </c:pt>
                <c:pt idx="5451">
                  <c:v>-3707</c:v>
                </c:pt>
                <c:pt idx="5452">
                  <c:v>-3700</c:v>
                </c:pt>
                <c:pt idx="5453">
                  <c:v>-3762</c:v>
                </c:pt>
                <c:pt idx="5454">
                  <c:v>-3783</c:v>
                </c:pt>
                <c:pt idx="5455">
                  <c:v>-3907</c:v>
                </c:pt>
                <c:pt idx="5456">
                  <c:v>-4216</c:v>
                </c:pt>
                <c:pt idx="5457">
                  <c:v>-4416</c:v>
                </c:pt>
                <c:pt idx="5458">
                  <c:v>-4574</c:v>
                </c:pt>
                <c:pt idx="5459">
                  <c:v>-4645</c:v>
                </c:pt>
                <c:pt idx="5460">
                  <c:v>-4435</c:v>
                </c:pt>
                <c:pt idx="5461">
                  <c:v>-4091</c:v>
                </c:pt>
                <c:pt idx="5462">
                  <c:v>-3430</c:v>
                </c:pt>
                <c:pt idx="5463">
                  <c:v>-2595</c:v>
                </c:pt>
                <c:pt idx="5464">
                  <c:v>-1892</c:v>
                </c:pt>
                <c:pt idx="5465">
                  <c:v>-1169</c:v>
                </c:pt>
                <c:pt idx="5466">
                  <c:v>-838</c:v>
                </c:pt>
                <c:pt idx="5467">
                  <c:v>-1046</c:v>
                </c:pt>
                <c:pt idx="5468">
                  <c:v>-1345</c:v>
                </c:pt>
                <c:pt idx="5469">
                  <c:v>-1661</c:v>
                </c:pt>
                <c:pt idx="5470">
                  <c:v>-1876</c:v>
                </c:pt>
                <c:pt idx="5471">
                  <c:v>-2068</c:v>
                </c:pt>
                <c:pt idx="5472">
                  <c:v>-2397</c:v>
                </c:pt>
                <c:pt idx="5473">
                  <c:v>-2526</c:v>
                </c:pt>
                <c:pt idx="5474">
                  <c:v>-2607</c:v>
                </c:pt>
                <c:pt idx="5475">
                  <c:v>-2797</c:v>
                </c:pt>
                <c:pt idx="5476">
                  <c:v>-2779</c:v>
                </c:pt>
                <c:pt idx="5477">
                  <c:v>-2669</c:v>
                </c:pt>
                <c:pt idx="5478">
                  <c:v>-2494</c:v>
                </c:pt>
                <c:pt idx="5479">
                  <c:v>-2314</c:v>
                </c:pt>
                <c:pt idx="5480">
                  <c:v>-2054</c:v>
                </c:pt>
                <c:pt idx="5481">
                  <c:v>-916</c:v>
                </c:pt>
                <c:pt idx="5482">
                  <c:v>1102</c:v>
                </c:pt>
                <c:pt idx="5483">
                  <c:v>3388</c:v>
                </c:pt>
                <c:pt idx="5484">
                  <c:v>5691</c:v>
                </c:pt>
                <c:pt idx="5485">
                  <c:v>7505</c:v>
                </c:pt>
                <c:pt idx="5486">
                  <c:v>8668</c:v>
                </c:pt>
                <c:pt idx="5487">
                  <c:v>9338</c:v>
                </c:pt>
                <c:pt idx="5488">
                  <c:v>9382</c:v>
                </c:pt>
                <c:pt idx="5489">
                  <c:v>9246</c:v>
                </c:pt>
                <c:pt idx="5490">
                  <c:v>8971</c:v>
                </c:pt>
                <c:pt idx="5491">
                  <c:v>8149</c:v>
                </c:pt>
                <c:pt idx="5492">
                  <c:v>7303</c:v>
                </c:pt>
                <c:pt idx="5493">
                  <c:v>6550</c:v>
                </c:pt>
                <c:pt idx="5494">
                  <c:v>5886</c:v>
                </c:pt>
                <c:pt idx="5495">
                  <c:v>5692</c:v>
                </c:pt>
                <c:pt idx="5496">
                  <c:v>5829</c:v>
                </c:pt>
                <c:pt idx="5497">
                  <c:v>6447</c:v>
                </c:pt>
                <c:pt idx="5498">
                  <c:v>7307</c:v>
                </c:pt>
                <c:pt idx="5499">
                  <c:v>7687</c:v>
                </c:pt>
                <c:pt idx="5500">
                  <c:v>8089</c:v>
                </c:pt>
                <c:pt idx="5501">
                  <c:v>8875</c:v>
                </c:pt>
                <c:pt idx="5502">
                  <c:v>9617</c:v>
                </c:pt>
                <c:pt idx="5503">
                  <c:v>10213</c:v>
                </c:pt>
                <c:pt idx="5504">
                  <c:v>10454</c:v>
                </c:pt>
                <c:pt idx="5505">
                  <c:v>10484</c:v>
                </c:pt>
                <c:pt idx="5506">
                  <c:v>10449</c:v>
                </c:pt>
                <c:pt idx="5507">
                  <c:v>10044</c:v>
                </c:pt>
                <c:pt idx="5508">
                  <c:v>9709</c:v>
                </c:pt>
                <c:pt idx="5509">
                  <c:v>9632</c:v>
                </c:pt>
                <c:pt idx="5510">
                  <c:v>9430</c:v>
                </c:pt>
                <c:pt idx="5511">
                  <c:v>9036</c:v>
                </c:pt>
                <c:pt idx="5512">
                  <c:v>8299</c:v>
                </c:pt>
                <c:pt idx="5513">
                  <c:v>7577</c:v>
                </c:pt>
                <c:pt idx="5514">
                  <c:v>7217</c:v>
                </c:pt>
                <c:pt idx="5515">
                  <c:v>6921</c:v>
                </c:pt>
                <c:pt idx="5516">
                  <c:v>6860</c:v>
                </c:pt>
                <c:pt idx="5517">
                  <c:v>6906</c:v>
                </c:pt>
                <c:pt idx="5518">
                  <c:v>6568</c:v>
                </c:pt>
                <c:pt idx="5519">
                  <c:v>6055</c:v>
                </c:pt>
                <c:pt idx="5520">
                  <c:v>5363</c:v>
                </c:pt>
                <c:pt idx="5521">
                  <c:v>4556</c:v>
                </c:pt>
                <c:pt idx="5522">
                  <c:v>3797</c:v>
                </c:pt>
                <c:pt idx="5523">
                  <c:v>2642</c:v>
                </c:pt>
                <c:pt idx="5524">
                  <c:v>1374</c:v>
                </c:pt>
                <c:pt idx="5525">
                  <c:v>419</c:v>
                </c:pt>
                <c:pt idx="5526">
                  <c:v>-600</c:v>
                </c:pt>
                <c:pt idx="5527">
                  <c:v>-1576</c:v>
                </c:pt>
                <c:pt idx="5528">
                  <c:v>-2350</c:v>
                </c:pt>
                <c:pt idx="5529">
                  <c:v>-2955</c:v>
                </c:pt>
                <c:pt idx="5530">
                  <c:v>-3200</c:v>
                </c:pt>
                <c:pt idx="5531">
                  <c:v>-3308</c:v>
                </c:pt>
                <c:pt idx="5532">
                  <c:v>-3262</c:v>
                </c:pt>
                <c:pt idx="5533">
                  <c:v>-2891</c:v>
                </c:pt>
                <c:pt idx="5534">
                  <c:v>-2655</c:v>
                </c:pt>
                <c:pt idx="5535">
                  <c:v>-2682</c:v>
                </c:pt>
                <c:pt idx="5536">
                  <c:v>-2814</c:v>
                </c:pt>
                <c:pt idx="5537">
                  <c:v>-3068</c:v>
                </c:pt>
                <c:pt idx="5538">
                  <c:v>-3357</c:v>
                </c:pt>
                <c:pt idx="5539">
                  <c:v>-3765</c:v>
                </c:pt>
                <c:pt idx="5540">
                  <c:v>-4249</c:v>
                </c:pt>
                <c:pt idx="5541">
                  <c:v>-4615</c:v>
                </c:pt>
                <c:pt idx="5542">
                  <c:v>-5011</c:v>
                </c:pt>
                <c:pt idx="5543">
                  <c:v>-5441</c:v>
                </c:pt>
                <c:pt idx="5544">
                  <c:v>-5826</c:v>
                </c:pt>
                <c:pt idx="5545">
                  <c:v>-6232</c:v>
                </c:pt>
                <c:pt idx="5546">
                  <c:v>-6686</c:v>
                </c:pt>
                <c:pt idx="5547">
                  <c:v>-7329</c:v>
                </c:pt>
                <c:pt idx="5548">
                  <c:v>-8055</c:v>
                </c:pt>
                <c:pt idx="5549">
                  <c:v>-8581</c:v>
                </c:pt>
                <c:pt idx="5550">
                  <c:v>-8982</c:v>
                </c:pt>
                <c:pt idx="5551">
                  <c:v>-9213</c:v>
                </c:pt>
                <c:pt idx="5552">
                  <c:v>-9190</c:v>
                </c:pt>
                <c:pt idx="5553">
                  <c:v>-9145</c:v>
                </c:pt>
                <c:pt idx="5554">
                  <c:v>-9207</c:v>
                </c:pt>
                <c:pt idx="5555">
                  <c:v>-9396</c:v>
                </c:pt>
                <c:pt idx="5556">
                  <c:v>-9679</c:v>
                </c:pt>
                <c:pt idx="5557">
                  <c:v>-9850</c:v>
                </c:pt>
                <c:pt idx="5558">
                  <c:v>-9874</c:v>
                </c:pt>
                <c:pt idx="5559">
                  <c:v>-9867</c:v>
                </c:pt>
                <c:pt idx="5560">
                  <c:v>-9665</c:v>
                </c:pt>
                <c:pt idx="5561">
                  <c:v>-9256</c:v>
                </c:pt>
                <c:pt idx="5562">
                  <c:v>-9013</c:v>
                </c:pt>
                <c:pt idx="5563">
                  <c:v>-9002</c:v>
                </c:pt>
                <c:pt idx="5564">
                  <c:v>-9302</c:v>
                </c:pt>
                <c:pt idx="5565">
                  <c:v>-9942</c:v>
                </c:pt>
                <c:pt idx="5566">
                  <c:v>-10544</c:v>
                </c:pt>
                <c:pt idx="5567">
                  <c:v>-11332</c:v>
                </c:pt>
                <c:pt idx="5568">
                  <c:v>-12319</c:v>
                </c:pt>
                <c:pt idx="5569">
                  <c:v>-13047</c:v>
                </c:pt>
                <c:pt idx="5570">
                  <c:v>-13683</c:v>
                </c:pt>
                <c:pt idx="5571">
                  <c:v>-13854</c:v>
                </c:pt>
                <c:pt idx="5572">
                  <c:v>-13285</c:v>
                </c:pt>
                <c:pt idx="5573">
                  <c:v>-12579</c:v>
                </c:pt>
                <c:pt idx="5574">
                  <c:v>-11694</c:v>
                </c:pt>
                <c:pt idx="5575">
                  <c:v>-10826</c:v>
                </c:pt>
                <c:pt idx="5576">
                  <c:v>-10319</c:v>
                </c:pt>
                <c:pt idx="5577">
                  <c:v>-9896</c:v>
                </c:pt>
                <c:pt idx="5578">
                  <c:v>-9986</c:v>
                </c:pt>
                <c:pt idx="5579">
                  <c:v>-10546</c:v>
                </c:pt>
                <c:pt idx="5580">
                  <c:v>-10859</c:v>
                </c:pt>
                <c:pt idx="5581">
                  <c:v>-10996</c:v>
                </c:pt>
                <c:pt idx="5582">
                  <c:v>-10953</c:v>
                </c:pt>
                <c:pt idx="5583">
                  <c:v>-10809</c:v>
                </c:pt>
                <c:pt idx="5584">
                  <c:v>-10724</c:v>
                </c:pt>
                <c:pt idx="5585">
                  <c:v>-10403</c:v>
                </c:pt>
                <c:pt idx="5586">
                  <c:v>-10061</c:v>
                </c:pt>
                <c:pt idx="5587">
                  <c:v>-9791</c:v>
                </c:pt>
                <c:pt idx="5588">
                  <c:v>-9389</c:v>
                </c:pt>
                <c:pt idx="5589">
                  <c:v>-9027</c:v>
                </c:pt>
                <c:pt idx="5590">
                  <c:v>-8380</c:v>
                </c:pt>
                <c:pt idx="5591">
                  <c:v>-7259</c:v>
                </c:pt>
                <c:pt idx="5592">
                  <c:v>-5597</c:v>
                </c:pt>
                <c:pt idx="5593">
                  <c:v>-2643</c:v>
                </c:pt>
                <c:pt idx="5594">
                  <c:v>1061</c:v>
                </c:pt>
                <c:pt idx="5595">
                  <c:v>4645</c:v>
                </c:pt>
                <c:pt idx="5596">
                  <c:v>7864</c:v>
                </c:pt>
                <c:pt idx="5597">
                  <c:v>9816</c:v>
                </c:pt>
                <c:pt idx="5598">
                  <c:v>10845</c:v>
                </c:pt>
                <c:pt idx="5599">
                  <c:v>11502</c:v>
                </c:pt>
                <c:pt idx="5600">
                  <c:v>11077</c:v>
                </c:pt>
                <c:pt idx="5601">
                  <c:v>10136</c:v>
                </c:pt>
                <c:pt idx="5602">
                  <c:v>9036</c:v>
                </c:pt>
                <c:pt idx="5603">
                  <c:v>7552</c:v>
                </c:pt>
                <c:pt idx="5604">
                  <c:v>6800</c:v>
                </c:pt>
                <c:pt idx="5605">
                  <c:v>6548</c:v>
                </c:pt>
                <c:pt idx="5606">
                  <c:v>6340</c:v>
                </c:pt>
                <c:pt idx="5607">
                  <c:v>7072</c:v>
                </c:pt>
                <c:pt idx="5608">
                  <c:v>8273</c:v>
                </c:pt>
                <c:pt idx="5609">
                  <c:v>9763</c:v>
                </c:pt>
                <c:pt idx="5610">
                  <c:v>11578</c:v>
                </c:pt>
                <c:pt idx="5611">
                  <c:v>12824</c:v>
                </c:pt>
                <c:pt idx="5612">
                  <c:v>14044</c:v>
                </c:pt>
                <c:pt idx="5613">
                  <c:v>15529</c:v>
                </c:pt>
                <c:pt idx="5614">
                  <c:v>16740</c:v>
                </c:pt>
                <c:pt idx="5615">
                  <c:v>17630</c:v>
                </c:pt>
                <c:pt idx="5616">
                  <c:v>17838</c:v>
                </c:pt>
                <c:pt idx="5617">
                  <c:v>17677</c:v>
                </c:pt>
                <c:pt idx="5618">
                  <c:v>17549</c:v>
                </c:pt>
                <c:pt idx="5619">
                  <c:v>17236</c:v>
                </c:pt>
                <c:pt idx="5620">
                  <c:v>16970</c:v>
                </c:pt>
                <c:pt idx="5621">
                  <c:v>16404</c:v>
                </c:pt>
                <c:pt idx="5622">
                  <c:v>15559</c:v>
                </c:pt>
                <c:pt idx="5623">
                  <c:v>14936</c:v>
                </c:pt>
                <c:pt idx="5624">
                  <c:v>14058</c:v>
                </c:pt>
                <c:pt idx="5625">
                  <c:v>13289</c:v>
                </c:pt>
                <c:pt idx="5626">
                  <c:v>12812</c:v>
                </c:pt>
                <c:pt idx="5627">
                  <c:v>12136</c:v>
                </c:pt>
                <c:pt idx="5628">
                  <c:v>11974</c:v>
                </c:pt>
                <c:pt idx="5629">
                  <c:v>11953</c:v>
                </c:pt>
                <c:pt idx="5630">
                  <c:v>11333</c:v>
                </c:pt>
                <c:pt idx="5631">
                  <c:v>10730</c:v>
                </c:pt>
                <c:pt idx="5632">
                  <c:v>9922</c:v>
                </c:pt>
                <c:pt idx="5633">
                  <c:v>8966</c:v>
                </c:pt>
                <c:pt idx="5634">
                  <c:v>8312</c:v>
                </c:pt>
                <c:pt idx="5635">
                  <c:v>7192</c:v>
                </c:pt>
                <c:pt idx="5636">
                  <c:v>5865</c:v>
                </c:pt>
                <c:pt idx="5637">
                  <c:v>4973</c:v>
                </c:pt>
                <c:pt idx="5638">
                  <c:v>4056</c:v>
                </c:pt>
                <c:pt idx="5639">
                  <c:v>3381</c:v>
                </c:pt>
                <c:pt idx="5640">
                  <c:v>3127</c:v>
                </c:pt>
                <c:pt idx="5641">
                  <c:v>2990</c:v>
                </c:pt>
                <c:pt idx="5642">
                  <c:v>3250</c:v>
                </c:pt>
                <c:pt idx="5643">
                  <c:v>3670</c:v>
                </c:pt>
                <c:pt idx="5644">
                  <c:v>3878</c:v>
                </c:pt>
                <c:pt idx="5645">
                  <c:v>4015</c:v>
                </c:pt>
                <c:pt idx="5646">
                  <c:v>4000</c:v>
                </c:pt>
                <c:pt idx="5647">
                  <c:v>3822</c:v>
                </c:pt>
                <c:pt idx="5648">
                  <c:v>3487</c:v>
                </c:pt>
                <c:pt idx="5649">
                  <c:v>2858</c:v>
                </c:pt>
                <c:pt idx="5650">
                  <c:v>1975</c:v>
                </c:pt>
                <c:pt idx="5651">
                  <c:v>1003</c:v>
                </c:pt>
                <c:pt idx="5652">
                  <c:v>251</c:v>
                </c:pt>
                <c:pt idx="5653">
                  <c:v>-268</c:v>
                </c:pt>
                <c:pt idx="5654">
                  <c:v>-717</c:v>
                </c:pt>
                <c:pt idx="5655">
                  <c:v>-918</c:v>
                </c:pt>
                <c:pt idx="5656">
                  <c:v>-1067</c:v>
                </c:pt>
                <c:pt idx="5657">
                  <c:v>-1331</c:v>
                </c:pt>
                <c:pt idx="5658">
                  <c:v>-1548</c:v>
                </c:pt>
                <c:pt idx="5659">
                  <c:v>-1912</c:v>
                </c:pt>
                <c:pt idx="5660">
                  <c:v>-2173</c:v>
                </c:pt>
                <c:pt idx="5661">
                  <c:v>-2080</c:v>
                </c:pt>
                <c:pt idx="5662">
                  <c:v>-2096</c:v>
                </c:pt>
                <c:pt idx="5663">
                  <c:v>-2219</c:v>
                </c:pt>
                <c:pt idx="5664">
                  <c:v>-2279</c:v>
                </c:pt>
                <c:pt idx="5665">
                  <c:v>-2427</c:v>
                </c:pt>
                <c:pt idx="5666">
                  <c:v>-2549</c:v>
                </c:pt>
                <c:pt idx="5667">
                  <c:v>-2644</c:v>
                </c:pt>
                <c:pt idx="5668">
                  <c:v>-2902</c:v>
                </c:pt>
                <c:pt idx="5669">
                  <c:v>-3054</c:v>
                </c:pt>
                <c:pt idx="5670">
                  <c:v>-2925</c:v>
                </c:pt>
                <c:pt idx="5671">
                  <c:v>-2919</c:v>
                </c:pt>
                <c:pt idx="5672">
                  <c:v>-2980</c:v>
                </c:pt>
                <c:pt idx="5673">
                  <c:v>-3039</c:v>
                </c:pt>
                <c:pt idx="5674">
                  <c:v>-3525</c:v>
                </c:pt>
                <c:pt idx="5675">
                  <c:v>-4072</c:v>
                </c:pt>
                <c:pt idx="5676">
                  <c:v>-4769</c:v>
                </c:pt>
                <c:pt idx="5677">
                  <c:v>-6050</c:v>
                </c:pt>
                <c:pt idx="5678">
                  <c:v>-7148</c:v>
                </c:pt>
                <c:pt idx="5679">
                  <c:v>-8177</c:v>
                </c:pt>
                <c:pt idx="5680">
                  <c:v>-9216</c:v>
                </c:pt>
                <c:pt idx="5681">
                  <c:v>-9398</c:v>
                </c:pt>
                <c:pt idx="5682">
                  <c:v>-9338</c:v>
                </c:pt>
                <c:pt idx="5683">
                  <c:v>-9074</c:v>
                </c:pt>
                <c:pt idx="5684">
                  <c:v>-8052</c:v>
                </c:pt>
                <c:pt idx="5685">
                  <c:v>-7241</c:v>
                </c:pt>
                <c:pt idx="5686">
                  <c:v>-6871</c:v>
                </c:pt>
                <c:pt idx="5687">
                  <c:v>-7037</c:v>
                </c:pt>
                <c:pt idx="5688">
                  <c:v>-8103</c:v>
                </c:pt>
                <c:pt idx="5689">
                  <c:v>-9152</c:v>
                </c:pt>
                <c:pt idx="5690">
                  <c:v>-9945</c:v>
                </c:pt>
                <c:pt idx="5691">
                  <c:v>-10783</c:v>
                </c:pt>
                <c:pt idx="5692">
                  <c:v>-11432</c:v>
                </c:pt>
                <c:pt idx="5693">
                  <c:v>-11802</c:v>
                </c:pt>
                <c:pt idx="5694">
                  <c:v>-11694</c:v>
                </c:pt>
                <c:pt idx="5695">
                  <c:v>-11382</c:v>
                </c:pt>
                <c:pt idx="5696">
                  <c:v>-11208</c:v>
                </c:pt>
                <c:pt idx="5697">
                  <c:v>-10964</c:v>
                </c:pt>
                <c:pt idx="5698">
                  <c:v>-10848</c:v>
                </c:pt>
                <c:pt idx="5699">
                  <c:v>-10613</c:v>
                </c:pt>
                <c:pt idx="5700">
                  <c:v>-10070</c:v>
                </c:pt>
                <c:pt idx="5701">
                  <c:v>-9506</c:v>
                </c:pt>
                <c:pt idx="5702">
                  <c:v>-7798</c:v>
                </c:pt>
                <c:pt idx="5703">
                  <c:v>-4645</c:v>
                </c:pt>
                <c:pt idx="5704">
                  <c:v>-998</c:v>
                </c:pt>
                <c:pt idx="5705">
                  <c:v>2991</c:v>
                </c:pt>
                <c:pt idx="5706">
                  <c:v>5863</c:v>
                </c:pt>
                <c:pt idx="5707">
                  <c:v>7044</c:v>
                </c:pt>
                <c:pt idx="5708">
                  <c:v>7981</c:v>
                </c:pt>
                <c:pt idx="5709">
                  <c:v>7861</c:v>
                </c:pt>
                <c:pt idx="5710">
                  <c:v>6244</c:v>
                </c:pt>
                <c:pt idx="5711">
                  <c:v>4129</c:v>
                </c:pt>
                <c:pt idx="5712">
                  <c:v>1253</c:v>
                </c:pt>
                <c:pt idx="5713">
                  <c:v>-1018</c:v>
                </c:pt>
                <c:pt idx="5714">
                  <c:v>-1993</c:v>
                </c:pt>
                <c:pt idx="5715">
                  <c:v>-3077</c:v>
                </c:pt>
                <c:pt idx="5716">
                  <c:v>-3176</c:v>
                </c:pt>
                <c:pt idx="5717">
                  <c:v>-1914</c:v>
                </c:pt>
                <c:pt idx="5718">
                  <c:v>-159</c:v>
                </c:pt>
                <c:pt idx="5719">
                  <c:v>2338</c:v>
                </c:pt>
                <c:pt idx="5720">
                  <c:v>4525</c:v>
                </c:pt>
                <c:pt idx="5721">
                  <c:v>6359</c:v>
                </c:pt>
                <c:pt idx="5722">
                  <c:v>8473</c:v>
                </c:pt>
                <c:pt idx="5723">
                  <c:v>10052</c:v>
                </c:pt>
                <c:pt idx="5724">
                  <c:v>11049</c:v>
                </c:pt>
                <c:pt idx="5725">
                  <c:v>11139</c:v>
                </c:pt>
                <c:pt idx="5726">
                  <c:v>10378</c:v>
                </c:pt>
                <c:pt idx="5727">
                  <c:v>9686</c:v>
                </c:pt>
                <c:pt idx="5728">
                  <c:v>8912</c:v>
                </c:pt>
                <c:pt idx="5729">
                  <c:v>8330</c:v>
                </c:pt>
                <c:pt idx="5730">
                  <c:v>7600</c:v>
                </c:pt>
                <c:pt idx="5731">
                  <c:v>6393</c:v>
                </c:pt>
                <c:pt idx="5732">
                  <c:v>5763</c:v>
                </c:pt>
                <c:pt idx="5733">
                  <c:v>5071</c:v>
                </c:pt>
                <c:pt idx="5734">
                  <c:v>4094</c:v>
                </c:pt>
                <c:pt idx="5735">
                  <c:v>3396</c:v>
                </c:pt>
                <c:pt idx="5736">
                  <c:v>2307</c:v>
                </c:pt>
                <c:pt idx="5737">
                  <c:v>1785</c:v>
                </c:pt>
                <c:pt idx="5738">
                  <c:v>2072</c:v>
                </c:pt>
                <c:pt idx="5739">
                  <c:v>1846</c:v>
                </c:pt>
                <c:pt idx="5740">
                  <c:v>1678</c:v>
                </c:pt>
                <c:pt idx="5741">
                  <c:v>1463</c:v>
                </c:pt>
                <c:pt idx="5742">
                  <c:v>719</c:v>
                </c:pt>
                <c:pt idx="5743">
                  <c:v>85</c:v>
                </c:pt>
                <c:pt idx="5744">
                  <c:v>-1094</c:v>
                </c:pt>
                <c:pt idx="5745">
                  <c:v>-2943</c:v>
                </c:pt>
                <c:pt idx="5746">
                  <c:v>-4570</c:v>
                </c:pt>
                <c:pt idx="5747">
                  <c:v>-6093</c:v>
                </c:pt>
                <c:pt idx="5748">
                  <c:v>-7247</c:v>
                </c:pt>
                <c:pt idx="5749">
                  <c:v>-7793</c:v>
                </c:pt>
                <c:pt idx="5750">
                  <c:v>-8061</c:v>
                </c:pt>
                <c:pt idx="5751">
                  <c:v>-7679</c:v>
                </c:pt>
                <c:pt idx="5752">
                  <c:v>-6602</c:v>
                </c:pt>
                <c:pt idx="5753">
                  <c:v>-5350</c:v>
                </c:pt>
                <c:pt idx="5754">
                  <c:v>-4188</c:v>
                </c:pt>
                <c:pt idx="5755">
                  <c:v>-3412</c:v>
                </c:pt>
                <c:pt idx="5756">
                  <c:v>-3089</c:v>
                </c:pt>
                <c:pt idx="5757">
                  <c:v>-3233</c:v>
                </c:pt>
                <c:pt idx="5758">
                  <c:v>-3767</c:v>
                </c:pt>
                <c:pt idx="5759">
                  <c:v>-4401</c:v>
                </c:pt>
                <c:pt idx="5760">
                  <c:v>-5231</c:v>
                </c:pt>
                <c:pt idx="5761">
                  <c:v>-5945</c:v>
                </c:pt>
                <c:pt idx="5762">
                  <c:v>-6273</c:v>
                </c:pt>
                <c:pt idx="5763">
                  <c:v>-6489</c:v>
                </c:pt>
                <c:pt idx="5764">
                  <c:v>-6338</c:v>
                </c:pt>
                <c:pt idx="5765">
                  <c:v>-6037</c:v>
                </c:pt>
                <c:pt idx="5766">
                  <c:v>-5909</c:v>
                </c:pt>
                <c:pt idx="5767">
                  <c:v>-5664</c:v>
                </c:pt>
                <c:pt idx="5768">
                  <c:v>-5740</c:v>
                </c:pt>
                <c:pt idx="5769">
                  <c:v>-6014</c:v>
                </c:pt>
                <c:pt idx="5770">
                  <c:v>-5965</c:v>
                </c:pt>
                <c:pt idx="5771">
                  <c:v>-5972</c:v>
                </c:pt>
                <c:pt idx="5772">
                  <c:v>-5769</c:v>
                </c:pt>
                <c:pt idx="5773">
                  <c:v>-5263</c:v>
                </c:pt>
                <c:pt idx="5774">
                  <c:v>-4843</c:v>
                </c:pt>
                <c:pt idx="5775">
                  <c:v>-4246</c:v>
                </c:pt>
                <c:pt idx="5776">
                  <c:v>-3568</c:v>
                </c:pt>
                <c:pt idx="5777">
                  <c:v>-2922</c:v>
                </c:pt>
                <c:pt idx="5778">
                  <c:v>-2081</c:v>
                </c:pt>
                <c:pt idx="5779">
                  <c:v>-1105</c:v>
                </c:pt>
                <c:pt idx="5780">
                  <c:v>-333</c:v>
                </c:pt>
                <c:pt idx="5781">
                  <c:v>89</c:v>
                </c:pt>
                <c:pt idx="5782">
                  <c:v>406</c:v>
                </c:pt>
                <c:pt idx="5783">
                  <c:v>445</c:v>
                </c:pt>
                <c:pt idx="5784">
                  <c:v>391</c:v>
                </c:pt>
                <c:pt idx="5785">
                  <c:v>416</c:v>
                </c:pt>
                <c:pt idx="5786">
                  <c:v>-357</c:v>
                </c:pt>
                <c:pt idx="5787">
                  <c:v>-1538</c:v>
                </c:pt>
                <c:pt idx="5788">
                  <c:v>-2668</c:v>
                </c:pt>
                <c:pt idx="5789">
                  <c:v>-4062</c:v>
                </c:pt>
                <c:pt idx="5790">
                  <c:v>-4765</c:v>
                </c:pt>
                <c:pt idx="5791">
                  <c:v>-4948</c:v>
                </c:pt>
                <c:pt idx="5792">
                  <c:v>-5113</c:v>
                </c:pt>
                <c:pt idx="5793">
                  <c:v>-4249</c:v>
                </c:pt>
                <c:pt idx="5794">
                  <c:v>-2833</c:v>
                </c:pt>
                <c:pt idx="5795">
                  <c:v>-1552</c:v>
                </c:pt>
                <c:pt idx="5796">
                  <c:v>-394</c:v>
                </c:pt>
                <c:pt idx="5797">
                  <c:v>-176</c:v>
                </c:pt>
                <c:pt idx="5798">
                  <c:v>-743</c:v>
                </c:pt>
                <c:pt idx="5799">
                  <c:v>-1625</c:v>
                </c:pt>
                <c:pt idx="5800">
                  <c:v>-2953</c:v>
                </c:pt>
                <c:pt idx="5801">
                  <c:v>-4192</c:v>
                </c:pt>
                <c:pt idx="5802">
                  <c:v>-5181</c:v>
                </c:pt>
                <c:pt idx="5803">
                  <c:v>-5965</c:v>
                </c:pt>
                <c:pt idx="5804">
                  <c:v>-6202</c:v>
                </c:pt>
                <c:pt idx="5805">
                  <c:v>-6135</c:v>
                </c:pt>
                <c:pt idx="5806">
                  <c:v>-5727</c:v>
                </c:pt>
                <c:pt idx="5807">
                  <c:v>-4913</c:v>
                </c:pt>
                <c:pt idx="5808">
                  <c:v>-4080</c:v>
                </c:pt>
                <c:pt idx="5809">
                  <c:v>-3036</c:v>
                </c:pt>
                <c:pt idx="5810">
                  <c:v>-1892</c:v>
                </c:pt>
                <c:pt idx="5811">
                  <c:v>-103</c:v>
                </c:pt>
                <c:pt idx="5812">
                  <c:v>3370</c:v>
                </c:pt>
                <c:pt idx="5813">
                  <c:v>7607</c:v>
                </c:pt>
                <c:pt idx="5814">
                  <c:v>11956</c:v>
                </c:pt>
                <c:pt idx="5815">
                  <c:v>15616</c:v>
                </c:pt>
                <c:pt idx="5816">
                  <c:v>17313</c:v>
                </c:pt>
                <c:pt idx="5817">
                  <c:v>18104</c:v>
                </c:pt>
                <c:pt idx="5818">
                  <c:v>17676</c:v>
                </c:pt>
                <c:pt idx="5819">
                  <c:v>15275</c:v>
                </c:pt>
                <c:pt idx="5820">
                  <c:v>12286</c:v>
                </c:pt>
                <c:pt idx="5821">
                  <c:v>8398</c:v>
                </c:pt>
                <c:pt idx="5822">
                  <c:v>4634</c:v>
                </c:pt>
                <c:pt idx="5823">
                  <c:v>2434</c:v>
                </c:pt>
                <c:pt idx="5824">
                  <c:v>533</c:v>
                </c:pt>
                <c:pt idx="5825">
                  <c:v>7</c:v>
                </c:pt>
                <c:pt idx="5826">
                  <c:v>1293</c:v>
                </c:pt>
                <c:pt idx="5827">
                  <c:v>3448</c:v>
                </c:pt>
                <c:pt idx="5828">
                  <c:v>7193</c:v>
                </c:pt>
                <c:pt idx="5829">
                  <c:v>10948</c:v>
                </c:pt>
                <c:pt idx="5830">
                  <c:v>13853</c:v>
                </c:pt>
                <c:pt idx="5831">
                  <c:v>16741</c:v>
                </c:pt>
                <c:pt idx="5832">
                  <c:v>18762</c:v>
                </c:pt>
                <c:pt idx="5833">
                  <c:v>20061</c:v>
                </c:pt>
                <c:pt idx="5834">
                  <c:v>20318</c:v>
                </c:pt>
                <c:pt idx="5835">
                  <c:v>19023</c:v>
                </c:pt>
                <c:pt idx="5836">
                  <c:v>17277</c:v>
                </c:pt>
                <c:pt idx="5837">
                  <c:v>15176</c:v>
                </c:pt>
                <c:pt idx="5838">
                  <c:v>13234</c:v>
                </c:pt>
                <c:pt idx="5839">
                  <c:v>11670</c:v>
                </c:pt>
                <c:pt idx="5840">
                  <c:v>9888</c:v>
                </c:pt>
                <c:pt idx="5841">
                  <c:v>8813</c:v>
                </c:pt>
                <c:pt idx="5842">
                  <c:v>8104</c:v>
                </c:pt>
                <c:pt idx="5843">
                  <c:v>7208</c:v>
                </c:pt>
                <c:pt idx="5844">
                  <c:v>6744</c:v>
                </c:pt>
                <c:pt idx="5845">
                  <c:v>5963</c:v>
                </c:pt>
                <c:pt idx="5846">
                  <c:v>5108</c:v>
                </c:pt>
                <c:pt idx="5847">
                  <c:v>4642</c:v>
                </c:pt>
                <c:pt idx="5848">
                  <c:v>3695</c:v>
                </c:pt>
                <c:pt idx="5849">
                  <c:v>2900</c:v>
                </c:pt>
                <c:pt idx="5850">
                  <c:v>2445</c:v>
                </c:pt>
                <c:pt idx="5851">
                  <c:v>1706</c:v>
                </c:pt>
                <c:pt idx="5852">
                  <c:v>1223</c:v>
                </c:pt>
                <c:pt idx="5853">
                  <c:v>446</c:v>
                </c:pt>
                <c:pt idx="5854">
                  <c:v>-1065</c:v>
                </c:pt>
                <c:pt idx="5855">
                  <c:v>-2537</c:v>
                </c:pt>
                <c:pt idx="5856">
                  <c:v>-4237</c:v>
                </c:pt>
                <c:pt idx="5857">
                  <c:v>-6052</c:v>
                </c:pt>
                <c:pt idx="5858">
                  <c:v>-7427</c:v>
                </c:pt>
                <c:pt idx="5859">
                  <c:v>-8634</c:v>
                </c:pt>
                <c:pt idx="5860">
                  <c:v>-9212</c:v>
                </c:pt>
                <c:pt idx="5861">
                  <c:v>-8832</c:v>
                </c:pt>
                <c:pt idx="5862">
                  <c:v>-8010</c:v>
                </c:pt>
                <c:pt idx="5863">
                  <c:v>-6964</c:v>
                </c:pt>
                <c:pt idx="5864">
                  <c:v>-6094</c:v>
                </c:pt>
                <c:pt idx="5865">
                  <c:v>-5581</c:v>
                </c:pt>
                <c:pt idx="5866">
                  <c:v>-5392</c:v>
                </c:pt>
                <c:pt idx="5867">
                  <c:v>-5633</c:v>
                </c:pt>
                <c:pt idx="5868">
                  <c:v>-6111</c:v>
                </c:pt>
                <c:pt idx="5869">
                  <c:v>-7038</c:v>
                </c:pt>
                <c:pt idx="5870">
                  <c:v>-8193</c:v>
                </c:pt>
                <c:pt idx="5871">
                  <c:v>-8918</c:v>
                </c:pt>
                <c:pt idx="5872">
                  <c:v>-9444</c:v>
                </c:pt>
                <c:pt idx="5873">
                  <c:v>-9566</c:v>
                </c:pt>
                <c:pt idx="5874">
                  <c:v>-9240</c:v>
                </c:pt>
                <c:pt idx="5875">
                  <c:v>-9051</c:v>
                </c:pt>
                <c:pt idx="5876">
                  <c:v>-8588</c:v>
                </c:pt>
                <c:pt idx="5877">
                  <c:v>-8012</c:v>
                </c:pt>
                <c:pt idx="5878">
                  <c:v>-7932</c:v>
                </c:pt>
                <c:pt idx="5879">
                  <c:v>-7972</c:v>
                </c:pt>
                <c:pt idx="5880">
                  <c:v>-8165</c:v>
                </c:pt>
                <c:pt idx="5881">
                  <c:v>-8439</c:v>
                </c:pt>
                <c:pt idx="5882">
                  <c:v>-8329</c:v>
                </c:pt>
                <c:pt idx="5883">
                  <c:v>-8028</c:v>
                </c:pt>
                <c:pt idx="5884">
                  <c:v>-7602</c:v>
                </c:pt>
                <c:pt idx="5885">
                  <c:v>-6989</c:v>
                </c:pt>
                <c:pt idx="5886">
                  <c:v>-6347</c:v>
                </c:pt>
                <c:pt idx="5887">
                  <c:v>-5512</c:v>
                </c:pt>
                <c:pt idx="5888">
                  <c:v>-4500</c:v>
                </c:pt>
                <c:pt idx="5889">
                  <c:v>-3719</c:v>
                </c:pt>
                <c:pt idx="5890">
                  <c:v>-3175</c:v>
                </c:pt>
                <c:pt idx="5891">
                  <c:v>-2867</c:v>
                </c:pt>
                <c:pt idx="5892">
                  <c:v>-2928</c:v>
                </c:pt>
                <c:pt idx="5893">
                  <c:v>-3321</c:v>
                </c:pt>
                <c:pt idx="5894">
                  <c:v>-4119</c:v>
                </c:pt>
                <c:pt idx="5895">
                  <c:v>-5089</c:v>
                </c:pt>
                <c:pt idx="5896">
                  <c:v>-6186</c:v>
                </c:pt>
                <c:pt idx="5897">
                  <c:v>-7524</c:v>
                </c:pt>
                <c:pt idx="5898">
                  <c:v>-8721</c:v>
                </c:pt>
                <c:pt idx="5899">
                  <c:v>-9830</c:v>
                </c:pt>
                <c:pt idx="5900">
                  <c:v>-10586</c:v>
                </c:pt>
                <c:pt idx="5901">
                  <c:v>-10568</c:v>
                </c:pt>
                <c:pt idx="5902">
                  <c:v>-10229</c:v>
                </c:pt>
                <c:pt idx="5903">
                  <c:v>-9280</c:v>
                </c:pt>
                <c:pt idx="5904">
                  <c:v>-7736</c:v>
                </c:pt>
                <c:pt idx="5905">
                  <c:v>-6353</c:v>
                </c:pt>
                <c:pt idx="5906">
                  <c:v>-5190</c:v>
                </c:pt>
                <c:pt idx="5907">
                  <c:v>-4837</c:v>
                </c:pt>
                <c:pt idx="5908">
                  <c:v>-5292</c:v>
                </c:pt>
                <c:pt idx="5909">
                  <c:v>-5916</c:v>
                </c:pt>
                <c:pt idx="5910">
                  <c:v>-7011</c:v>
                </c:pt>
                <c:pt idx="5911">
                  <c:v>-8127</c:v>
                </c:pt>
                <c:pt idx="5912">
                  <c:v>-9110</c:v>
                </c:pt>
                <c:pt idx="5913">
                  <c:v>-10123</c:v>
                </c:pt>
                <c:pt idx="5914">
                  <c:v>-10371</c:v>
                </c:pt>
                <c:pt idx="5915">
                  <c:v>-10234</c:v>
                </c:pt>
                <c:pt idx="5916">
                  <c:v>-9970</c:v>
                </c:pt>
                <c:pt idx="5917">
                  <c:v>-9243</c:v>
                </c:pt>
                <c:pt idx="5918">
                  <c:v>-8590</c:v>
                </c:pt>
                <c:pt idx="5919">
                  <c:v>-7878</c:v>
                </c:pt>
                <c:pt idx="5920">
                  <c:v>-7003</c:v>
                </c:pt>
                <c:pt idx="5921">
                  <c:v>-5620</c:v>
                </c:pt>
                <c:pt idx="5922">
                  <c:v>-2575</c:v>
                </c:pt>
                <c:pt idx="5923">
                  <c:v>1985</c:v>
                </c:pt>
                <c:pt idx="5924">
                  <c:v>7258</c:v>
                </c:pt>
                <c:pt idx="5925">
                  <c:v>11885</c:v>
                </c:pt>
                <c:pt idx="5926">
                  <c:v>14686</c:v>
                </c:pt>
                <c:pt idx="5927">
                  <c:v>16280</c:v>
                </c:pt>
                <c:pt idx="5928">
                  <c:v>16688</c:v>
                </c:pt>
                <c:pt idx="5929">
                  <c:v>15326</c:v>
                </c:pt>
                <c:pt idx="5930">
                  <c:v>12310</c:v>
                </c:pt>
                <c:pt idx="5931">
                  <c:v>7837</c:v>
                </c:pt>
                <c:pt idx="5932">
                  <c:v>3327</c:v>
                </c:pt>
                <c:pt idx="5933">
                  <c:v>226</c:v>
                </c:pt>
                <c:pt idx="5934">
                  <c:v>-1682</c:v>
                </c:pt>
                <c:pt idx="5935">
                  <c:v>-2376</c:v>
                </c:pt>
                <c:pt idx="5936">
                  <c:v>-1527</c:v>
                </c:pt>
                <c:pt idx="5937">
                  <c:v>812</c:v>
                </c:pt>
                <c:pt idx="5938">
                  <c:v>4587</c:v>
                </c:pt>
                <c:pt idx="5939">
                  <c:v>8911</c:v>
                </c:pt>
                <c:pt idx="5940">
                  <c:v>12817</c:v>
                </c:pt>
                <c:pt idx="5941">
                  <c:v>16186</c:v>
                </c:pt>
                <c:pt idx="5942">
                  <c:v>18889</c:v>
                </c:pt>
                <c:pt idx="5943">
                  <c:v>20711</c:v>
                </c:pt>
                <c:pt idx="5944">
                  <c:v>21187</c:v>
                </c:pt>
                <c:pt idx="5945">
                  <c:v>20090</c:v>
                </c:pt>
                <c:pt idx="5946">
                  <c:v>18071</c:v>
                </c:pt>
                <c:pt idx="5947">
                  <c:v>15751</c:v>
                </c:pt>
                <c:pt idx="5948">
                  <c:v>13804</c:v>
                </c:pt>
                <c:pt idx="5949">
                  <c:v>12293</c:v>
                </c:pt>
                <c:pt idx="5950">
                  <c:v>10738</c:v>
                </c:pt>
                <c:pt idx="5951">
                  <c:v>9741</c:v>
                </c:pt>
                <c:pt idx="5952">
                  <c:v>9310</c:v>
                </c:pt>
                <c:pt idx="5953">
                  <c:v>9025</c:v>
                </c:pt>
                <c:pt idx="5954">
                  <c:v>9088</c:v>
                </c:pt>
                <c:pt idx="5955">
                  <c:v>8743</c:v>
                </c:pt>
                <c:pt idx="5956">
                  <c:v>8132</c:v>
                </c:pt>
                <c:pt idx="5957">
                  <c:v>7942</c:v>
                </c:pt>
                <c:pt idx="5958">
                  <c:v>7521</c:v>
                </c:pt>
                <c:pt idx="5959">
                  <c:v>7057</c:v>
                </c:pt>
                <c:pt idx="5960">
                  <c:v>6505</c:v>
                </c:pt>
                <c:pt idx="5961">
                  <c:v>5426</c:v>
                </c:pt>
                <c:pt idx="5962">
                  <c:v>4498</c:v>
                </c:pt>
                <c:pt idx="5963">
                  <c:v>3473</c:v>
                </c:pt>
                <c:pt idx="5964">
                  <c:v>2191</c:v>
                </c:pt>
                <c:pt idx="5965">
                  <c:v>1026</c:v>
                </c:pt>
                <c:pt idx="5966">
                  <c:v>-418</c:v>
                </c:pt>
                <c:pt idx="5967">
                  <c:v>-1801</c:v>
                </c:pt>
                <c:pt idx="5968">
                  <c:v>-3032</c:v>
                </c:pt>
                <c:pt idx="5969">
                  <c:v>-4233</c:v>
                </c:pt>
                <c:pt idx="5970">
                  <c:v>-4627</c:v>
                </c:pt>
                <c:pt idx="5971">
                  <c:v>-4137</c:v>
                </c:pt>
                <c:pt idx="5972">
                  <c:v>-2917</c:v>
                </c:pt>
                <c:pt idx="5973">
                  <c:v>-1408</c:v>
                </c:pt>
                <c:pt idx="5974">
                  <c:v>-352</c:v>
                </c:pt>
                <c:pt idx="5975">
                  <c:v>420</c:v>
                </c:pt>
                <c:pt idx="5976">
                  <c:v>729</c:v>
                </c:pt>
                <c:pt idx="5977">
                  <c:v>543</c:v>
                </c:pt>
                <c:pt idx="5978">
                  <c:v>66</c:v>
                </c:pt>
                <c:pt idx="5979">
                  <c:v>-1308</c:v>
                </c:pt>
                <c:pt idx="5980">
                  <c:v>-2965</c:v>
                </c:pt>
                <c:pt idx="5981">
                  <c:v>-4089</c:v>
                </c:pt>
                <c:pt idx="5982">
                  <c:v>-4744</c:v>
                </c:pt>
                <c:pt idx="5983">
                  <c:v>-4554</c:v>
                </c:pt>
                <c:pt idx="5984">
                  <c:v>-4102</c:v>
                </c:pt>
                <c:pt idx="5985">
                  <c:v>-3904</c:v>
                </c:pt>
                <c:pt idx="5986">
                  <c:v>-3460</c:v>
                </c:pt>
                <c:pt idx="5987">
                  <c:v>-3216</c:v>
                </c:pt>
                <c:pt idx="5988">
                  <c:v>-3448</c:v>
                </c:pt>
                <c:pt idx="5989">
                  <c:v>-3946</c:v>
                </c:pt>
                <c:pt idx="5990">
                  <c:v>-4870</c:v>
                </c:pt>
                <c:pt idx="5991">
                  <c:v>-5691</c:v>
                </c:pt>
                <c:pt idx="5992">
                  <c:v>-6198</c:v>
                </c:pt>
                <c:pt idx="5993">
                  <c:v>-6569</c:v>
                </c:pt>
                <c:pt idx="5994">
                  <c:v>-6366</c:v>
                </c:pt>
                <c:pt idx="5995">
                  <c:v>-5825</c:v>
                </c:pt>
                <c:pt idx="5996">
                  <c:v>-5141</c:v>
                </c:pt>
                <c:pt idx="5997">
                  <c:v>-4105</c:v>
                </c:pt>
                <c:pt idx="5998">
                  <c:v>-3085</c:v>
                </c:pt>
                <c:pt idx="5999">
                  <c:v>-1996</c:v>
                </c:pt>
                <c:pt idx="6000">
                  <c:v>-1027</c:v>
                </c:pt>
                <c:pt idx="6001">
                  <c:v>-584</c:v>
                </c:pt>
                <c:pt idx="6002">
                  <c:v>-533</c:v>
                </c:pt>
                <c:pt idx="6003">
                  <c:v>-1224</c:v>
                </c:pt>
                <c:pt idx="6004">
                  <c:v>-2247</c:v>
                </c:pt>
                <c:pt idx="6005">
                  <c:v>-3312</c:v>
                </c:pt>
                <c:pt idx="6006">
                  <c:v>-4953</c:v>
                </c:pt>
                <c:pt idx="6007">
                  <c:v>-6601</c:v>
                </c:pt>
                <c:pt idx="6008">
                  <c:v>-8391</c:v>
                </c:pt>
                <c:pt idx="6009">
                  <c:v>-10067</c:v>
                </c:pt>
                <c:pt idx="6010">
                  <c:v>-10555</c:v>
                </c:pt>
                <c:pt idx="6011">
                  <c:v>-10724</c:v>
                </c:pt>
                <c:pt idx="6012">
                  <c:v>-10283</c:v>
                </c:pt>
                <c:pt idx="6013">
                  <c:v>-8636</c:v>
                </c:pt>
                <c:pt idx="6014">
                  <c:v>-6649</c:v>
                </c:pt>
                <c:pt idx="6015">
                  <c:v>-4296</c:v>
                </c:pt>
                <c:pt idx="6016">
                  <c:v>-2889</c:v>
                </c:pt>
                <c:pt idx="6017">
                  <c:v>-3235</c:v>
                </c:pt>
                <c:pt idx="6018">
                  <c:v>-4154</c:v>
                </c:pt>
                <c:pt idx="6019">
                  <c:v>-5782</c:v>
                </c:pt>
                <c:pt idx="6020">
                  <c:v>-7630</c:v>
                </c:pt>
                <c:pt idx="6021">
                  <c:v>-9343</c:v>
                </c:pt>
                <c:pt idx="6022">
                  <c:v>-11325</c:v>
                </c:pt>
                <c:pt idx="6023">
                  <c:v>-12430</c:v>
                </c:pt>
                <c:pt idx="6024">
                  <c:v>-12603</c:v>
                </c:pt>
                <c:pt idx="6025">
                  <c:v>-12186</c:v>
                </c:pt>
                <c:pt idx="6026">
                  <c:v>-10978</c:v>
                </c:pt>
                <c:pt idx="6027">
                  <c:v>-9692</c:v>
                </c:pt>
                <c:pt idx="6028">
                  <c:v>-8187</c:v>
                </c:pt>
                <c:pt idx="6029">
                  <c:v>-6788</c:v>
                </c:pt>
                <c:pt idx="6030">
                  <c:v>-5757</c:v>
                </c:pt>
                <c:pt idx="6031">
                  <c:v>-3543</c:v>
                </c:pt>
                <c:pt idx="6032">
                  <c:v>200</c:v>
                </c:pt>
                <c:pt idx="6033">
                  <c:v>5161</c:v>
                </c:pt>
                <c:pt idx="6034">
                  <c:v>10510</c:v>
                </c:pt>
                <c:pt idx="6035">
                  <c:v>14265</c:v>
                </c:pt>
                <c:pt idx="6036">
                  <c:v>16424</c:v>
                </c:pt>
                <c:pt idx="6037">
                  <c:v>17564</c:v>
                </c:pt>
                <c:pt idx="6038">
                  <c:v>17148</c:v>
                </c:pt>
                <c:pt idx="6039">
                  <c:v>14954</c:v>
                </c:pt>
                <c:pt idx="6040">
                  <c:v>10789</c:v>
                </c:pt>
                <c:pt idx="6041">
                  <c:v>5365</c:v>
                </c:pt>
                <c:pt idx="6042">
                  <c:v>449</c:v>
                </c:pt>
                <c:pt idx="6043">
                  <c:v>-3080</c:v>
                </c:pt>
                <c:pt idx="6044">
                  <c:v>-5108</c:v>
                </c:pt>
                <c:pt idx="6045">
                  <c:v>-5515</c:v>
                </c:pt>
                <c:pt idx="6046">
                  <c:v>-4165</c:v>
                </c:pt>
                <c:pt idx="6047">
                  <c:v>-946</c:v>
                </c:pt>
                <c:pt idx="6048">
                  <c:v>3731</c:v>
                </c:pt>
                <c:pt idx="6049">
                  <c:v>8967</c:v>
                </c:pt>
                <c:pt idx="6050">
                  <c:v>14019</c:v>
                </c:pt>
                <c:pt idx="6051">
                  <c:v>18395</c:v>
                </c:pt>
                <c:pt idx="6052">
                  <c:v>21640</c:v>
                </c:pt>
                <c:pt idx="6053">
                  <c:v>23077</c:v>
                </c:pt>
                <c:pt idx="6054">
                  <c:v>22316</c:v>
                </c:pt>
                <c:pt idx="6055">
                  <c:v>19932</c:v>
                </c:pt>
                <c:pt idx="6056">
                  <c:v>16691</c:v>
                </c:pt>
                <c:pt idx="6057">
                  <c:v>13257</c:v>
                </c:pt>
                <c:pt idx="6058">
                  <c:v>10082</c:v>
                </c:pt>
                <c:pt idx="6059">
                  <c:v>7163</c:v>
                </c:pt>
                <c:pt idx="6060">
                  <c:v>5265</c:v>
                </c:pt>
                <c:pt idx="6061">
                  <c:v>4913</c:v>
                </c:pt>
                <c:pt idx="6062">
                  <c:v>5457</c:v>
                </c:pt>
                <c:pt idx="6063">
                  <c:v>6534</c:v>
                </c:pt>
                <c:pt idx="6064">
                  <c:v>7326</c:v>
                </c:pt>
                <c:pt idx="6065">
                  <c:v>7327</c:v>
                </c:pt>
                <c:pt idx="6066">
                  <c:v>7071</c:v>
                </c:pt>
                <c:pt idx="6067">
                  <c:v>6254</c:v>
                </c:pt>
                <c:pt idx="6068">
                  <c:v>4972</c:v>
                </c:pt>
                <c:pt idx="6069">
                  <c:v>3624</c:v>
                </c:pt>
                <c:pt idx="6070">
                  <c:v>1860</c:v>
                </c:pt>
                <c:pt idx="6071">
                  <c:v>167</c:v>
                </c:pt>
                <c:pt idx="6072">
                  <c:v>-1265</c:v>
                </c:pt>
                <c:pt idx="6073">
                  <c:v>-2529</c:v>
                </c:pt>
                <c:pt idx="6074">
                  <c:v>-3125</c:v>
                </c:pt>
                <c:pt idx="6075">
                  <c:v>-3625</c:v>
                </c:pt>
                <c:pt idx="6076">
                  <c:v>-4357</c:v>
                </c:pt>
                <c:pt idx="6077">
                  <c:v>-5236</c:v>
                </c:pt>
                <c:pt idx="6078">
                  <c:v>-6668</c:v>
                </c:pt>
                <c:pt idx="6079">
                  <c:v>-7801</c:v>
                </c:pt>
                <c:pt idx="6080">
                  <c:v>-8049</c:v>
                </c:pt>
                <c:pt idx="6081">
                  <c:v>-7580</c:v>
                </c:pt>
                <c:pt idx="6082">
                  <c:v>-6145</c:v>
                </c:pt>
                <c:pt idx="6083">
                  <c:v>-4611</c:v>
                </c:pt>
                <c:pt idx="6084">
                  <c:v>-3383</c:v>
                </c:pt>
                <c:pt idx="6085">
                  <c:v>-2159</c:v>
                </c:pt>
                <c:pt idx="6086">
                  <c:v>-1468</c:v>
                </c:pt>
                <c:pt idx="6087">
                  <c:v>-1052</c:v>
                </c:pt>
                <c:pt idx="6088">
                  <c:v>-1258</c:v>
                </c:pt>
                <c:pt idx="6089">
                  <c:v>-2703</c:v>
                </c:pt>
                <c:pt idx="6090">
                  <c:v>-4382</c:v>
                </c:pt>
                <c:pt idx="6091">
                  <c:v>-5858</c:v>
                </c:pt>
                <c:pt idx="6092">
                  <c:v>-6460</c:v>
                </c:pt>
                <c:pt idx="6093">
                  <c:v>-5876</c:v>
                </c:pt>
                <c:pt idx="6094">
                  <c:v>-5423</c:v>
                </c:pt>
                <c:pt idx="6095">
                  <c:v>-5044</c:v>
                </c:pt>
                <c:pt idx="6096">
                  <c:v>-4653</c:v>
                </c:pt>
                <c:pt idx="6097">
                  <c:v>-4535</c:v>
                </c:pt>
                <c:pt idx="6098">
                  <c:v>-4160</c:v>
                </c:pt>
                <c:pt idx="6099">
                  <c:v>-4582</c:v>
                </c:pt>
                <c:pt idx="6100">
                  <c:v>-5904</c:v>
                </c:pt>
                <c:pt idx="6101">
                  <c:v>-6885</c:v>
                </c:pt>
                <c:pt idx="6102">
                  <c:v>-7756</c:v>
                </c:pt>
                <c:pt idx="6103">
                  <c:v>-7806</c:v>
                </c:pt>
                <c:pt idx="6104">
                  <c:v>-7068</c:v>
                </c:pt>
                <c:pt idx="6105">
                  <c:v>-6603</c:v>
                </c:pt>
                <c:pt idx="6106">
                  <c:v>-5438</c:v>
                </c:pt>
                <c:pt idx="6107">
                  <c:v>-3738</c:v>
                </c:pt>
                <c:pt idx="6108">
                  <c:v>-1974</c:v>
                </c:pt>
                <c:pt idx="6109">
                  <c:v>267</c:v>
                </c:pt>
                <c:pt idx="6110">
                  <c:v>1895</c:v>
                </c:pt>
                <c:pt idx="6111">
                  <c:v>2960</c:v>
                </c:pt>
                <c:pt idx="6112">
                  <c:v>3573</c:v>
                </c:pt>
                <c:pt idx="6113">
                  <c:v>2986</c:v>
                </c:pt>
                <c:pt idx="6114">
                  <c:v>1886</c:v>
                </c:pt>
                <c:pt idx="6115">
                  <c:v>-17</c:v>
                </c:pt>
                <c:pt idx="6116">
                  <c:v>-2694</c:v>
                </c:pt>
                <c:pt idx="6117">
                  <c:v>-5162</c:v>
                </c:pt>
                <c:pt idx="6118">
                  <c:v>-7715</c:v>
                </c:pt>
                <c:pt idx="6119">
                  <c:v>-9641</c:v>
                </c:pt>
                <c:pt idx="6120">
                  <c:v>-10612</c:v>
                </c:pt>
                <c:pt idx="6121">
                  <c:v>-10973</c:v>
                </c:pt>
                <c:pt idx="6122">
                  <c:v>-9741</c:v>
                </c:pt>
                <c:pt idx="6123">
                  <c:v>-7268</c:v>
                </c:pt>
                <c:pt idx="6124">
                  <c:v>-4323</c:v>
                </c:pt>
                <c:pt idx="6125">
                  <c:v>-1449</c:v>
                </c:pt>
                <c:pt idx="6126">
                  <c:v>-72</c:v>
                </c:pt>
                <c:pt idx="6127">
                  <c:v>-75</c:v>
                </c:pt>
                <c:pt idx="6128">
                  <c:v>-1047</c:v>
                </c:pt>
                <c:pt idx="6129">
                  <c:v>-3045</c:v>
                </c:pt>
                <c:pt idx="6130">
                  <c:v>-5311</c:v>
                </c:pt>
                <c:pt idx="6131">
                  <c:v>-7752</c:v>
                </c:pt>
                <c:pt idx="6132">
                  <c:v>-9954</c:v>
                </c:pt>
                <c:pt idx="6133">
                  <c:v>-11205</c:v>
                </c:pt>
                <c:pt idx="6134">
                  <c:v>-11763</c:v>
                </c:pt>
                <c:pt idx="6135">
                  <c:v>-11367</c:v>
                </c:pt>
                <c:pt idx="6136">
                  <c:v>-10159</c:v>
                </c:pt>
                <c:pt idx="6137">
                  <c:v>-8837</c:v>
                </c:pt>
                <c:pt idx="6138">
                  <c:v>-7441</c:v>
                </c:pt>
                <c:pt idx="6139">
                  <c:v>-6407</c:v>
                </c:pt>
                <c:pt idx="6140">
                  <c:v>-5384</c:v>
                </c:pt>
                <c:pt idx="6141">
                  <c:v>-2891</c:v>
                </c:pt>
                <c:pt idx="6142">
                  <c:v>1422</c:v>
                </c:pt>
                <c:pt idx="6143">
                  <c:v>6933</c:v>
                </c:pt>
                <c:pt idx="6144">
                  <c:v>12587</c:v>
                </c:pt>
                <c:pt idx="6145">
                  <c:v>16899</c:v>
                </c:pt>
                <c:pt idx="6146">
                  <c:v>19519</c:v>
                </c:pt>
                <c:pt idx="6147">
                  <c:v>21016</c:v>
                </c:pt>
                <c:pt idx="6148">
                  <c:v>20818</c:v>
                </c:pt>
                <c:pt idx="6149">
                  <c:v>18131</c:v>
                </c:pt>
                <c:pt idx="6150">
                  <c:v>13228</c:v>
                </c:pt>
                <c:pt idx="6151">
                  <c:v>6870</c:v>
                </c:pt>
                <c:pt idx="6152">
                  <c:v>830</c:v>
                </c:pt>
                <c:pt idx="6153">
                  <c:v>-3474</c:v>
                </c:pt>
                <c:pt idx="6154">
                  <c:v>-6153</c:v>
                </c:pt>
                <c:pt idx="6155">
                  <c:v>-6887</c:v>
                </c:pt>
                <c:pt idx="6156">
                  <c:v>-5481</c:v>
                </c:pt>
                <c:pt idx="6157">
                  <c:v>-2094</c:v>
                </c:pt>
                <c:pt idx="6158">
                  <c:v>3298</c:v>
                </c:pt>
                <c:pt idx="6159">
                  <c:v>9582</c:v>
                </c:pt>
                <c:pt idx="6160">
                  <c:v>15703</c:v>
                </c:pt>
                <c:pt idx="6161">
                  <c:v>21019</c:v>
                </c:pt>
                <c:pt idx="6162">
                  <c:v>24598</c:v>
                </c:pt>
                <c:pt idx="6163">
                  <c:v>25997</c:v>
                </c:pt>
                <c:pt idx="6164">
                  <c:v>24894</c:v>
                </c:pt>
                <c:pt idx="6165">
                  <c:v>21706</c:v>
                </c:pt>
                <c:pt idx="6166">
                  <c:v>17382</c:v>
                </c:pt>
                <c:pt idx="6167">
                  <c:v>12652</c:v>
                </c:pt>
                <c:pt idx="6168">
                  <c:v>8306</c:v>
                </c:pt>
                <c:pt idx="6169">
                  <c:v>4452</c:v>
                </c:pt>
                <c:pt idx="6170">
                  <c:v>1842</c:v>
                </c:pt>
                <c:pt idx="6171">
                  <c:v>1386</c:v>
                </c:pt>
                <c:pt idx="6172">
                  <c:v>2422</c:v>
                </c:pt>
                <c:pt idx="6173">
                  <c:v>4451</c:v>
                </c:pt>
                <c:pt idx="6174">
                  <c:v>6481</c:v>
                </c:pt>
                <c:pt idx="6175">
                  <c:v>7281</c:v>
                </c:pt>
                <c:pt idx="6176">
                  <c:v>7139</c:v>
                </c:pt>
                <c:pt idx="6177">
                  <c:v>6243</c:v>
                </c:pt>
                <c:pt idx="6178">
                  <c:v>4685</c:v>
                </c:pt>
                <c:pt idx="6179">
                  <c:v>2828</c:v>
                </c:pt>
                <c:pt idx="6180">
                  <c:v>510</c:v>
                </c:pt>
                <c:pt idx="6181">
                  <c:v>-2061</c:v>
                </c:pt>
                <c:pt idx="6182">
                  <c:v>-4139</c:v>
                </c:pt>
                <c:pt idx="6183">
                  <c:v>-5163</c:v>
                </c:pt>
                <c:pt idx="6184">
                  <c:v>-5239</c:v>
                </c:pt>
                <c:pt idx="6185">
                  <c:v>-4845</c:v>
                </c:pt>
                <c:pt idx="6186">
                  <c:v>-4545</c:v>
                </c:pt>
                <c:pt idx="6187">
                  <c:v>-5024</c:v>
                </c:pt>
                <c:pt idx="6188">
                  <c:v>-5983</c:v>
                </c:pt>
                <c:pt idx="6189">
                  <c:v>-6760</c:v>
                </c:pt>
                <c:pt idx="6190">
                  <c:v>-7232</c:v>
                </c:pt>
                <c:pt idx="6191">
                  <c:v>-6802</c:v>
                </c:pt>
                <c:pt idx="6192">
                  <c:v>-5573</c:v>
                </c:pt>
                <c:pt idx="6193">
                  <c:v>-4341</c:v>
                </c:pt>
                <c:pt idx="6194">
                  <c:v>-2925</c:v>
                </c:pt>
                <c:pt idx="6195">
                  <c:v>-1521</c:v>
                </c:pt>
                <c:pt idx="6196">
                  <c:v>-370</c:v>
                </c:pt>
                <c:pt idx="6197">
                  <c:v>657</c:v>
                </c:pt>
                <c:pt idx="6198">
                  <c:v>606</c:v>
                </c:pt>
                <c:pt idx="6199">
                  <c:v>-777</c:v>
                </c:pt>
                <c:pt idx="6200">
                  <c:v>-2689</c:v>
                </c:pt>
                <c:pt idx="6201">
                  <c:v>-4602</c:v>
                </c:pt>
                <c:pt idx="6202">
                  <c:v>-5656</c:v>
                </c:pt>
                <c:pt idx="6203">
                  <c:v>-5814</c:v>
                </c:pt>
                <c:pt idx="6204">
                  <c:v>-5726</c:v>
                </c:pt>
                <c:pt idx="6205">
                  <c:v>-5280</c:v>
                </c:pt>
                <c:pt idx="6206">
                  <c:v>-4539</c:v>
                </c:pt>
                <c:pt idx="6207">
                  <c:v>-3546</c:v>
                </c:pt>
                <c:pt idx="6208">
                  <c:v>-2499</c:v>
                </c:pt>
                <c:pt idx="6209">
                  <c:v>-2182</c:v>
                </c:pt>
                <c:pt idx="6210">
                  <c:v>-2537</c:v>
                </c:pt>
                <c:pt idx="6211">
                  <c:v>-3277</c:v>
                </c:pt>
                <c:pt idx="6212">
                  <c:v>-4296</c:v>
                </c:pt>
                <c:pt idx="6213">
                  <c:v>-4970</c:v>
                </c:pt>
                <c:pt idx="6214">
                  <c:v>-5221</c:v>
                </c:pt>
                <c:pt idx="6215">
                  <c:v>-5117</c:v>
                </c:pt>
                <c:pt idx="6216">
                  <c:v>-4481</c:v>
                </c:pt>
                <c:pt idx="6217">
                  <c:v>-3393</c:v>
                </c:pt>
                <c:pt idx="6218">
                  <c:v>-1584</c:v>
                </c:pt>
                <c:pt idx="6219">
                  <c:v>507</c:v>
                </c:pt>
                <c:pt idx="6220">
                  <c:v>2212</c:v>
                </c:pt>
                <c:pt idx="6221">
                  <c:v>3639</c:v>
                </c:pt>
                <c:pt idx="6222">
                  <c:v>4199</c:v>
                </c:pt>
                <c:pt idx="6223">
                  <c:v>3915</c:v>
                </c:pt>
                <c:pt idx="6224">
                  <c:v>3011</c:v>
                </c:pt>
                <c:pt idx="6225">
                  <c:v>768</c:v>
                </c:pt>
                <c:pt idx="6226">
                  <c:v>-2037</c:v>
                </c:pt>
                <c:pt idx="6227">
                  <c:v>-4708</c:v>
                </c:pt>
                <c:pt idx="6228">
                  <c:v>-7353</c:v>
                </c:pt>
                <c:pt idx="6229">
                  <c:v>-9225</c:v>
                </c:pt>
                <c:pt idx="6230">
                  <c:v>-10521</c:v>
                </c:pt>
                <c:pt idx="6231">
                  <c:v>-11206</c:v>
                </c:pt>
                <c:pt idx="6232">
                  <c:v>-10261</c:v>
                </c:pt>
                <c:pt idx="6233">
                  <c:v>-7957</c:v>
                </c:pt>
                <c:pt idx="6234">
                  <c:v>-4943</c:v>
                </c:pt>
                <c:pt idx="6235">
                  <c:v>-2186</c:v>
                </c:pt>
                <c:pt idx="6236">
                  <c:v>-1029</c:v>
                </c:pt>
                <c:pt idx="6237">
                  <c:v>-1421</c:v>
                </c:pt>
                <c:pt idx="6238">
                  <c:v>-2755</c:v>
                </c:pt>
                <c:pt idx="6239">
                  <c:v>-4789</c:v>
                </c:pt>
                <c:pt idx="6240">
                  <c:v>-7224</c:v>
                </c:pt>
                <c:pt idx="6241">
                  <c:v>-9774</c:v>
                </c:pt>
                <c:pt idx="6242">
                  <c:v>-11860</c:v>
                </c:pt>
                <c:pt idx="6243">
                  <c:v>-12948</c:v>
                </c:pt>
                <c:pt idx="6244">
                  <c:v>-13088</c:v>
                </c:pt>
                <c:pt idx="6245">
                  <c:v>-12221</c:v>
                </c:pt>
                <c:pt idx="6246">
                  <c:v>-10594</c:v>
                </c:pt>
                <c:pt idx="6247">
                  <c:v>-8863</c:v>
                </c:pt>
                <c:pt idx="6248">
                  <c:v>-7233</c:v>
                </c:pt>
                <c:pt idx="6249">
                  <c:v>-6057</c:v>
                </c:pt>
                <c:pt idx="6250">
                  <c:v>-4872</c:v>
                </c:pt>
                <c:pt idx="6251">
                  <c:v>-2134</c:v>
                </c:pt>
                <c:pt idx="6252">
                  <c:v>2099</c:v>
                </c:pt>
                <c:pt idx="6253">
                  <c:v>7074</c:v>
                </c:pt>
                <c:pt idx="6254">
                  <c:v>11852</c:v>
                </c:pt>
                <c:pt idx="6255">
                  <c:v>14975</c:v>
                </c:pt>
                <c:pt idx="6256">
                  <c:v>17026</c:v>
                </c:pt>
                <c:pt idx="6257">
                  <c:v>18392</c:v>
                </c:pt>
                <c:pt idx="6258">
                  <c:v>17779</c:v>
                </c:pt>
                <c:pt idx="6259">
                  <c:v>15007</c:v>
                </c:pt>
                <c:pt idx="6260">
                  <c:v>9997</c:v>
                </c:pt>
                <c:pt idx="6261">
                  <c:v>3779</c:v>
                </c:pt>
                <c:pt idx="6262">
                  <c:v>-1449</c:v>
                </c:pt>
                <c:pt idx="6263">
                  <c:v>-5579</c:v>
                </c:pt>
                <c:pt idx="6264">
                  <c:v>-8267</c:v>
                </c:pt>
                <c:pt idx="6265">
                  <c:v>-8784</c:v>
                </c:pt>
                <c:pt idx="6266">
                  <c:v>-7429</c:v>
                </c:pt>
                <c:pt idx="6267">
                  <c:v>-3712</c:v>
                </c:pt>
                <c:pt idx="6268">
                  <c:v>1923</c:v>
                </c:pt>
                <c:pt idx="6269">
                  <c:v>8381</c:v>
                </c:pt>
                <c:pt idx="6270">
                  <c:v>15310</c:v>
                </c:pt>
                <c:pt idx="6271">
                  <c:v>21511</c:v>
                </c:pt>
                <c:pt idx="6272">
                  <c:v>25720</c:v>
                </c:pt>
                <c:pt idx="6273">
                  <c:v>26986</c:v>
                </c:pt>
                <c:pt idx="6274">
                  <c:v>25125</c:v>
                </c:pt>
                <c:pt idx="6275">
                  <c:v>21237</c:v>
                </c:pt>
                <c:pt idx="6276">
                  <c:v>16237</c:v>
                </c:pt>
                <c:pt idx="6277">
                  <c:v>11054</c:v>
                </c:pt>
                <c:pt idx="6278">
                  <c:v>5999</c:v>
                </c:pt>
                <c:pt idx="6279">
                  <c:v>1398</c:v>
                </c:pt>
                <c:pt idx="6280">
                  <c:v>-1238</c:v>
                </c:pt>
                <c:pt idx="6281">
                  <c:v>-1450</c:v>
                </c:pt>
                <c:pt idx="6282">
                  <c:v>541</c:v>
                </c:pt>
                <c:pt idx="6283">
                  <c:v>3838</c:v>
                </c:pt>
                <c:pt idx="6284">
                  <c:v>6465</c:v>
                </c:pt>
                <c:pt idx="6285">
                  <c:v>7937</c:v>
                </c:pt>
                <c:pt idx="6286">
                  <c:v>8136</c:v>
                </c:pt>
                <c:pt idx="6287">
                  <c:v>6923</c:v>
                </c:pt>
                <c:pt idx="6288">
                  <c:v>5109</c:v>
                </c:pt>
                <c:pt idx="6289">
                  <c:v>2641</c:v>
                </c:pt>
                <c:pt idx="6290">
                  <c:v>-390</c:v>
                </c:pt>
                <c:pt idx="6291">
                  <c:v>-3306</c:v>
                </c:pt>
                <c:pt idx="6292">
                  <c:v>-5606</c:v>
                </c:pt>
                <c:pt idx="6293">
                  <c:v>-6443</c:v>
                </c:pt>
                <c:pt idx="6294">
                  <c:v>-5831</c:v>
                </c:pt>
                <c:pt idx="6295">
                  <c:v>-4389</c:v>
                </c:pt>
                <c:pt idx="6296">
                  <c:v>-3036</c:v>
                </c:pt>
                <c:pt idx="6297">
                  <c:v>-2797</c:v>
                </c:pt>
                <c:pt idx="6298">
                  <c:v>-3255</c:v>
                </c:pt>
                <c:pt idx="6299">
                  <c:v>-3858</c:v>
                </c:pt>
                <c:pt idx="6300">
                  <c:v>-4189</c:v>
                </c:pt>
                <c:pt idx="6301">
                  <c:v>-3804</c:v>
                </c:pt>
                <c:pt idx="6302">
                  <c:v>-3428</c:v>
                </c:pt>
                <c:pt idx="6303">
                  <c:v>-3222</c:v>
                </c:pt>
                <c:pt idx="6304">
                  <c:v>-2859</c:v>
                </c:pt>
                <c:pt idx="6305">
                  <c:v>-2476</c:v>
                </c:pt>
                <c:pt idx="6306">
                  <c:v>-1726</c:v>
                </c:pt>
                <c:pt idx="6307">
                  <c:v>-1212</c:v>
                </c:pt>
                <c:pt idx="6308">
                  <c:v>-1893</c:v>
                </c:pt>
                <c:pt idx="6309">
                  <c:v>-3468</c:v>
                </c:pt>
                <c:pt idx="6310">
                  <c:v>-5523</c:v>
                </c:pt>
                <c:pt idx="6311">
                  <c:v>-7002</c:v>
                </c:pt>
                <c:pt idx="6312">
                  <c:v>-7078</c:v>
                </c:pt>
                <c:pt idx="6313">
                  <c:v>-6576</c:v>
                </c:pt>
                <c:pt idx="6314">
                  <c:v>-5868</c:v>
                </c:pt>
                <c:pt idx="6315">
                  <c:v>-5138</c:v>
                </c:pt>
                <c:pt idx="6316">
                  <c:v>-4698</c:v>
                </c:pt>
                <c:pt idx="6317">
                  <c:v>-3923</c:v>
                </c:pt>
                <c:pt idx="6318">
                  <c:v>-3303</c:v>
                </c:pt>
                <c:pt idx="6319">
                  <c:v>-3643</c:v>
                </c:pt>
                <c:pt idx="6320">
                  <c:v>-4340</c:v>
                </c:pt>
                <c:pt idx="6321">
                  <c:v>-5446</c:v>
                </c:pt>
                <c:pt idx="6322">
                  <c:v>-6690</c:v>
                </c:pt>
                <c:pt idx="6323">
                  <c:v>-7132</c:v>
                </c:pt>
                <c:pt idx="6324">
                  <c:v>-7108</c:v>
                </c:pt>
                <c:pt idx="6325">
                  <c:v>-6499</c:v>
                </c:pt>
                <c:pt idx="6326">
                  <c:v>-4976</c:v>
                </c:pt>
                <c:pt idx="6327">
                  <c:v>-3094</c:v>
                </c:pt>
                <c:pt idx="6328">
                  <c:v>-886</c:v>
                </c:pt>
                <c:pt idx="6329">
                  <c:v>1152</c:v>
                </c:pt>
                <c:pt idx="6330">
                  <c:v>2558</c:v>
                </c:pt>
                <c:pt idx="6331">
                  <c:v>3696</c:v>
                </c:pt>
                <c:pt idx="6332">
                  <c:v>4105</c:v>
                </c:pt>
                <c:pt idx="6333">
                  <c:v>3559</c:v>
                </c:pt>
                <c:pt idx="6334">
                  <c:v>1910</c:v>
                </c:pt>
                <c:pt idx="6335">
                  <c:v>-1031</c:v>
                </c:pt>
                <c:pt idx="6336">
                  <c:v>-3994</c:v>
                </c:pt>
                <c:pt idx="6337">
                  <c:v>-6518</c:v>
                </c:pt>
                <c:pt idx="6338">
                  <c:v>-8664</c:v>
                </c:pt>
                <c:pt idx="6339">
                  <c:v>-9991</c:v>
                </c:pt>
                <c:pt idx="6340">
                  <c:v>-11015</c:v>
                </c:pt>
                <c:pt idx="6341">
                  <c:v>-10904</c:v>
                </c:pt>
                <c:pt idx="6342">
                  <c:v>-8728</c:v>
                </c:pt>
                <c:pt idx="6343">
                  <c:v>-5496</c:v>
                </c:pt>
                <c:pt idx="6344">
                  <c:v>-1732</c:v>
                </c:pt>
                <c:pt idx="6345">
                  <c:v>1167</c:v>
                </c:pt>
                <c:pt idx="6346">
                  <c:v>2022</c:v>
                </c:pt>
                <c:pt idx="6347">
                  <c:v>1652</c:v>
                </c:pt>
                <c:pt idx="6348">
                  <c:v>-110</c:v>
                </c:pt>
                <c:pt idx="6349">
                  <c:v>-2799</c:v>
                </c:pt>
                <c:pt idx="6350">
                  <c:v>-5591</c:v>
                </c:pt>
                <c:pt idx="6351">
                  <c:v>-9056</c:v>
                </c:pt>
                <c:pt idx="6352">
                  <c:v>-12037</c:v>
                </c:pt>
                <c:pt idx="6353">
                  <c:v>-13760</c:v>
                </c:pt>
                <c:pt idx="6354">
                  <c:v>-14397</c:v>
                </c:pt>
                <c:pt idx="6355">
                  <c:v>-12896</c:v>
                </c:pt>
                <c:pt idx="6356">
                  <c:v>-10361</c:v>
                </c:pt>
                <c:pt idx="6357">
                  <c:v>-7922</c:v>
                </c:pt>
                <c:pt idx="6358">
                  <c:v>-5173</c:v>
                </c:pt>
                <c:pt idx="6359">
                  <c:v>-3026</c:v>
                </c:pt>
                <c:pt idx="6360">
                  <c:v>-296</c:v>
                </c:pt>
                <c:pt idx="6361">
                  <c:v>4233</c:v>
                </c:pt>
                <c:pt idx="6362">
                  <c:v>8899</c:v>
                </c:pt>
                <c:pt idx="6363">
                  <c:v>13109</c:v>
                </c:pt>
                <c:pt idx="6364">
                  <c:v>15825</c:v>
                </c:pt>
                <c:pt idx="6365">
                  <c:v>16710</c:v>
                </c:pt>
                <c:pt idx="6366">
                  <c:v>17537</c:v>
                </c:pt>
                <c:pt idx="6367">
                  <c:v>17567</c:v>
                </c:pt>
                <c:pt idx="6368">
                  <c:v>15905</c:v>
                </c:pt>
                <c:pt idx="6369">
                  <c:v>12686</c:v>
                </c:pt>
                <c:pt idx="6370">
                  <c:v>7628</c:v>
                </c:pt>
                <c:pt idx="6371">
                  <c:v>2483</c:v>
                </c:pt>
                <c:pt idx="6372">
                  <c:v>-1703</c:v>
                </c:pt>
                <c:pt idx="6373">
                  <c:v>-5195</c:v>
                </c:pt>
                <c:pt idx="6374">
                  <c:v>-7040</c:v>
                </c:pt>
                <c:pt idx="6375">
                  <c:v>-7185</c:v>
                </c:pt>
                <c:pt idx="6376">
                  <c:v>-5542</c:v>
                </c:pt>
                <c:pt idx="6377">
                  <c:v>-1657</c:v>
                </c:pt>
                <c:pt idx="6378">
                  <c:v>3689</c:v>
                </c:pt>
                <c:pt idx="6379">
                  <c:v>10170</c:v>
                </c:pt>
                <c:pt idx="6380">
                  <c:v>17023</c:v>
                </c:pt>
                <c:pt idx="6381">
                  <c:v>22770</c:v>
                </c:pt>
                <c:pt idx="6382">
                  <c:v>26343</c:v>
                </c:pt>
                <c:pt idx="6383">
                  <c:v>26645</c:v>
                </c:pt>
                <c:pt idx="6384">
                  <c:v>24126</c:v>
                </c:pt>
                <c:pt idx="6385">
                  <c:v>19902</c:v>
                </c:pt>
                <c:pt idx="6386">
                  <c:v>14526</c:v>
                </c:pt>
                <c:pt idx="6387">
                  <c:v>8799</c:v>
                </c:pt>
                <c:pt idx="6388">
                  <c:v>2927</c:v>
                </c:pt>
                <c:pt idx="6389">
                  <c:v>-2092</c:v>
                </c:pt>
                <c:pt idx="6390">
                  <c:v>-4619</c:v>
                </c:pt>
                <c:pt idx="6391">
                  <c:v>-4463</c:v>
                </c:pt>
                <c:pt idx="6392">
                  <c:v>-2010</c:v>
                </c:pt>
                <c:pt idx="6393">
                  <c:v>1384</c:v>
                </c:pt>
                <c:pt idx="6394">
                  <c:v>4105</c:v>
                </c:pt>
                <c:pt idx="6395">
                  <c:v>5759</c:v>
                </c:pt>
                <c:pt idx="6396">
                  <c:v>6094</c:v>
                </c:pt>
                <c:pt idx="6397">
                  <c:v>5150</c:v>
                </c:pt>
                <c:pt idx="6398">
                  <c:v>3137</c:v>
                </c:pt>
                <c:pt idx="6399">
                  <c:v>169</c:v>
                </c:pt>
                <c:pt idx="6400">
                  <c:v>-3255</c:v>
                </c:pt>
                <c:pt idx="6401">
                  <c:v>-6510</c:v>
                </c:pt>
                <c:pt idx="6402">
                  <c:v>-8609</c:v>
                </c:pt>
                <c:pt idx="6403">
                  <c:v>-8954</c:v>
                </c:pt>
                <c:pt idx="6404">
                  <c:v>-7708</c:v>
                </c:pt>
                <c:pt idx="6405">
                  <c:v>-5610</c:v>
                </c:pt>
                <c:pt idx="6406">
                  <c:v>-4183</c:v>
                </c:pt>
                <c:pt idx="6407">
                  <c:v>-3867</c:v>
                </c:pt>
                <c:pt idx="6408">
                  <c:v>-4091</c:v>
                </c:pt>
                <c:pt idx="6409">
                  <c:v>-4408</c:v>
                </c:pt>
                <c:pt idx="6410">
                  <c:v>-4063</c:v>
                </c:pt>
                <c:pt idx="6411">
                  <c:v>-3483</c:v>
                </c:pt>
                <c:pt idx="6412">
                  <c:v>-3514</c:v>
                </c:pt>
                <c:pt idx="6413">
                  <c:v>-3704</c:v>
                </c:pt>
                <c:pt idx="6414">
                  <c:v>-3560</c:v>
                </c:pt>
                <c:pt idx="6415">
                  <c:v>-2689</c:v>
                </c:pt>
                <c:pt idx="6416">
                  <c:v>-1408</c:v>
                </c:pt>
                <c:pt idx="6417">
                  <c:v>-981</c:v>
                </c:pt>
                <c:pt idx="6418">
                  <c:v>-1875</c:v>
                </c:pt>
                <c:pt idx="6419">
                  <c:v>-3652</c:v>
                </c:pt>
                <c:pt idx="6420">
                  <c:v>-5302</c:v>
                </c:pt>
                <c:pt idx="6421">
                  <c:v>-6073</c:v>
                </c:pt>
                <c:pt idx="6422">
                  <c:v>-6089</c:v>
                </c:pt>
                <c:pt idx="6423">
                  <c:v>-5516</c:v>
                </c:pt>
                <c:pt idx="6424">
                  <c:v>-4680</c:v>
                </c:pt>
                <c:pt idx="6425">
                  <c:v>-3696</c:v>
                </c:pt>
                <c:pt idx="6426">
                  <c:v>-2441</c:v>
                </c:pt>
                <c:pt idx="6427">
                  <c:v>-1244</c:v>
                </c:pt>
                <c:pt idx="6428">
                  <c:v>-328</c:v>
                </c:pt>
                <c:pt idx="6429">
                  <c:v>3</c:v>
                </c:pt>
                <c:pt idx="6430">
                  <c:v>-478</c:v>
                </c:pt>
                <c:pt idx="6431">
                  <c:v>-1425</c:v>
                </c:pt>
                <c:pt idx="6432">
                  <c:v>-2413</c:v>
                </c:pt>
                <c:pt idx="6433">
                  <c:v>-3033</c:v>
                </c:pt>
                <c:pt idx="6434">
                  <c:v>-2997</c:v>
                </c:pt>
                <c:pt idx="6435">
                  <c:v>-2358</c:v>
                </c:pt>
                <c:pt idx="6436">
                  <c:v>-1397</c:v>
                </c:pt>
                <c:pt idx="6437">
                  <c:v>-161</c:v>
                </c:pt>
                <c:pt idx="6438">
                  <c:v>1176</c:v>
                </c:pt>
                <c:pt idx="6439">
                  <c:v>2279</c:v>
                </c:pt>
                <c:pt idx="6440">
                  <c:v>3455</c:v>
                </c:pt>
                <c:pt idx="6441">
                  <c:v>4400</c:v>
                </c:pt>
                <c:pt idx="6442">
                  <c:v>4590</c:v>
                </c:pt>
                <c:pt idx="6443">
                  <c:v>4048</c:v>
                </c:pt>
                <c:pt idx="6444">
                  <c:v>2039</c:v>
                </c:pt>
                <c:pt idx="6445">
                  <c:v>-704</c:v>
                </c:pt>
                <c:pt idx="6446">
                  <c:v>-2866</c:v>
                </c:pt>
                <c:pt idx="6447">
                  <c:v>-5083</c:v>
                </c:pt>
                <c:pt idx="6448">
                  <c:v>-7031</c:v>
                </c:pt>
                <c:pt idx="6449">
                  <c:v>-8672</c:v>
                </c:pt>
                <c:pt idx="6450">
                  <c:v>-10232</c:v>
                </c:pt>
                <c:pt idx="6451">
                  <c:v>-9881</c:v>
                </c:pt>
                <c:pt idx="6452">
                  <c:v>-7676</c:v>
                </c:pt>
                <c:pt idx="6453">
                  <c:v>-4727</c:v>
                </c:pt>
                <c:pt idx="6454">
                  <c:v>-1551</c:v>
                </c:pt>
                <c:pt idx="6455">
                  <c:v>136</c:v>
                </c:pt>
                <c:pt idx="6456">
                  <c:v>262</c:v>
                </c:pt>
                <c:pt idx="6457">
                  <c:v>-553</c:v>
                </c:pt>
                <c:pt idx="6458">
                  <c:v>-2473</c:v>
                </c:pt>
                <c:pt idx="6459">
                  <c:v>-4925</c:v>
                </c:pt>
                <c:pt idx="6460">
                  <c:v>-8127</c:v>
                </c:pt>
                <c:pt idx="6461">
                  <c:v>-11738</c:v>
                </c:pt>
                <c:pt idx="6462">
                  <c:v>-14590</c:v>
                </c:pt>
                <c:pt idx="6463">
                  <c:v>-16269</c:v>
                </c:pt>
                <c:pt idx="6464">
                  <c:v>-15722</c:v>
                </c:pt>
                <c:pt idx="6465">
                  <c:v>-13231</c:v>
                </c:pt>
                <c:pt idx="6466">
                  <c:v>-10142</c:v>
                </c:pt>
                <c:pt idx="6467">
                  <c:v>-6770</c:v>
                </c:pt>
                <c:pt idx="6468">
                  <c:v>-3959</c:v>
                </c:pt>
                <c:pt idx="6469">
                  <c:v>-1016</c:v>
                </c:pt>
                <c:pt idx="6470">
                  <c:v>3367</c:v>
                </c:pt>
                <c:pt idx="6471">
                  <c:v>7963</c:v>
                </c:pt>
                <c:pt idx="6472">
                  <c:v>11968</c:v>
                </c:pt>
                <c:pt idx="6473">
                  <c:v>14506</c:v>
                </c:pt>
                <c:pt idx="6474">
                  <c:v>14901</c:v>
                </c:pt>
                <c:pt idx="6475">
                  <c:v>15103</c:v>
                </c:pt>
                <c:pt idx="6476">
                  <c:v>15218</c:v>
                </c:pt>
                <c:pt idx="6477">
                  <c:v>13933</c:v>
                </c:pt>
                <c:pt idx="6478">
                  <c:v>11455</c:v>
                </c:pt>
                <c:pt idx="6479">
                  <c:v>7315</c:v>
                </c:pt>
                <c:pt idx="6480">
                  <c:v>2572</c:v>
                </c:pt>
                <c:pt idx="6481">
                  <c:v>-1051</c:v>
                </c:pt>
                <c:pt idx="6482">
                  <c:v>-4208</c:v>
                </c:pt>
                <c:pt idx="6483">
                  <c:v>-6478</c:v>
                </c:pt>
                <c:pt idx="6484">
                  <c:v>-7021</c:v>
                </c:pt>
                <c:pt idx="6485">
                  <c:v>-5969</c:v>
                </c:pt>
                <c:pt idx="6486">
                  <c:v>-2836</c:v>
                </c:pt>
                <c:pt idx="6487">
                  <c:v>1993</c:v>
                </c:pt>
                <c:pt idx="6488">
                  <c:v>7924</c:v>
                </c:pt>
                <c:pt idx="6489">
                  <c:v>14715</c:v>
                </c:pt>
                <c:pt idx="6490">
                  <c:v>21179</c:v>
                </c:pt>
                <c:pt idx="6491">
                  <c:v>25955</c:v>
                </c:pt>
                <c:pt idx="6492">
                  <c:v>27798</c:v>
                </c:pt>
                <c:pt idx="6493">
                  <c:v>26594</c:v>
                </c:pt>
                <c:pt idx="6494">
                  <c:v>23258</c:v>
                </c:pt>
                <c:pt idx="6495">
                  <c:v>18420</c:v>
                </c:pt>
                <c:pt idx="6496">
                  <c:v>12851</c:v>
                </c:pt>
                <c:pt idx="6497">
                  <c:v>6718</c:v>
                </c:pt>
                <c:pt idx="6498">
                  <c:v>739</c:v>
                </c:pt>
                <c:pt idx="6499">
                  <c:v>-3248</c:v>
                </c:pt>
                <c:pt idx="6500">
                  <c:v>-4695</c:v>
                </c:pt>
                <c:pt idx="6501">
                  <c:v>-3517</c:v>
                </c:pt>
                <c:pt idx="6502">
                  <c:v>-390</c:v>
                </c:pt>
                <c:pt idx="6503">
                  <c:v>2925</c:v>
                </c:pt>
                <c:pt idx="6504">
                  <c:v>5824</c:v>
                </c:pt>
                <c:pt idx="6505">
                  <c:v>7708</c:v>
                </c:pt>
                <c:pt idx="6506">
                  <c:v>7936</c:v>
                </c:pt>
                <c:pt idx="6507">
                  <c:v>6711</c:v>
                </c:pt>
                <c:pt idx="6508">
                  <c:v>4074</c:v>
                </c:pt>
                <c:pt idx="6509">
                  <c:v>392</c:v>
                </c:pt>
                <c:pt idx="6510">
                  <c:v>-3678</c:v>
                </c:pt>
                <c:pt idx="6511">
                  <c:v>-7250</c:v>
                </c:pt>
                <c:pt idx="6512">
                  <c:v>-9394</c:v>
                </c:pt>
                <c:pt idx="6513">
                  <c:v>-9593</c:v>
                </c:pt>
                <c:pt idx="6514">
                  <c:v>-7865</c:v>
                </c:pt>
                <c:pt idx="6515">
                  <c:v>-5752</c:v>
                </c:pt>
                <c:pt idx="6516">
                  <c:v>-4484</c:v>
                </c:pt>
                <c:pt idx="6517">
                  <c:v>-3934</c:v>
                </c:pt>
                <c:pt idx="6518">
                  <c:v>-3770</c:v>
                </c:pt>
                <c:pt idx="6519">
                  <c:v>-3097</c:v>
                </c:pt>
                <c:pt idx="6520">
                  <c:v>-2269</c:v>
                </c:pt>
                <c:pt idx="6521">
                  <c:v>-2307</c:v>
                </c:pt>
                <c:pt idx="6522">
                  <c:v>-2714</c:v>
                </c:pt>
                <c:pt idx="6523">
                  <c:v>-3123</c:v>
                </c:pt>
                <c:pt idx="6524">
                  <c:v>-3074</c:v>
                </c:pt>
                <c:pt idx="6525">
                  <c:v>-2446</c:v>
                </c:pt>
                <c:pt idx="6526">
                  <c:v>-2331</c:v>
                </c:pt>
                <c:pt idx="6527">
                  <c:v>-2994</c:v>
                </c:pt>
                <c:pt idx="6528">
                  <c:v>-4361</c:v>
                </c:pt>
                <c:pt idx="6529">
                  <c:v>-6147</c:v>
                </c:pt>
                <c:pt idx="6530">
                  <c:v>-7283</c:v>
                </c:pt>
                <c:pt idx="6531">
                  <c:v>-7507</c:v>
                </c:pt>
                <c:pt idx="6532">
                  <c:v>-6959</c:v>
                </c:pt>
                <c:pt idx="6533">
                  <c:v>-5794</c:v>
                </c:pt>
                <c:pt idx="6534">
                  <c:v>-4611</c:v>
                </c:pt>
                <c:pt idx="6535">
                  <c:v>-3583</c:v>
                </c:pt>
                <c:pt idx="6536">
                  <c:v>-2587</c:v>
                </c:pt>
                <c:pt idx="6537">
                  <c:v>-1880</c:v>
                </c:pt>
                <c:pt idx="6538">
                  <c:v>-1814</c:v>
                </c:pt>
                <c:pt idx="6539">
                  <c:v>-2397</c:v>
                </c:pt>
                <c:pt idx="6540">
                  <c:v>-3515</c:v>
                </c:pt>
                <c:pt idx="6541">
                  <c:v>-4709</c:v>
                </c:pt>
                <c:pt idx="6542">
                  <c:v>-5195</c:v>
                </c:pt>
                <c:pt idx="6543">
                  <c:v>-4842</c:v>
                </c:pt>
                <c:pt idx="6544">
                  <c:v>-3763</c:v>
                </c:pt>
                <c:pt idx="6545">
                  <c:v>-2030</c:v>
                </c:pt>
                <c:pt idx="6546">
                  <c:v>-78</c:v>
                </c:pt>
                <c:pt idx="6547">
                  <c:v>1785</c:v>
                </c:pt>
                <c:pt idx="6548">
                  <c:v>3367</c:v>
                </c:pt>
                <c:pt idx="6549">
                  <c:v>4670</c:v>
                </c:pt>
                <c:pt idx="6550">
                  <c:v>5456</c:v>
                </c:pt>
                <c:pt idx="6551">
                  <c:v>5345</c:v>
                </c:pt>
                <c:pt idx="6552">
                  <c:v>4225</c:v>
                </c:pt>
                <c:pt idx="6553">
                  <c:v>1599</c:v>
                </c:pt>
                <c:pt idx="6554">
                  <c:v>-1698</c:v>
                </c:pt>
                <c:pt idx="6555">
                  <c:v>-4362</c:v>
                </c:pt>
                <c:pt idx="6556">
                  <c:v>-6653</c:v>
                </c:pt>
                <c:pt idx="6557">
                  <c:v>-8292</c:v>
                </c:pt>
                <c:pt idx="6558">
                  <c:v>-9602</c:v>
                </c:pt>
                <c:pt idx="6559">
                  <c:v>-10836</c:v>
                </c:pt>
                <c:pt idx="6560">
                  <c:v>-10227</c:v>
                </c:pt>
                <c:pt idx="6561">
                  <c:v>-7763</c:v>
                </c:pt>
                <c:pt idx="6562">
                  <c:v>-4372</c:v>
                </c:pt>
                <c:pt idx="6563">
                  <c:v>-753</c:v>
                </c:pt>
                <c:pt idx="6564">
                  <c:v>1093</c:v>
                </c:pt>
                <c:pt idx="6565">
                  <c:v>1085</c:v>
                </c:pt>
                <c:pt idx="6566">
                  <c:v>41</c:v>
                </c:pt>
                <c:pt idx="6567">
                  <c:v>-2374</c:v>
                </c:pt>
                <c:pt idx="6568">
                  <c:v>-5394</c:v>
                </c:pt>
                <c:pt idx="6569">
                  <c:v>-8782</c:v>
                </c:pt>
                <c:pt idx="6570">
                  <c:v>-12890</c:v>
                </c:pt>
                <c:pt idx="6571">
                  <c:v>-16576</c:v>
                </c:pt>
                <c:pt idx="6572">
                  <c:v>-18830</c:v>
                </c:pt>
                <c:pt idx="6573">
                  <c:v>-18825</c:v>
                </c:pt>
                <c:pt idx="6574">
                  <c:v>-16051</c:v>
                </c:pt>
                <c:pt idx="6575">
                  <c:v>-11746</c:v>
                </c:pt>
                <c:pt idx="6576">
                  <c:v>-7153</c:v>
                </c:pt>
                <c:pt idx="6577">
                  <c:v>-2607</c:v>
                </c:pt>
                <c:pt idx="6578">
                  <c:v>2356</c:v>
                </c:pt>
                <c:pt idx="6579">
                  <c:v>8350</c:v>
                </c:pt>
                <c:pt idx="6580">
                  <c:v>14111</c:v>
                </c:pt>
                <c:pt idx="6581">
                  <c:v>18062</c:v>
                </c:pt>
                <c:pt idx="6582">
                  <c:v>19280</c:v>
                </c:pt>
                <c:pt idx="6583">
                  <c:v>17737</c:v>
                </c:pt>
                <c:pt idx="6584">
                  <c:v>15533</c:v>
                </c:pt>
                <c:pt idx="6585">
                  <c:v>12874</c:v>
                </c:pt>
                <c:pt idx="6586">
                  <c:v>8691</c:v>
                </c:pt>
                <c:pt idx="6587">
                  <c:v>4033</c:v>
                </c:pt>
                <c:pt idx="6588">
                  <c:v>-943</c:v>
                </c:pt>
                <c:pt idx="6589">
                  <c:v>-5046</c:v>
                </c:pt>
                <c:pt idx="6590">
                  <c:v>-6839</c:v>
                </c:pt>
                <c:pt idx="6591">
                  <c:v>-7874</c:v>
                </c:pt>
                <c:pt idx="6592">
                  <c:v>-7652</c:v>
                </c:pt>
                <c:pt idx="6593">
                  <c:v>-5453</c:v>
                </c:pt>
                <c:pt idx="6594">
                  <c:v>-2337</c:v>
                </c:pt>
                <c:pt idx="6595">
                  <c:v>2092</c:v>
                </c:pt>
                <c:pt idx="6596">
                  <c:v>6967</c:v>
                </c:pt>
                <c:pt idx="6597">
                  <c:v>11718</c:v>
                </c:pt>
                <c:pt idx="6598">
                  <c:v>17093</c:v>
                </c:pt>
                <c:pt idx="6599">
                  <c:v>21954</c:v>
                </c:pt>
                <c:pt idx="6600">
                  <c:v>25196</c:v>
                </c:pt>
                <c:pt idx="6601">
                  <c:v>26146</c:v>
                </c:pt>
                <c:pt idx="6602">
                  <c:v>24937</c:v>
                </c:pt>
                <c:pt idx="6603">
                  <c:v>22623</c:v>
                </c:pt>
                <c:pt idx="6604">
                  <c:v>19226</c:v>
                </c:pt>
                <c:pt idx="6605">
                  <c:v>14874</c:v>
                </c:pt>
                <c:pt idx="6606">
                  <c:v>9428</c:v>
                </c:pt>
                <c:pt idx="6607">
                  <c:v>3591</c:v>
                </c:pt>
                <c:pt idx="6608">
                  <c:v>-536</c:v>
                </c:pt>
                <c:pt idx="6609">
                  <c:v>-2670</c:v>
                </c:pt>
                <c:pt idx="6610">
                  <c:v>-2621</c:v>
                </c:pt>
                <c:pt idx="6611">
                  <c:v>-528</c:v>
                </c:pt>
                <c:pt idx="6612">
                  <c:v>2031</c:v>
                </c:pt>
                <c:pt idx="6613">
                  <c:v>5000</c:v>
                </c:pt>
                <c:pt idx="6614">
                  <c:v>7800</c:v>
                </c:pt>
                <c:pt idx="6615">
                  <c:v>9155</c:v>
                </c:pt>
                <c:pt idx="6616">
                  <c:v>9236</c:v>
                </c:pt>
                <c:pt idx="6617">
                  <c:v>7590</c:v>
                </c:pt>
                <c:pt idx="6618">
                  <c:v>4136</c:v>
                </c:pt>
                <c:pt idx="6619">
                  <c:v>-91</c:v>
                </c:pt>
                <c:pt idx="6620">
                  <c:v>-4568</c:v>
                </c:pt>
                <c:pt idx="6621">
                  <c:v>-8208</c:v>
                </c:pt>
                <c:pt idx="6622">
                  <c:v>-9733</c:v>
                </c:pt>
                <c:pt idx="6623">
                  <c:v>-9348</c:v>
                </c:pt>
                <c:pt idx="6624">
                  <c:v>-8094</c:v>
                </c:pt>
                <c:pt idx="6625">
                  <c:v>-6763</c:v>
                </c:pt>
                <c:pt idx="6626">
                  <c:v>-5567</c:v>
                </c:pt>
                <c:pt idx="6627">
                  <c:v>-4130</c:v>
                </c:pt>
                <c:pt idx="6628">
                  <c:v>-2198</c:v>
                </c:pt>
                <c:pt idx="6629">
                  <c:v>-568</c:v>
                </c:pt>
                <c:pt idx="6630">
                  <c:v>-92</c:v>
                </c:pt>
                <c:pt idx="6631">
                  <c:v>-510</c:v>
                </c:pt>
                <c:pt idx="6632">
                  <c:v>-1131</c:v>
                </c:pt>
                <c:pt idx="6633">
                  <c:v>-1354</c:v>
                </c:pt>
                <c:pt idx="6634">
                  <c:v>-1198</c:v>
                </c:pt>
                <c:pt idx="6635">
                  <c:v>-1503</c:v>
                </c:pt>
                <c:pt idx="6636">
                  <c:v>-2772</c:v>
                </c:pt>
                <c:pt idx="6637">
                  <c:v>-4747</c:v>
                </c:pt>
                <c:pt idx="6638">
                  <c:v>-6770</c:v>
                </c:pt>
                <c:pt idx="6639">
                  <c:v>-8086</c:v>
                </c:pt>
                <c:pt idx="6640">
                  <c:v>-8470</c:v>
                </c:pt>
                <c:pt idx="6641">
                  <c:v>-8266</c:v>
                </c:pt>
                <c:pt idx="6642">
                  <c:v>-7795</c:v>
                </c:pt>
                <c:pt idx="6643">
                  <c:v>-7047</c:v>
                </c:pt>
                <c:pt idx="6644">
                  <c:v>-5930</c:v>
                </c:pt>
                <c:pt idx="6645">
                  <c:v>-4497</c:v>
                </c:pt>
                <c:pt idx="6646">
                  <c:v>-3090</c:v>
                </c:pt>
                <c:pt idx="6647">
                  <c:v>-2517</c:v>
                </c:pt>
                <c:pt idx="6648">
                  <c:v>-3140</c:v>
                </c:pt>
                <c:pt idx="6649">
                  <c:v>-4309</c:v>
                </c:pt>
                <c:pt idx="6650">
                  <c:v>-5161</c:v>
                </c:pt>
                <c:pt idx="6651">
                  <c:v>-5006</c:v>
                </c:pt>
                <c:pt idx="6652">
                  <c:v>-3712</c:v>
                </c:pt>
                <c:pt idx="6653">
                  <c:v>-1938</c:v>
                </c:pt>
                <c:pt idx="6654">
                  <c:v>-137</c:v>
                </c:pt>
                <c:pt idx="6655">
                  <c:v>1585</c:v>
                </c:pt>
                <c:pt idx="6656">
                  <c:v>2858</c:v>
                </c:pt>
                <c:pt idx="6657">
                  <c:v>3575</c:v>
                </c:pt>
                <c:pt idx="6658">
                  <c:v>3662</c:v>
                </c:pt>
                <c:pt idx="6659">
                  <c:v>2855</c:v>
                </c:pt>
                <c:pt idx="6660">
                  <c:v>1276</c:v>
                </c:pt>
                <c:pt idx="6661">
                  <c:v>-950</c:v>
                </c:pt>
                <c:pt idx="6662">
                  <c:v>-3425</c:v>
                </c:pt>
                <c:pt idx="6663">
                  <c:v>-5439</c:v>
                </c:pt>
                <c:pt idx="6664">
                  <c:v>-6669</c:v>
                </c:pt>
                <c:pt idx="6665">
                  <c:v>-6952</c:v>
                </c:pt>
                <c:pt idx="6666">
                  <c:v>-6780</c:v>
                </c:pt>
                <c:pt idx="6667">
                  <c:v>-6804</c:v>
                </c:pt>
                <c:pt idx="6668">
                  <c:v>-6764</c:v>
                </c:pt>
                <c:pt idx="6669">
                  <c:v>-6286</c:v>
                </c:pt>
                <c:pt idx="6670">
                  <c:v>-5159</c:v>
                </c:pt>
                <c:pt idx="6671">
                  <c:v>-3651</c:v>
                </c:pt>
                <c:pt idx="6672">
                  <c:v>-2672</c:v>
                </c:pt>
                <c:pt idx="6673">
                  <c:v>-2774</c:v>
                </c:pt>
                <c:pt idx="6674">
                  <c:v>-3930</c:v>
                </c:pt>
                <c:pt idx="6675">
                  <c:v>-5590</c:v>
                </c:pt>
                <c:pt idx="6676">
                  <c:v>-7421</c:v>
                </c:pt>
                <c:pt idx="6677">
                  <c:v>-9589</c:v>
                </c:pt>
                <c:pt idx="6678">
                  <c:v>-12094</c:v>
                </c:pt>
                <c:pt idx="6679">
                  <c:v>-15002</c:v>
                </c:pt>
                <c:pt idx="6680">
                  <c:v>-17418</c:v>
                </c:pt>
                <c:pt idx="6681">
                  <c:v>-18016</c:v>
                </c:pt>
                <c:pt idx="6682">
                  <c:v>-16634</c:v>
                </c:pt>
                <c:pt idx="6683">
                  <c:v>-13188</c:v>
                </c:pt>
                <c:pt idx="6684">
                  <c:v>-8426</c:v>
                </c:pt>
                <c:pt idx="6685">
                  <c:v>-3256</c:v>
                </c:pt>
                <c:pt idx="6686">
                  <c:v>2922</c:v>
                </c:pt>
                <c:pt idx="6687">
                  <c:v>9785</c:v>
                </c:pt>
                <c:pt idx="6688">
                  <c:v>16328</c:v>
                </c:pt>
                <c:pt idx="6689">
                  <c:v>21400</c:v>
                </c:pt>
                <c:pt idx="6690">
                  <c:v>23325</c:v>
                </c:pt>
                <c:pt idx="6691">
                  <c:v>22303</c:v>
                </c:pt>
                <c:pt idx="6692">
                  <c:v>19168</c:v>
                </c:pt>
                <c:pt idx="6693">
                  <c:v>14217</c:v>
                </c:pt>
                <c:pt idx="6694">
                  <c:v>8258</c:v>
                </c:pt>
                <c:pt idx="6695">
                  <c:v>1790</c:v>
                </c:pt>
                <c:pt idx="6696">
                  <c:v>-4102</c:v>
                </c:pt>
                <c:pt idx="6697">
                  <c:v>-8146</c:v>
                </c:pt>
                <c:pt idx="6698">
                  <c:v>-10166</c:v>
                </c:pt>
                <c:pt idx="6699">
                  <c:v>-9965</c:v>
                </c:pt>
                <c:pt idx="6700">
                  <c:v>-7781</c:v>
                </c:pt>
                <c:pt idx="6701">
                  <c:v>-3958</c:v>
                </c:pt>
                <c:pt idx="6702">
                  <c:v>1158</c:v>
                </c:pt>
                <c:pt idx="6703">
                  <c:v>6237</c:v>
                </c:pt>
                <c:pt idx="6704">
                  <c:v>10805</c:v>
                </c:pt>
                <c:pt idx="6705">
                  <c:v>14885</c:v>
                </c:pt>
                <c:pt idx="6706">
                  <c:v>18238</c:v>
                </c:pt>
                <c:pt idx="6707">
                  <c:v>21024</c:v>
                </c:pt>
                <c:pt idx="6708">
                  <c:v>22473</c:v>
                </c:pt>
                <c:pt idx="6709">
                  <c:v>22479</c:v>
                </c:pt>
                <c:pt idx="6710">
                  <c:v>21954</c:v>
                </c:pt>
                <c:pt idx="6711">
                  <c:v>20884</c:v>
                </c:pt>
                <c:pt idx="6712">
                  <c:v>19269</c:v>
                </c:pt>
                <c:pt idx="6713">
                  <c:v>16530</c:v>
                </c:pt>
                <c:pt idx="6714">
                  <c:v>12317</c:v>
                </c:pt>
                <c:pt idx="6715">
                  <c:v>7946</c:v>
                </c:pt>
                <c:pt idx="6716">
                  <c:v>4124</c:v>
                </c:pt>
                <c:pt idx="6717">
                  <c:v>1025</c:v>
                </c:pt>
                <c:pt idx="6718">
                  <c:v>-1155</c:v>
                </c:pt>
                <c:pt idx="6719">
                  <c:v>-2602</c:v>
                </c:pt>
                <c:pt idx="6720">
                  <c:v>-2635</c:v>
                </c:pt>
                <c:pt idx="6721">
                  <c:v>-848</c:v>
                </c:pt>
                <c:pt idx="6722">
                  <c:v>1927</c:v>
                </c:pt>
                <c:pt idx="6723">
                  <c:v>4652</c:v>
                </c:pt>
                <c:pt idx="6724">
                  <c:v>6316</c:v>
                </c:pt>
                <c:pt idx="6725">
                  <c:v>6724</c:v>
                </c:pt>
                <c:pt idx="6726">
                  <c:v>6138</c:v>
                </c:pt>
                <c:pt idx="6727">
                  <c:v>4177</c:v>
                </c:pt>
                <c:pt idx="6728">
                  <c:v>747</c:v>
                </c:pt>
                <c:pt idx="6729">
                  <c:v>-3658</c:v>
                </c:pt>
                <c:pt idx="6730">
                  <c:v>-8015</c:v>
                </c:pt>
                <c:pt idx="6731">
                  <c:v>-10943</c:v>
                </c:pt>
                <c:pt idx="6732">
                  <c:v>-12170</c:v>
                </c:pt>
                <c:pt idx="6733">
                  <c:v>-12134</c:v>
                </c:pt>
                <c:pt idx="6734">
                  <c:v>-10906</c:v>
                </c:pt>
                <c:pt idx="6735">
                  <c:v>-8701</c:v>
                </c:pt>
                <c:pt idx="6736">
                  <c:v>-5635</c:v>
                </c:pt>
                <c:pt idx="6737">
                  <c:v>-2094</c:v>
                </c:pt>
                <c:pt idx="6738">
                  <c:v>762</c:v>
                </c:pt>
                <c:pt idx="6739">
                  <c:v>2469</c:v>
                </c:pt>
                <c:pt idx="6740">
                  <c:v>3043</c:v>
                </c:pt>
                <c:pt idx="6741">
                  <c:v>2487</c:v>
                </c:pt>
                <c:pt idx="6742">
                  <c:v>1461</c:v>
                </c:pt>
                <c:pt idx="6743">
                  <c:v>-4</c:v>
                </c:pt>
                <c:pt idx="6744">
                  <c:v>-2114</c:v>
                </c:pt>
                <c:pt idx="6745">
                  <c:v>-4369</c:v>
                </c:pt>
                <c:pt idx="6746">
                  <c:v>-6763</c:v>
                </c:pt>
                <c:pt idx="6747">
                  <c:v>-9013</c:v>
                </c:pt>
                <c:pt idx="6748">
                  <c:v>-10501</c:v>
                </c:pt>
                <c:pt idx="6749">
                  <c:v>-11286</c:v>
                </c:pt>
                <c:pt idx="6750">
                  <c:v>-11402</c:v>
                </c:pt>
                <c:pt idx="6751">
                  <c:v>-10881</c:v>
                </c:pt>
                <c:pt idx="6752">
                  <c:v>-9761</c:v>
                </c:pt>
                <c:pt idx="6753">
                  <c:v>-8026</c:v>
                </c:pt>
                <c:pt idx="6754">
                  <c:v>-5966</c:v>
                </c:pt>
                <c:pt idx="6755">
                  <c:v>-4075</c:v>
                </c:pt>
                <c:pt idx="6756">
                  <c:v>-3038</c:v>
                </c:pt>
                <c:pt idx="6757">
                  <c:v>-2904</c:v>
                </c:pt>
                <c:pt idx="6758">
                  <c:v>-3096</c:v>
                </c:pt>
                <c:pt idx="6759">
                  <c:v>-3350</c:v>
                </c:pt>
                <c:pt idx="6760">
                  <c:v>-3037</c:v>
                </c:pt>
                <c:pt idx="6761">
                  <c:v>-1824</c:v>
                </c:pt>
                <c:pt idx="6762">
                  <c:v>-347</c:v>
                </c:pt>
                <c:pt idx="6763">
                  <c:v>1231</c:v>
                </c:pt>
                <c:pt idx="6764">
                  <c:v>2506</c:v>
                </c:pt>
                <c:pt idx="6765">
                  <c:v>2910</c:v>
                </c:pt>
                <c:pt idx="6766">
                  <c:v>2784</c:v>
                </c:pt>
                <c:pt idx="6767">
                  <c:v>1505</c:v>
                </c:pt>
                <c:pt idx="6768">
                  <c:v>-1352</c:v>
                </c:pt>
                <c:pt idx="6769">
                  <c:v>-4624</c:v>
                </c:pt>
                <c:pt idx="6770">
                  <c:v>-7632</c:v>
                </c:pt>
                <c:pt idx="6771">
                  <c:v>-9558</c:v>
                </c:pt>
                <c:pt idx="6772">
                  <c:v>-9896</c:v>
                </c:pt>
                <c:pt idx="6773">
                  <c:v>-9562</c:v>
                </c:pt>
                <c:pt idx="6774">
                  <c:v>-8526</c:v>
                </c:pt>
                <c:pt idx="6775">
                  <c:v>-6427</c:v>
                </c:pt>
                <c:pt idx="6776">
                  <c:v>-3864</c:v>
                </c:pt>
                <c:pt idx="6777">
                  <c:v>-1548</c:v>
                </c:pt>
                <c:pt idx="6778">
                  <c:v>-629</c:v>
                </c:pt>
                <c:pt idx="6779">
                  <c:v>-1593</c:v>
                </c:pt>
                <c:pt idx="6780">
                  <c:v>-3562</c:v>
                </c:pt>
                <c:pt idx="6781">
                  <c:v>-5697</c:v>
                </c:pt>
                <c:pt idx="6782">
                  <c:v>-7802</c:v>
                </c:pt>
                <c:pt idx="6783">
                  <c:v>-10211</c:v>
                </c:pt>
                <c:pt idx="6784">
                  <c:v>-12745</c:v>
                </c:pt>
                <c:pt idx="6785">
                  <c:v>-14962</c:v>
                </c:pt>
                <c:pt idx="6786">
                  <c:v>-16644</c:v>
                </c:pt>
                <c:pt idx="6787">
                  <c:v>-17125</c:v>
                </c:pt>
                <c:pt idx="6788">
                  <c:v>-16802</c:v>
                </c:pt>
                <c:pt idx="6789">
                  <c:v>-16124</c:v>
                </c:pt>
                <c:pt idx="6790">
                  <c:v>-14474</c:v>
                </c:pt>
                <c:pt idx="6791">
                  <c:v>-12211</c:v>
                </c:pt>
                <c:pt idx="6792">
                  <c:v>-8812</c:v>
                </c:pt>
                <c:pt idx="6793">
                  <c:v>-2925</c:v>
                </c:pt>
                <c:pt idx="6794">
                  <c:v>4592</c:v>
                </c:pt>
                <c:pt idx="6795">
                  <c:v>12462</c:v>
                </c:pt>
                <c:pt idx="6796">
                  <c:v>19440</c:v>
                </c:pt>
                <c:pt idx="6797">
                  <c:v>23814</c:v>
                </c:pt>
                <c:pt idx="6798">
                  <c:v>25874</c:v>
                </c:pt>
                <c:pt idx="6799">
                  <c:v>26099</c:v>
                </c:pt>
                <c:pt idx="6800">
                  <c:v>23059</c:v>
                </c:pt>
                <c:pt idx="6801">
                  <c:v>16577</c:v>
                </c:pt>
                <c:pt idx="6802">
                  <c:v>7910</c:v>
                </c:pt>
                <c:pt idx="6803">
                  <c:v>-1440</c:v>
                </c:pt>
                <c:pt idx="6804">
                  <c:v>-8825</c:v>
                </c:pt>
                <c:pt idx="6805">
                  <c:v>-13126</c:v>
                </c:pt>
                <c:pt idx="6806">
                  <c:v>-15070</c:v>
                </c:pt>
                <c:pt idx="6807">
                  <c:v>-13909</c:v>
                </c:pt>
                <c:pt idx="6808">
                  <c:v>-9264</c:v>
                </c:pt>
                <c:pt idx="6809">
                  <c:v>-2216</c:v>
                </c:pt>
                <c:pt idx="6810">
                  <c:v>6197</c:v>
                </c:pt>
                <c:pt idx="6811">
                  <c:v>14237</c:v>
                </c:pt>
                <c:pt idx="6812">
                  <c:v>20741</c:v>
                </c:pt>
                <c:pt idx="6813">
                  <c:v>25703</c:v>
                </c:pt>
                <c:pt idx="6814">
                  <c:v>28357</c:v>
                </c:pt>
                <c:pt idx="6815">
                  <c:v>27922</c:v>
                </c:pt>
                <c:pt idx="6816">
                  <c:v>25005</c:v>
                </c:pt>
                <c:pt idx="6817">
                  <c:v>21125</c:v>
                </c:pt>
                <c:pt idx="6818">
                  <c:v>17779</c:v>
                </c:pt>
                <c:pt idx="6819">
                  <c:v>15723</c:v>
                </c:pt>
                <c:pt idx="6820">
                  <c:v>14286</c:v>
                </c:pt>
                <c:pt idx="6821">
                  <c:v>12553</c:v>
                </c:pt>
                <c:pt idx="6822">
                  <c:v>11113</c:v>
                </c:pt>
                <c:pt idx="6823">
                  <c:v>10468</c:v>
                </c:pt>
                <c:pt idx="6824">
                  <c:v>10195</c:v>
                </c:pt>
                <c:pt idx="6825">
                  <c:v>9635</c:v>
                </c:pt>
                <c:pt idx="6826">
                  <c:v>7868</c:v>
                </c:pt>
                <c:pt idx="6827">
                  <c:v>5158</c:v>
                </c:pt>
                <c:pt idx="6828">
                  <c:v>2791</c:v>
                </c:pt>
                <c:pt idx="6829">
                  <c:v>1446</c:v>
                </c:pt>
                <c:pt idx="6830">
                  <c:v>1208</c:v>
                </c:pt>
                <c:pt idx="6831">
                  <c:v>1638</c:v>
                </c:pt>
                <c:pt idx="6832">
                  <c:v>2237</c:v>
                </c:pt>
                <c:pt idx="6833">
                  <c:v>2886</c:v>
                </c:pt>
                <c:pt idx="6834">
                  <c:v>3545</c:v>
                </c:pt>
                <c:pt idx="6835">
                  <c:v>4074</c:v>
                </c:pt>
                <c:pt idx="6836">
                  <c:v>4153</c:v>
                </c:pt>
                <c:pt idx="6837">
                  <c:v>3328</c:v>
                </c:pt>
                <c:pt idx="6838">
                  <c:v>1070</c:v>
                </c:pt>
                <c:pt idx="6839">
                  <c:v>-2523</c:v>
                </c:pt>
                <c:pt idx="6840">
                  <c:v>-6405</c:v>
                </c:pt>
                <c:pt idx="6841">
                  <c:v>-9202</c:v>
                </c:pt>
                <c:pt idx="6842">
                  <c:v>-9985</c:v>
                </c:pt>
                <c:pt idx="6843">
                  <c:v>-9011</c:v>
                </c:pt>
                <c:pt idx="6844">
                  <c:v>-6986</c:v>
                </c:pt>
                <c:pt idx="6845">
                  <c:v>-4226</c:v>
                </c:pt>
                <c:pt idx="6846">
                  <c:v>-836</c:v>
                </c:pt>
                <c:pt idx="6847">
                  <c:v>2945</c:v>
                </c:pt>
                <c:pt idx="6848">
                  <c:v>6248</c:v>
                </c:pt>
                <c:pt idx="6849">
                  <c:v>7911</c:v>
                </c:pt>
                <c:pt idx="6850">
                  <c:v>7100</c:v>
                </c:pt>
                <c:pt idx="6851">
                  <c:v>4149</c:v>
                </c:pt>
                <c:pt idx="6852">
                  <c:v>308</c:v>
                </c:pt>
                <c:pt idx="6853">
                  <c:v>-3506</c:v>
                </c:pt>
                <c:pt idx="6854">
                  <c:v>-6322</c:v>
                </c:pt>
                <c:pt idx="6855">
                  <c:v>-8161</c:v>
                </c:pt>
                <c:pt idx="6856">
                  <c:v>-9582</c:v>
                </c:pt>
                <c:pt idx="6857">
                  <c:v>-9890</c:v>
                </c:pt>
                <c:pt idx="6858">
                  <c:v>-9191</c:v>
                </c:pt>
                <c:pt idx="6859">
                  <c:v>-7535</c:v>
                </c:pt>
                <c:pt idx="6860">
                  <c:v>-4901</c:v>
                </c:pt>
                <c:pt idx="6861">
                  <c:v>-2988</c:v>
                </c:pt>
                <c:pt idx="6862">
                  <c:v>-2163</c:v>
                </c:pt>
                <c:pt idx="6863">
                  <c:v>-2238</c:v>
                </c:pt>
                <c:pt idx="6864">
                  <c:v>-3354</c:v>
                </c:pt>
                <c:pt idx="6865">
                  <c:v>-4397</c:v>
                </c:pt>
                <c:pt idx="6866">
                  <c:v>-5240</c:v>
                </c:pt>
                <c:pt idx="6867">
                  <c:v>-5864</c:v>
                </c:pt>
                <c:pt idx="6868">
                  <c:v>-5573</c:v>
                </c:pt>
                <c:pt idx="6869">
                  <c:v>-4123</c:v>
                </c:pt>
                <c:pt idx="6870">
                  <c:v>-1268</c:v>
                </c:pt>
                <c:pt idx="6871">
                  <c:v>2249</c:v>
                </c:pt>
                <c:pt idx="6872">
                  <c:v>5657</c:v>
                </c:pt>
                <c:pt idx="6873">
                  <c:v>7955</c:v>
                </c:pt>
                <c:pt idx="6874">
                  <c:v>8044</c:v>
                </c:pt>
                <c:pt idx="6875">
                  <c:v>6378</c:v>
                </c:pt>
                <c:pt idx="6876">
                  <c:v>2446</c:v>
                </c:pt>
                <c:pt idx="6877">
                  <c:v>-3155</c:v>
                </c:pt>
                <c:pt idx="6878">
                  <c:v>-8222</c:v>
                </c:pt>
                <c:pt idx="6879">
                  <c:v>-12543</c:v>
                </c:pt>
                <c:pt idx="6880">
                  <c:v>-15132</c:v>
                </c:pt>
                <c:pt idx="6881">
                  <c:v>-15806</c:v>
                </c:pt>
                <c:pt idx="6882">
                  <c:v>-15633</c:v>
                </c:pt>
                <c:pt idx="6883">
                  <c:v>-13172</c:v>
                </c:pt>
                <c:pt idx="6884">
                  <c:v>-8575</c:v>
                </c:pt>
                <c:pt idx="6885">
                  <c:v>-3835</c:v>
                </c:pt>
                <c:pt idx="6886">
                  <c:v>-279</c:v>
                </c:pt>
                <c:pt idx="6887">
                  <c:v>331</c:v>
                </c:pt>
                <c:pt idx="6888">
                  <c:v>-1939</c:v>
                </c:pt>
                <c:pt idx="6889">
                  <c:v>-5489</c:v>
                </c:pt>
                <c:pt idx="6890">
                  <c:v>-9477</c:v>
                </c:pt>
                <c:pt idx="6891">
                  <c:v>-13485</c:v>
                </c:pt>
                <c:pt idx="6892">
                  <c:v>-17293</c:v>
                </c:pt>
                <c:pt idx="6893">
                  <c:v>-20586</c:v>
                </c:pt>
                <c:pt idx="6894">
                  <c:v>-22929</c:v>
                </c:pt>
                <c:pt idx="6895">
                  <c:v>-23546</c:v>
                </c:pt>
                <c:pt idx="6896">
                  <c:v>-21940</c:v>
                </c:pt>
                <c:pt idx="6897">
                  <c:v>-18880</c:v>
                </c:pt>
                <c:pt idx="6898">
                  <c:v>-15436</c:v>
                </c:pt>
                <c:pt idx="6899">
                  <c:v>-12394</c:v>
                </c:pt>
                <c:pt idx="6900">
                  <c:v>-9675</c:v>
                </c:pt>
                <c:pt idx="6901">
                  <c:v>-5696</c:v>
                </c:pt>
                <c:pt idx="6902">
                  <c:v>512</c:v>
                </c:pt>
                <c:pt idx="6903">
                  <c:v>7457</c:v>
                </c:pt>
                <c:pt idx="6904">
                  <c:v>13266</c:v>
                </c:pt>
                <c:pt idx="6905">
                  <c:v>17088</c:v>
                </c:pt>
                <c:pt idx="6906">
                  <c:v>18900</c:v>
                </c:pt>
                <c:pt idx="6907">
                  <c:v>19972</c:v>
                </c:pt>
                <c:pt idx="6908">
                  <c:v>19863</c:v>
                </c:pt>
                <c:pt idx="6909">
                  <c:v>16250</c:v>
                </c:pt>
                <c:pt idx="6910">
                  <c:v>9379</c:v>
                </c:pt>
                <c:pt idx="6911">
                  <c:v>744</c:v>
                </c:pt>
                <c:pt idx="6912">
                  <c:v>-7696</c:v>
                </c:pt>
                <c:pt idx="6913">
                  <c:v>-13618</c:v>
                </c:pt>
                <c:pt idx="6914">
                  <c:v>-17330</c:v>
                </c:pt>
                <c:pt idx="6915">
                  <c:v>-18686</c:v>
                </c:pt>
                <c:pt idx="6916">
                  <c:v>-16360</c:v>
                </c:pt>
                <c:pt idx="6917">
                  <c:v>-10877</c:v>
                </c:pt>
                <c:pt idx="6918">
                  <c:v>-2809</c:v>
                </c:pt>
                <c:pt idx="6919">
                  <c:v>6785</c:v>
                </c:pt>
                <c:pt idx="6920">
                  <c:v>16186</c:v>
                </c:pt>
                <c:pt idx="6921">
                  <c:v>24266</c:v>
                </c:pt>
                <c:pt idx="6922">
                  <c:v>29238</c:v>
                </c:pt>
                <c:pt idx="6923">
                  <c:v>29958</c:v>
                </c:pt>
                <c:pt idx="6924">
                  <c:v>26987</c:v>
                </c:pt>
                <c:pt idx="6925">
                  <c:v>22124</c:v>
                </c:pt>
                <c:pt idx="6926">
                  <c:v>17307</c:v>
                </c:pt>
                <c:pt idx="6927">
                  <c:v>12911</c:v>
                </c:pt>
                <c:pt idx="6928">
                  <c:v>9090</c:v>
                </c:pt>
                <c:pt idx="6929">
                  <c:v>6150</c:v>
                </c:pt>
                <c:pt idx="6930">
                  <c:v>4565</c:v>
                </c:pt>
                <c:pt idx="6931">
                  <c:v>5304</c:v>
                </c:pt>
                <c:pt idx="6932">
                  <c:v>7302</c:v>
                </c:pt>
                <c:pt idx="6933">
                  <c:v>8784</c:v>
                </c:pt>
                <c:pt idx="6934">
                  <c:v>9175</c:v>
                </c:pt>
                <c:pt idx="6935">
                  <c:v>7992</c:v>
                </c:pt>
                <c:pt idx="6936">
                  <c:v>5934</c:v>
                </c:pt>
                <c:pt idx="6937">
                  <c:v>3884</c:v>
                </c:pt>
                <c:pt idx="6938">
                  <c:v>1461</c:v>
                </c:pt>
                <c:pt idx="6939">
                  <c:v>-1010</c:v>
                </c:pt>
                <c:pt idx="6940">
                  <c:v>-2769</c:v>
                </c:pt>
                <c:pt idx="6941">
                  <c:v>-3713</c:v>
                </c:pt>
                <c:pt idx="6942">
                  <c:v>-3602</c:v>
                </c:pt>
                <c:pt idx="6943">
                  <c:v>-2582</c:v>
                </c:pt>
                <c:pt idx="6944">
                  <c:v>-1433</c:v>
                </c:pt>
                <c:pt idx="6945">
                  <c:v>-438</c:v>
                </c:pt>
                <c:pt idx="6946">
                  <c:v>-308</c:v>
                </c:pt>
                <c:pt idx="6947">
                  <c:v>-2021</c:v>
                </c:pt>
                <c:pt idx="6948">
                  <c:v>-5000</c:v>
                </c:pt>
                <c:pt idx="6949">
                  <c:v>-8340</c:v>
                </c:pt>
                <c:pt idx="6950">
                  <c:v>-11095</c:v>
                </c:pt>
                <c:pt idx="6951">
                  <c:v>-12212</c:v>
                </c:pt>
                <c:pt idx="6952">
                  <c:v>-11703</c:v>
                </c:pt>
                <c:pt idx="6953">
                  <c:v>-9530</c:v>
                </c:pt>
                <c:pt idx="6954">
                  <c:v>-5592</c:v>
                </c:pt>
                <c:pt idx="6955">
                  <c:v>-223</c:v>
                </c:pt>
                <c:pt idx="6956">
                  <c:v>5716</c:v>
                </c:pt>
                <c:pt idx="6957">
                  <c:v>10505</c:v>
                </c:pt>
                <c:pt idx="6958">
                  <c:v>12989</c:v>
                </c:pt>
                <c:pt idx="6959">
                  <c:v>12515</c:v>
                </c:pt>
                <c:pt idx="6960">
                  <c:v>9157</c:v>
                </c:pt>
                <c:pt idx="6961">
                  <c:v>4042</c:v>
                </c:pt>
                <c:pt idx="6962">
                  <c:v>-2126</c:v>
                </c:pt>
                <c:pt idx="6963">
                  <c:v>-7908</c:v>
                </c:pt>
                <c:pt idx="6964">
                  <c:v>-11988</c:v>
                </c:pt>
                <c:pt idx="6965">
                  <c:v>-14346</c:v>
                </c:pt>
                <c:pt idx="6966">
                  <c:v>-14383</c:v>
                </c:pt>
                <c:pt idx="6967">
                  <c:v>-12263</c:v>
                </c:pt>
                <c:pt idx="6968">
                  <c:v>-8663</c:v>
                </c:pt>
                <c:pt idx="6969">
                  <c:v>-4043</c:v>
                </c:pt>
                <c:pt idx="6970">
                  <c:v>-160</c:v>
                </c:pt>
                <c:pt idx="6971">
                  <c:v>1842</c:v>
                </c:pt>
                <c:pt idx="6972">
                  <c:v>1986</c:v>
                </c:pt>
                <c:pt idx="6973">
                  <c:v>801</c:v>
                </c:pt>
                <c:pt idx="6974">
                  <c:v>-503</c:v>
                </c:pt>
                <c:pt idx="6975">
                  <c:v>-1434</c:v>
                </c:pt>
                <c:pt idx="6976">
                  <c:v>-1751</c:v>
                </c:pt>
                <c:pt idx="6977">
                  <c:v>-1198</c:v>
                </c:pt>
                <c:pt idx="6978">
                  <c:v>320</c:v>
                </c:pt>
                <c:pt idx="6979">
                  <c:v>3062</c:v>
                </c:pt>
                <c:pt idx="6980">
                  <c:v>6263</c:v>
                </c:pt>
                <c:pt idx="6981">
                  <c:v>8850</c:v>
                </c:pt>
                <c:pt idx="6982">
                  <c:v>9684</c:v>
                </c:pt>
                <c:pt idx="6983">
                  <c:v>7882</c:v>
                </c:pt>
                <c:pt idx="6984">
                  <c:v>4549</c:v>
                </c:pt>
                <c:pt idx="6985">
                  <c:v>548</c:v>
                </c:pt>
                <c:pt idx="6986">
                  <c:v>-3685</c:v>
                </c:pt>
                <c:pt idx="6987">
                  <c:v>-7197</c:v>
                </c:pt>
                <c:pt idx="6988">
                  <c:v>-10078</c:v>
                </c:pt>
                <c:pt idx="6989">
                  <c:v>-11525</c:v>
                </c:pt>
                <c:pt idx="6990">
                  <c:v>-10445</c:v>
                </c:pt>
                <c:pt idx="6991">
                  <c:v>-7646</c:v>
                </c:pt>
                <c:pt idx="6992">
                  <c:v>-3931</c:v>
                </c:pt>
                <c:pt idx="6993">
                  <c:v>-388</c:v>
                </c:pt>
                <c:pt idx="6994">
                  <c:v>1645</c:v>
                </c:pt>
                <c:pt idx="6995">
                  <c:v>2017</c:v>
                </c:pt>
                <c:pt idx="6996">
                  <c:v>621</c:v>
                </c:pt>
                <c:pt idx="6997">
                  <c:v>-2638</c:v>
                </c:pt>
                <c:pt idx="6998">
                  <c:v>-7078</c:v>
                </c:pt>
                <c:pt idx="6999">
                  <c:v>-11971</c:v>
                </c:pt>
                <c:pt idx="7000">
                  <c:v>-16724</c:v>
                </c:pt>
                <c:pt idx="7001">
                  <c:v>-20501</c:v>
                </c:pt>
                <c:pt idx="7002">
                  <c:v>-22607</c:v>
                </c:pt>
                <c:pt idx="7003">
                  <c:v>-22579</c:v>
                </c:pt>
                <c:pt idx="7004">
                  <c:v>-20213</c:v>
                </c:pt>
                <c:pt idx="7005">
                  <c:v>-16044</c:v>
                </c:pt>
                <c:pt idx="7006">
                  <c:v>-10727</c:v>
                </c:pt>
                <c:pt idx="7007">
                  <c:v>-4458</c:v>
                </c:pt>
                <c:pt idx="7008">
                  <c:v>2966</c:v>
                </c:pt>
                <c:pt idx="7009">
                  <c:v>11218</c:v>
                </c:pt>
                <c:pt idx="7010">
                  <c:v>18547</c:v>
                </c:pt>
                <c:pt idx="7011">
                  <c:v>23387</c:v>
                </c:pt>
                <c:pt idx="7012">
                  <c:v>25014</c:v>
                </c:pt>
                <c:pt idx="7013">
                  <c:v>23944</c:v>
                </c:pt>
                <c:pt idx="7014">
                  <c:v>21789</c:v>
                </c:pt>
                <c:pt idx="7015">
                  <c:v>18144</c:v>
                </c:pt>
                <c:pt idx="7016">
                  <c:v>12554</c:v>
                </c:pt>
                <c:pt idx="7017">
                  <c:v>6222</c:v>
                </c:pt>
                <c:pt idx="7018">
                  <c:v>-265</c:v>
                </c:pt>
                <c:pt idx="7019">
                  <c:v>-5272</c:v>
                </c:pt>
                <c:pt idx="7020">
                  <c:v>-8218</c:v>
                </c:pt>
                <c:pt idx="7021">
                  <c:v>-10347</c:v>
                </c:pt>
                <c:pt idx="7022">
                  <c:v>-10531</c:v>
                </c:pt>
                <c:pt idx="7023">
                  <c:v>-8218</c:v>
                </c:pt>
                <c:pt idx="7024">
                  <c:v>-4084</c:v>
                </c:pt>
                <c:pt idx="7025">
                  <c:v>1836</c:v>
                </c:pt>
                <c:pt idx="7026">
                  <c:v>8269</c:v>
                </c:pt>
                <c:pt idx="7027">
                  <c:v>14931</c:v>
                </c:pt>
                <c:pt idx="7028">
                  <c:v>21886</c:v>
                </c:pt>
                <c:pt idx="7029">
                  <c:v>27168</c:v>
                </c:pt>
                <c:pt idx="7030">
                  <c:v>29484</c:v>
                </c:pt>
                <c:pt idx="7031">
                  <c:v>28647</c:v>
                </c:pt>
                <c:pt idx="7032">
                  <c:v>25453</c:v>
                </c:pt>
                <c:pt idx="7033">
                  <c:v>21334</c:v>
                </c:pt>
                <c:pt idx="7034">
                  <c:v>16593</c:v>
                </c:pt>
                <c:pt idx="7035">
                  <c:v>11373</c:v>
                </c:pt>
                <c:pt idx="7036">
                  <c:v>6315</c:v>
                </c:pt>
                <c:pt idx="7037">
                  <c:v>2743</c:v>
                </c:pt>
                <c:pt idx="7038">
                  <c:v>1920</c:v>
                </c:pt>
                <c:pt idx="7039">
                  <c:v>3186</c:v>
                </c:pt>
                <c:pt idx="7040">
                  <c:v>5248</c:v>
                </c:pt>
                <c:pt idx="7041">
                  <c:v>7162</c:v>
                </c:pt>
                <c:pt idx="7042">
                  <c:v>8315</c:v>
                </c:pt>
                <c:pt idx="7043">
                  <c:v>9112</c:v>
                </c:pt>
                <c:pt idx="7044">
                  <c:v>9321</c:v>
                </c:pt>
                <c:pt idx="7045">
                  <c:v>7923</c:v>
                </c:pt>
                <c:pt idx="7046">
                  <c:v>5054</c:v>
                </c:pt>
                <c:pt idx="7047">
                  <c:v>1319</c:v>
                </c:pt>
                <c:pt idx="7048">
                  <c:v>-2456</c:v>
                </c:pt>
                <c:pt idx="7049">
                  <c:v>-5099</c:v>
                </c:pt>
                <c:pt idx="7050">
                  <c:v>-6639</c:v>
                </c:pt>
                <c:pt idx="7051">
                  <c:v>-7437</c:v>
                </c:pt>
                <c:pt idx="7052">
                  <c:v>-7595</c:v>
                </c:pt>
                <c:pt idx="7053">
                  <c:v>-7944</c:v>
                </c:pt>
                <c:pt idx="7054">
                  <c:v>-8781</c:v>
                </c:pt>
                <c:pt idx="7055">
                  <c:v>-9899</c:v>
                </c:pt>
                <c:pt idx="7056">
                  <c:v>-11084</c:v>
                </c:pt>
                <c:pt idx="7057">
                  <c:v>-11791</c:v>
                </c:pt>
                <c:pt idx="7058">
                  <c:v>-12165</c:v>
                </c:pt>
                <c:pt idx="7059">
                  <c:v>-12206</c:v>
                </c:pt>
                <c:pt idx="7060">
                  <c:v>-11491</c:v>
                </c:pt>
                <c:pt idx="7061">
                  <c:v>-9672</c:v>
                </c:pt>
                <c:pt idx="7062">
                  <c:v>-6151</c:v>
                </c:pt>
                <c:pt idx="7063">
                  <c:v>-1813</c:v>
                </c:pt>
                <c:pt idx="7064">
                  <c:v>2045</c:v>
                </c:pt>
                <c:pt idx="7065">
                  <c:v>4963</c:v>
                </c:pt>
                <c:pt idx="7066">
                  <c:v>6098</c:v>
                </c:pt>
                <c:pt idx="7067">
                  <c:v>5696</c:v>
                </c:pt>
                <c:pt idx="7068">
                  <c:v>3969</c:v>
                </c:pt>
                <c:pt idx="7069">
                  <c:v>269</c:v>
                </c:pt>
                <c:pt idx="7070">
                  <c:v>-4568</c:v>
                </c:pt>
                <c:pt idx="7071">
                  <c:v>-9459</c:v>
                </c:pt>
                <c:pt idx="7072">
                  <c:v>-13384</c:v>
                </c:pt>
                <c:pt idx="7073">
                  <c:v>-15113</c:v>
                </c:pt>
                <c:pt idx="7074">
                  <c:v>-14780</c:v>
                </c:pt>
                <c:pt idx="7075">
                  <c:v>-12905</c:v>
                </c:pt>
                <c:pt idx="7076">
                  <c:v>-9994</c:v>
                </c:pt>
                <c:pt idx="7077">
                  <c:v>-6899</c:v>
                </c:pt>
                <c:pt idx="7078">
                  <c:v>-4222</c:v>
                </c:pt>
                <c:pt idx="7079">
                  <c:v>-2578</c:v>
                </c:pt>
                <c:pt idx="7080">
                  <c:v>-2209</c:v>
                </c:pt>
                <c:pt idx="7081">
                  <c:v>-2876</c:v>
                </c:pt>
                <c:pt idx="7082">
                  <c:v>-4071</c:v>
                </c:pt>
                <c:pt idx="7083">
                  <c:v>-4807</c:v>
                </c:pt>
                <c:pt idx="7084">
                  <c:v>-4666</c:v>
                </c:pt>
                <c:pt idx="7085">
                  <c:v>-3613</c:v>
                </c:pt>
                <c:pt idx="7086">
                  <c:v>-1595</c:v>
                </c:pt>
                <c:pt idx="7087">
                  <c:v>870</c:v>
                </c:pt>
                <c:pt idx="7088">
                  <c:v>3470</c:v>
                </c:pt>
                <c:pt idx="7089">
                  <c:v>5467</c:v>
                </c:pt>
                <c:pt idx="7090">
                  <c:v>5592</c:v>
                </c:pt>
                <c:pt idx="7091">
                  <c:v>3944</c:v>
                </c:pt>
                <c:pt idx="7092">
                  <c:v>1128</c:v>
                </c:pt>
                <c:pt idx="7093">
                  <c:v>-2103</c:v>
                </c:pt>
                <c:pt idx="7094">
                  <c:v>-4886</c:v>
                </c:pt>
                <c:pt idx="7095">
                  <c:v>-7710</c:v>
                </c:pt>
                <c:pt idx="7096">
                  <c:v>-10343</c:v>
                </c:pt>
                <c:pt idx="7097">
                  <c:v>-11250</c:v>
                </c:pt>
                <c:pt idx="7098">
                  <c:v>-10088</c:v>
                </c:pt>
                <c:pt idx="7099">
                  <c:v>-7226</c:v>
                </c:pt>
                <c:pt idx="7100">
                  <c:v>-4032</c:v>
                </c:pt>
                <c:pt idx="7101">
                  <c:v>-2423</c:v>
                </c:pt>
                <c:pt idx="7102">
                  <c:v>-2294</c:v>
                </c:pt>
                <c:pt idx="7103">
                  <c:v>-2999</c:v>
                </c:pt>
                <c:pt idx="7104">
                  <c:v>-4471</c:v>
                </c:pt>
                <c:pt idx="7105">
                  <c:v>-6497</c:v>
                </c:pt>
                <c:pt idx="7106">
                  <c:v>-9573</c:v>
                </c:pt>
                <c:pt idx="7107">
                  <c:v>-13645</c:v>
                </c:pt>
                <c:pt idx="7108">
                  <c:v>-17619</c:v>
                </c:pt>
                <c:pt idx="7109">
                  <c:v>-20568</c:v>
                </c:pt>
                <c:pt idx="7110">
                  <c:v>-21528</c:v>
                </c:pt>
                <c:pt idx="7111">
                  <c:v>-20673</c:v>
                </c:pt>
                <c:pt idx="7112">
                  <c:v>-18935</c:v>
                </c:pt>
                <c:pt idx="7113">
                  <c:v>-16228</c:v>
                </c:pt>
                <c:pt idx="7114">
                  <c:v>-11913</c:v>
                </c:pt>
                <c:pt idx="7115">
                  <c:v>-4705</c:v>
                </c:pt>
                <c:pt idx="7116">
                  <c:v>5272</c:v>
                </c:pt>
                <c:pt idx="7117">
                  <c:v>15113</c:v>
                </c:pt>
                <c:pt idx="7118">
                  <c:v>22478</c:v>
                </c:pt>
                <c:pt idx="7119">
                  <c:v>26224</c:v>
                </c:pt>
                <c:pt idx="7120">
                  <c:v>26659</c:v>
                </c:pt>
                <c:pt idx="7121">
                  <c:v>25275</c:v>
                </c:pt>
                <c:pt idx="7122">
                  <c:v>21118</c:v>
                </c:pt>
                <c:pt idx="7123">
                  <c:v>13531</c:v>
                </c:pt>
                <c:pt idx="7124">
                  <c:v>4473</c:v>
                </c:pt>
                <c:pt idx="7125">
                  <c:v>-4357</c:v>
                </c:pt>
                <c:pt idx="7126">
                  <c:v>-10703</c:v>
                </c:pt>
                <c:pt idx="7127">
                  <c:v>-13846</c:v>
                </c:pt>
                <c:pt idx="7128">
                  <c:v>-15168</c:v>
                </c:pt>
                <c:pt idx="7129">
                  <c:v>-13806</c:v>
                </c:pt>
                <c:pt idx="7130">
                  <c:v>-9478</c:v>
                </c:pt>
                <c:pt idx="7131">
                  <c:v>-3354</c:v>
                </c:pt>
                <c:pt idx="7132">
                  <c:v>3907</c:v>
                </c:pt>
                <c:pt idx="7133">
                  <c:v>10667</c:v>
                </c:pt>
                <c:pt idx="7134">
                  <c:v>16619</c:v>
                </c:pt>
                <c:pt idx="7135">
                  <c:v>22165</c:v>
                </c:pt>
                <c:pt idx="7136">
                  <c:v>26003</c:v>
                </c:pt>
                <c:pt idx="7137">
                  <c:v>27239</c:v>
                </c:pt>
                <c:pt idx="7138">
                  <c:v>25849</c:v>
                </c:pt>
                <c:pt idx="7139">
                  <c:v>23108</c:v>
                </c:pt>
                <c:pt idx="7140">
                  <c:v>20443</c:v>
                </c:pt>
                <c:pt idx="7141">
                  <c:v>17620</c:v>
                </c:pt>
                <c:pt idx="7142">
                  <c:v>14133</c:v>
                </c:pt>
                <c:pt idx="7143">
                  <c:v>9785</c:v>
                </c:pt>
                <c:pt idx="7144">
                  <c:v>6004</c:v>
                </c:pt>
                <c:pt idx="7145">
                  <c:v>4550</c:v>
                </c:pt>
                <c:pt idx="7146">
                  <c:v>4652</c:v>
                </c:pt>
                <c:pt idx="7147">
                  <c:v>5340</c:v>
                </c:pt>
                <c:pt idx="7148">
                  <c:v>6009</c:v>
                </c:pt>
                <c:pt idx="7149">
                  <c:v>6408</c:v>
                </c:pt>
                <c:pt idx="7150">
                  <c:v>7525</c:v>
                </c:pt>
                <c:pt idx="7151">
                  <c:v>8730</c:v>
                </c:pt>
                <c:pt idx="7152">
                  <c:v>8608</c:v>
                </c:pt>
                <c:pt idx="7153">
                  <c:v>7381</c:v>
                </c:pt>
                <c:pt idx="7154">
                  <c:v>5397</c:v>
                </c:pt>
                <c:pt idx="7155">
                  <c:v>3127</c:v>
                </c:pt>
                <c:pt idx="7156">
                  <c:v>1140</c:v>
                </c:pt>
                <c:pt idx="7157">
                  <c:v>-988</c:v>
                </c:pt>
                <c:pt idx="7158">
                  <c:v>-3107</c:v>
                </c:pt>
                <c:pt idx="7159">
                  <c:v>-4383</c:v>
                </c:pt>
                <c:pt idx="7160">
                  <c:v>-5321</c:v>
                </c:pt>
                <c:pt idx="7161">
                  <c:v>-6837</c:v>
                </c:pt>
                <c:pt idx="7162">
                  <c:v>-9124</c:v>
                </c:pt>
                <c:pt idx="7163">
                  <c:v>-11676</c:v>
                </c:pt>
                <c:pt idx="7164">
                  <c:v>-13041</c:v>
                </c:pt>
                <c:pt idx="7165">
                  <c:v>-12623</c:v>
                </c:pt>
                <c:pt idx="7166">
                  <c:v>-11352</c:v>
                </c:pt>
                <c:pt idx="7167">
                  <c:v>-9959</c:v>
                </c:pt>
                <c:pt idx="7168">
                  <c:v>-8215</c:v>
                </c:pt>
                <c:pt idx="7169">
                  <c:v>-5261</c:v>
                </c:pt>
                <c:pt idx="7170">
                  <c:v>-1348</c:v>
                </c:pt>
                <c:pt idx="7171">
                  <c:v>2140</c:v>
                </c:pt>
                <c:pt idx="7172">
                  <c:v>4225</c:v>
                </c:pt>
                <c:pt idx="7173">
                  <c:v>4652</c:v>
                </c:pt>
                <c:pt idx="7174">
                  <c:v>4579</c:v>
                </c:pt>
                <c:pt idx="7175">
                  <c:v>4462</c:v>
                </c:pt>
                <c:pt idx="7176">
                  <c:v>3025</c:v>
                </c:pt>
                <c:pt idx="7177">
                  <c:v>294</c:v>
                </c:pt>
                <c:pt idx="7178">
                  <c:v>-3232</c:v>
                </c:pt>
                <c:pt idx="7179">
                  <c:v>-6595</c:v>
                </c:pt>
                <c:pt idx="7180">
                  <c:v>-8300</c:v>
                </c:pt>
                <c:pt idx="7181">
                  <c:v>-9089</c:v>
                </c:pt>
                <c:pt idx="7182">
                  <c:v>-9459</c:v>
                </c:pt>
                <c:pt idx="7183">
                  <c:v>-9005</c:v>
                </c:pt>
                <c:pt idx="7184">
                  <c:v>-8093</c:v>
                </c:pt>
                <c:pt idx="7185">
                  <c:v>-6747</c:v>
                </c:pt>
                <c:pt idx="7186">
                  <c:v>-5632</c:v>
                </c:pt>
                <c:pt idx="7187">
                  <c:v>-5140</c:v>
                </c:pt>
                <c:pt idx="7188">
                  <c:v>-4669</c:v>
                </c:pt>
                <c:pt idx="7189">
                  <c:v>-3903</c:v>
                </c:pt>
                <c:pt idx="7190">
                  <c:v>-2607</c:v>
                </c:pt>
                <c:pt idx="7191">
                  <c:v>-1226</c:v>
                </c:pt>
                <c:pt idx="7192">
                  <c:v>317</c:v>
                </c:pt>
                <c:pt idx="7193">
                  <c:v>2448</c:v>
                </c:pt>
                <c:pt idx="7194">
                  <c:v>4572</c:v>
                </c:pt>
                <c:pt idx="7195">
                  <c:v>6383</c:v>
                </c:pt>
                <c:pt idx="7196">
                  <c:v>6768</c:v>
                </c:pt>
                <c:pt idx="7197">
                  <c:v>5059</c:v>
                </c:pt>
                <c:pt idx="7198">
                  <c:v>2450</c:v>
                </c:pt>
                <c:pt idx="7199">
                  <c:v>-746</c:v>
                </c:pt>
                <c:pt idx="7200">
                  <c:v>-3936</c:v>
                </c:pt>
                <c:pt idx="7201">
                  <c:v>-6485</c:v>
                </c:pt>
                <c:pt idx="7202">
                  <c:v>-8859</c:v>
                </c:pt>
                <c:pt idx="7203">
                  <c:v>-9976</c:v>
                </c:pt>
                <c:pt idx="7204">
                  <c:v>-8944</c:v>
                </c:pt>
                <c:pt idx="7205">
                  <c:v>-6539</c:v>
                </c:pt>
                <c:pt idx="7206">
                  <c:v>-3462</c:v>
                </c:pt>
                <c:pt idx="7207">
                  <c:v>-1010</c:v>
                </c:pt>
                <c:pt idx="7208">
                  <c:v>-173</c:v>
                </c:pt>
                <c:pt idx="7209">
                  <c:v>-508</c:v>
                </c:pt>
                <c:pt idx="7210">
                  <c:v>-1862</c:v>
                </c:pt>
                <c:pt idx="7211">
                  <c:v>-4380</c:v>
                </c:pt>
                <c:pt idx="7212">
                  <c:v>-7542</c:v>
                </c:pt>
                <c:pt idx="7213">
                  <c:v>-11016</c:v>
                </c:pt>
                <c:pt idx="7214">
                  <c:v>-14497</c:v>
                </c:pt>
                <c:pt idx="7215">
                  <c:v>-17208</c:v>
                </c:pt>
                <c:pt idx="7216">
                  <c:v>-18705</c:v>
                </c:pt>
                <c:pt idx="7217">
                  <c:v>-18719</c:v>
                </c:pt>
                <c:pt idx="7218">
                  <c:v>-17548</c:v>
                </c:pt>
                <c:pt idx="7219">
                  <c:v>-16062</c:v>
                </c:pt>
                <c:pt idx="7220">
                  <c:v>-14186</c:v>
                </c:pt>
                <c:pt idx="7221">
                  <c:v>-10813</c:v>
                </c:pt>
                <c:pt idx="7222">
                  <c:v>-4390</c:v>
                </c:pt>
                <c:pt idx="7223">
                  <c:v>4495</c:v>
                </c:pt>
                <c:pt idx="7224">
                  <c:v>13062</c:v>
                </c:pt>
                <c:pt idx="7225">
                  <c:v>19836</c:v>
                </c:pt>
                <c:pt idx="7226">
                  <c:v>24121</c:v>
                </c:pt>
                <c:pt idx="7227">
                  <c:v>26427</c:v>
                </c:pt>
                <c:pt idx="7228">
                  <c:v>26885</c:v>
                </c:pt>
                <c:pt idx="7229">
                  <c:v>22865</c:v>
                </c:pt>
                <c:pt idx="7230">
                  <c:v>14589</c:v>
                </c:pt>
                <c:pt idx="7231">
                  <c:v>4815</c:v>
                </c:pt>
                <c:pt idx="7232">
                  <c:v>-4525</c:v>
                </c:pt>
                <c:pt idx="7233">
                  <c:v>-11340</c:v>
                </c:pt>
                <c:pt idx="7234">
                  <c:v>-16126</c:v>
                </c:pt>
                <c:pt idx="7235">
                  <c:v>-19071</c:v>
                </c:pt>
                <c:pt idx="7236">
                  <c:v>-17746</c:v>
                </c:pt>
                <c:pt idx="7237">
                  <c:v>-12011</c:v>
                </c:pt>
                <c:pt idx="7238">
                  <c:v>-3434</c:v>
                </c:pt>
                <c:pt idx="7239">
                  <c:v>5671</c:v>
                </c:pt>
                <c:pt idx="7240">
                  <c:v>13381</c:v>
                </c:pt>
                <c:pt idx="7241">
                  <c:v>20197</c:v>
                </c:pt>
                <c:pt idx="7242">
                  <c:v>25935</c:v>
                </c:pt>
                <c:pt idx="7243">
                  <c:v>29085</c:v>
                </c:pt>
                <c:pt idx="7244">
                  <c:v>28425</c:v>
                </c:pt>
                <c:pt idx="7245">
                  <c:v>24642</c:v>
                </c:pt>
                <c:pt idx="7246">
                  <c:v>20444</c:v>
                </c:pt>
                <c:pt idx="7247">
                  <c:v>17067</c:v>
                </c:pt>
                <c:pt idx="7248">
                  <c:v>14309</c:v>
                </c:pt>
                <c:pt idx="7249">
                  <c:v>11449</c:v>
                </c:pt>
                <c:pt idx="7250">
                  <c:v>8300</c:v>
                </c:pt>
                <c:pt idx="7251">
                  <c:v>6757</c:v>
                </c:pt>
                <c:pt idx="7252">
                  <c:v>7237</c:v>
                </c:pt>
                <c:pt idx="7253">
                  <c:v>8089</c:v>
                </c:pt>
                <c:pt idx="7254">
                  <c:v>8160</c:v>
                </c:pt>
                <c:pt idx="7255">
                  <c:v>6993</c:v>
                </c:pt>
                <c:pt idx="7256">
                  <c:v>5687</c:v>
                </c:pt>
                <c:pt idx="7257">
                  <c:v>5302</c:v>
                </c:pt>
                <c:pt idx="7258">
                  <c:v>5036</c:v>
                </c:pt>
                <c:pt idx="7259">
                  <c:v>4050</c:v>
                </c:pt>
                <c:pt idx="7260">
                  <c:v>2752</c:v>
                </c:pt>
                <c:pt idx="7261">
                  <c:v>1919</c:v>
                </c:pt>
                <c:pt idx="7262">
                  <c:v>1769</c:v>
                </c:pt>
                <c:pt idx="7263">
                  <c:v>1938</c:v>
                </c:pt>
                <c:pt idx="7264">
                  <c:v>1484</c:v>
                </c:pt>
                <c:pt idx="7265">
                  <c:v>451</c:v>
                </c:pt>
                <c:pt idx="7266">
                  <c:v>-497</c:v>
                </c:pt>
                <c:pt idx="7267">
                  <c:v>-2273</c:v>
                </c:pt>
                <c:pt idx="7268">
                  <c:v>-5428</c:v>
                </c:pt>
                <c:pt idx="7269">
                  <c:v>-9436</c:v>
                </c:pt>
                <c:pt idx="7270">
                  <c:v>-13306</c:v>
                </c:pt>
                <c:pt idx="7271">
                  <c:v>-15608</c:v>
                </c:pt>
                <c:pt idx="7272">
                  <c:v>-16471</c:v>
                </c:pt>
                <c:pt idx="7273">
                  <c:v>-16381</c:v>
                </c:pt>
                <c:pt idx="7274">
                  <c:v>-14969</c:v>
                </c:pt>
                <c:pt idx="7275">
                  <c:v>-11682</c:v>
                </c:pt>
                <c:pt idx="7276">
                  <c:v>-6256</c:v>
                </c:pt>
                <c:pt idx="7277">
                  <c:v>-477</c:v>
                </c:pt>
                <c:pt idx="7278">
                  <c:v>3840</c:v>
                </c:pt>
                <c:pt idx="7279">
                  <c:v>6260</c:v>
                </c:pt>
                <c:pt idx="7280">
                  <c:v>6896</c:v>
                </c:pt>
                <c:pt idx="7281">
                  <c:v>6753</c:v>
                </c:pt>
                <c:pt idx="7282">
                  <c:v>5119</c:v>
                </c:pt>
                <c:pt idx="7283">
                  <c:v>1187</c:v>
                </c:pt>
                <c:pt idx="7284">
                  <c:v>-3788</c:v>
                </c:pt>
                <c:pt idx="7285">
                  <c:v>-8726</c:v>
                </c:pt>
                <c:pt idx="7286">
                  <c:v>-11804</c:v>
                </c:pt>
                <c:pt idx="7287">
                  <c:v>-12671</c:v>
                </c:pt>
                <c:pt idx="7288">
                  <c:v>-12772</c:v>
                </c:pt>
                <c:pt idx="7289">
                  <c:v>-11999</c:v>
                </c:pt>
                <c:pt idx="7290">
                  <c:v>-10493</c:v>
                </c:pt>
                <c:pt idx="7291">
                  <c:v>-8111</c:v>
                </c:pt>
                <c:pt idx="7292">
                  <c:v>-4971</c:v>
                </c:pt>
                <c:pt idx="7293">
                  <c:v>-2840</c:v>
                </c:pt>
                <c:pt idx="7294">
                  <c:v>-2165</c:v>
                </c:pt>
                <c:pt idx="7295">
                  <c:v>-2555</c:v>
                </c:pt>
                <c:pt idx="7296">
                  <c:v>-3162</c:v>
                </c:pt>
                <c:pt idx="7297">
                  <c:v>-3156</c:v>
                </c:pt>
                <c:pt idx="7298">
                  <c:v>-3070</c:v>
                </c:pt>
                <c:pt idx="7299">
                  <c:v>-2839</c:v>
                </c:pt>
                <c:pt idx="7300">
                  <c:v>-2203</c:v>
                </c:pt>
                <c:pt idx="7301">
                  <c:v>-846</c:v>
                </c:pt>
                <c:pt idx="7302">
                  <c:v>1179</c:v>
                </c:pt>
                <c:pt idx="7303">
                  <c:v>2347</c:v>
                </c:pt>
                <c:pt idx="7304">
                  <c:v>2363</c:v>
                </c:pt>
                <c:pt idx="7305">
                  <c:v>1551</c:v>
                </c:pt>
                <c:pt idx="7306">
                  <c:v>46</c:v>
                </c:pt>
                <c:pt idx="7307">
                  <c:v>-1503</c:v>
                </c:pt>
                <c:pt idx="7308">
                  <c:v>-3644</c:v>
                </c:pt>
                <c:pt idx="7309">
                  <c:v>-6183</c:v>
                </c:pt>
                <c:pt idx="7310">
                  <c:v>-7631</c:v>
                </c:pt>
                <c:pt idx="7311">
                  <c:v>-7526</c:v>
                </c:pt>
                <c:pt idx="7312">
                  <c:v>-6052</c:v>
                </c:pt>
                <c:pt idx="7313">
                  <c:v>-3971</c:v>
                </c:pt>
                <c:pt idx="7314">
                  <c:v>-2419</c:v>
                </c:pt>
                <c:pt idx="7315">
                  <c:v>-2046</c:v>
                </c:pt>
                <c:pt idx="7316">
                  <c:v>-2867</c:v>
                </c:pt>
                <c:pt idx="7317">
                  <c:v>-4776</c:v>
                </c:pt>
                <c:pt idx="7318">
                  <c:v>-7465</c:v>
                </c:pt>
                <c:pt idx="7319">
                  <c:v>-10237</c:v>
                </c:pt>
                <c:pt idx="7320">
                  <c:v>-13258</c:v>
                </c:pt>
                <c:pt idx="7321">
                  <c:v>-16462</c:v>
                </c:pt>
                <c:pt idx="7322">
                  <c:v>-18871</c:v>
                </c:pt>
                <c:pt idx="7323">
                  <c:v>-19647</c:v>
                </c:pt>
                <c:pt idx="7324">
                  <c:v>-18045</c:v>
                </c:pt>
                <c:pt idx="7325">
                  <c:v>-14993</c:v>
                </c:pt>
                <c:pt idx="7326">
                  <c:v>-11999</c:v>
                </c:pt>
                <c:pt idx="7327">
                  <c:v>-8818</c:v>
                </c:pt>
                <c:pt idx="7328">
                  <c:v>-4010</c:v>
                </c:pt>
                <c:pt idx="7329">
                  <c:v>3505</c:v>
                </c:pt>
                <c:pt idx="7330">
                  <c:v>11622</c:v>
                </c:pt>
                <c:pt idx="7331">
                  <c:v>17413</c:v>
                </c:pt>
                <c:pt idx="7332">
                  <c:v>20270</c:v>
                </c:pt>
                <c:pt idx="7333">
                  <c:v>21079</c:v>
                </c:pt>
                <c:pt idx="7334">
                  <c:v>21784</c:v>
                </c:pt>
                <c:pt idx="7335">
                  <c:v>21083</c:v>
                </c:pt>
                <c:pt idx="7336">
                  <c:v>16312</c:v>
                </c:pt>
                <c:pt idx="7337">
                  <c:v>8842</c:v>
                </c:pt>
                <c:pt idx="7338">
                  <c:v>695</c:v>
                </c:pt>
                <c:pt idx="7339">
                  <c:v>-5841</c:v>
                </c:pt>
                <c:pt idx="7340">
                  <c:v>-9949</c:v>
                </c:pt>
                <c:pt idx="7341">
                  <c:v>-13565</c:v>
                </c:pt>
                <c:pt idx="7342">
                  <c:v>-15317</c:v>
                </c:pt>
                <c:pt idx="7343">
                  <c:v>-13211</c:v>
                </c:pt>
                <c:pt idx="7344">
                  <c:v>-7615</c:v>
                </c:pt>
                <c:pt idx="7345">
                  <c:v>473</c:v>
                </c:pt>
                <c:pt idx="7346">
                  <c:v>8549</c:v>
                </c:pt>
                <c:pt idx="7347">
                  <c:v>15845</c:v>
                </c:pt>
                <c:pt idx="7348">
                  <c:v>22729</c:v>
                </c:pt>
                <c:pt idx="7349">
                  <c:v>27739</c:v>
                </c:pt>
                <c:pt idx="7350">
                  <c:v>29476</c:v>
                </c:pt>
                <c:pt idx="7351">
                  <c:v>27606</c:v>
                </c:pt>
                <c:pt idx="7352">
                  <c:v>23822</c:v>
                </c:pt>
                <c:pt idx="7353">
                  <c:v>20056</c:v>
                </c:pt>
                <c:pt idx="7354">
                  <c:v>16665</c:v>
                </c:pt>
                <c:pt idx="7355">
                  <c:v>13576</c:v>
                </c:pt>
                <c:pt idx="7356">
                  <c:v>10444</c:v>
                </c:pt>
                <c:pt idx="7357">
                  <c:v>8424</c:v>
                </c:pt>
                <c:pt idx="7358">
                  <c:v>8643</c:v>
                </c:pt>
                <c:pt idx="7359">
                  <c:v>9755</c:v>
                </c:pt>
                <c:pt idx="7360">
                  <c:v>10411</c:v>
                </c:pt>
                <c:pt idx="7361">
                  <c:v>9772</c:v>
                </c:pt>
                <c:pt idx="7362">
                  <c:v>8082</c:v>
                </c:pt>
                <c:pt idx="7363">
                  <c:v>6916</c:v>
                </c:pt>
                <c:pt idx="7364">
                  <c:v>6165</c:v>
                </c:pt>
                <c:pt idx="7365">
                  <c:v>4386</c:v>
                </c:pt>
                <c:pt idx="7366">
                  <c:v>1646</c:v>
                </c:pt>
                <c:pt idx="7367">
                  <c:v>-619</c:v>
                </c:pt>
                <c:pt idx="7368">
                  <c:v>-1201</c:v>
                </c:pt>
                <c:pt idx="7369">
                  <c:v>266</c:v>
                </c:pt>
                <c:pt idx="7370">
                  <c:v>2345</c:v>
                </c:pt>
                <c:pt idx="7371">
                  <c:v>3282</c:v>
                </c:pt>
                <c:pt idx="7372">
                  <c:v>3653</c:v>
                </c:pt>
                <c:pt idx="7373">
                  <c:v>3663</c:v>
                </c:pt>
                <c:pt idx="7374">
                  <c:v>2302</c:v>
                </c:pt>
                <c:pt idx="7375">
                  <c:v>-739</c:v>
                </c:pt>
                <c:pt idx="7376">
                  <c:v>-5404</c:v>
                </c:pt>
                <c:pt idx="7377">
                  <c:v>-10024</c:v>
                </c:pt>
                <c:pt idx="7378">
                  <c:v>-12886</c:v>
                </c:pt>
                <c:pt idx="7379">
                  <c:v>-14387</c:v>
                </c:pt>
                <c:pt idx="7380">
                  <c:v>-15212</c:v>
                </c:pt>
                <c:pt idx="7381">
                  <c:v>-15352</c:v>
                </c:pt>
                <c:pt idx="7382">
                  <c:v>-13517</c:v>
                </c:pt>
                <c:pt idx="7383">
                  <c:v>-9309</c:v>
                </c:pt>
                <c:pt idx="7384">
                  <c:v>-4250</c:v>
                </c:pt>
                <c:pt idx="7385">
                  <c:v>260</c:v>
                </c:pt>
                <c:pt idx="7386">
                  <c:v>2838</c:v>
                </c:pt>
                <c:pt idx="7387">
                  <c:v>4062</c:v>
                </c:pt>
                <c:pt idx="7388">
                  <c:v>4752</c:v>
                </c:pt>
                <c:pt idx="7389">
                  <c:v>3650</c:v>
                </c:pt>
                <c:pt idx="7390">
                  <c:v>907</c:v>
                </c:pt>
                <c:pt idx="7391">
                  <c:v>-3223</c:v>
                </c:pt>
                <c:pt idx="7392">
                  <c:v>-7878</c:v>
                </c:pt>
                <c:pt idx="7393">
                  <c:v>-10627</c:v>
                </c:pt>
                <c:pt idx="7394">
                  <c:v>-11662</c:v>
                </c:pt>
                <c:pt idx="7395">
                  <c:v>-11657</c:v>
                </c:pt>
                <c:pt idx="7396">
                  <c:v>-10553</c:v>
                </c:pt>
                <c:pt idx="7397">
                  <c:v>-9130</c:v>
                </c:pt>
                <c:pt idx="7398">
                  <c:v>-7248</c:v>
                </c:pt>
                <c:pt idx="7399">
                  <c:v>-5031</c:v>
                </c:pt>
                <c:pt idx="7400">
                  <c:v>-3392</c:v>
                </c:pt>
                <c:pt idx="7401">
                  <c:v>-2667</c:v>
                </c:pt>
                <c:pt idx="7402">
                  <c:v>-2512</c:v>
                </c:pt>
                <c:pt idx="7403">
                  <c:v>-2469</c:v>
                </c:pt>
                <c:pt idx="7404">
                  <c:v>-2577</c:v>
                </c:pt>
                <c:pt idx="7405">
                  <c:v>-2503</c:v>
                </c:pt>
                <c:pt idx="7406">
                  <c:v>-2378</c:v>
                </c:pt>
                <c:pt idx="7407">
                  <c:v>-2316</c:v>
                </c:pt>
                <c:pt idx="7408">
                  <c:v>-1525</c:v>
                </c:pt>
                <c:pt idx="7409">
                  <c:v>-1065</c:v>
                </c:pt>
                <c:pt idx="7410">
                  <c:v>-1532</c:v>
                </c:pt>
                <c:pt idx="7411">
                  <c:v>-1975</c:v>
                </c:pt>
                <c:pt idx="7412">
                  <c:v>-2594</c:v>
                </c:pt>
                <c:pt idx="7413">
                  <c:v>-2949</c:v>
                </c:pt>
                <c:pt idx="7414">
                  <c:v>-3275</c:v>
                </c:pt>
                <c:pt idx="7415">
                  <c:v>-4605</c:v>
                </c:pt>
                <c:pt idx="7416">
                  <c:v>-5647</c:v>
                </c:pt>
                <c:pt idx="7417">
                  <c:v>-5308</c:v>
                </c:pt>
                <c:pt idx="7418">
                  <c:v>-4006</c:v>
                </c:pt>
                <c:pt idx="7419">
                  <c:v>-2417</c:v>
                </c:pt>
                <c:pt idx="7420">
                  <c:v>-1561</c:v>
                </c:pt>
                <c:pt idx="7421">
                  <c:v>-1893</c:v>
                </c:pt>
                <c:pt idx="7422">
                  <c:v>-2759</c:v>
                </c:pt>
                <c:pt idx="7423">
                  <c:v>-3916</c:v>
                </c:pt>
                <c:pt idx="7424">
                  <c:v>-5961</c:v>
                </c:pt>
                <c:pt idx="7425">
                  <c:v>-8527</c:v>
                </c:pt>
                <c:pt idx="7426">
                  <c:v>-11139</c:v>
                </c:pt>
                <c:pt idx="7427">
                  <c:v>-13870</c:v>
                </c:pt>
                <c:pt idx="7428">
                  <c:v>-16176</c:v>
                </c:pt>
                <c:pt idx="7429">
                  <c:v>-17683</c:v>
                </c:pt>
                <c:pt idx="7430">
                  <c:v>-17864</c:v>
                </c:pt>
                <c:pt idx="7431">
                  <c:v>-16610</c:v>
                </c:pt>
                <c:pt idx="7432">
                  <c:v>-14800</c:v>
                </c:pt>
                <c:pt idx="7433">
                  <c:v>-12434</c:v>
                </c:pt>
                <c:pt idx="7434">
                  <c:v>-8406</c:v>
                </c:pt>
                <c:pt idx="7435">
                  <c:v>-1213</c:v>
                </c:pt>
                <c:pt idx="7436">
                  <c:v>7764</c:v>
                </c:pt>
                <c:pt idx="7437">
                  <c:v>14885</c:v>
                </c:pt>
                <c:pt idx="7438">
                  <c:v>18964</c:v>
                </c:pt>
                <c:pt idx="7439">
                  <c:v>20284</c:v>
                </c:pt>
                <c:pt idx="7440">
                  <c:v>20733</c:v>
                </c:pt>
                <c:pt idx="7441">
                  <c:v>20689</c:v>
                </c:pt>
                <c:pt idx="7442">
                  <c:v>16629</c:v>
                </c:pt>
                <c:pt idx="7443">
                  <c:v>9162</c:v>
                </c:pt>
                <c:pt idx="7444">
                  <c:v>1431</c:v>
                </c:pt>
                <c:pt idx="7445">
                  <c:v>-4984</c:v>
                </c:pt>
                <c:pt idx="7446">
                  <c:v>-8572</c:v>
                </c:pt>
                <c:pt idx="7447">
                  <c:v>-11568</c:v>
                </c:pt>
                <c:pt idx="7448">
                  <c:v>-14629</c:v>
                </c:pt>
                <c:pt idx="7449">
                  <c:v>-14228</c:v>
                </c:pt>
                <c:pt idx="7450">
                  <c:v>-10043</c:v>
                </c:pt>
                <c:pt idx="7451">
                  <c:v>-3394</c:v>
                </c:pt>
                <c:pt idx="7452">
                  <c:v>3730</c:v>
                </c:pt>
                <c:pt idx="7453">
                  <c:v>9630</c:v>
                </c:pt>
                <c:pt idx="7454">
                  <c:v>15649</c:v>
                </c:pt>
                <c:pt idx="7455">
                  <c:v>21868</c:v>
                </c:pt>
                <c:pt idx="7456">
                  <c:v>26440</c:v>
                </c:pt>
                <c:pt idx="7457">
                  <c:v>27882</c:v>
                </c:pt>
                <c:pt idx="7458">
                  <c:v>26240</c:v>
                </c:pt>
                <c:pt idx="7459">
                  <c:v>23401</c:v>
                </c:pt>
                <c:pt idx="7460">
                  <c:v>20295</c:v>
                </c:pt>
                <c:pt idx="7461">
                  <c:v>16790</c:v>
                </c:pt>
                <c:pt idx="7462">
                  <c:v>12581</c:v>
                </c:pt>
                <c:pt idx="7463">
                  <c:v>8156</c:v>
                </c:pt>
                <c:pt idx="7464">
                  <c:v>5617</c:v>
                </c:pt>
                <c:pt idx="7465">
                  <c:v>5456</c:v>
                </c:pt>
                <c:pt idx="7466">
                  <c:v>6339</c:v>
                </c:pt>
                <c:pt idx="7467">
                  <c:v>7366</c:v>
                </c:pt>
                <c:pt idx="7468">
                  <c:v>8046</c:v>
                </c:pt>
                <c:pt idx="7469">
                  <c:v>8894</c:v>
                </c:pt>
                <c:pt idx="7470">
                  <c:v>10346</c:v>
                </c:pt>
                <c:pt idx="7471">
                  <c:v>10732</c:v>
                </c:pt>
                <c:pt idx="7472">
                  <c:v>8660</c:v>
                </c:pt>
                <c:pt idx="7473">
                  <c:v>5330</c:v>
                </c:pt>
                <c:pt idx="7474">
                  <c:v>2122</c:v>
                </c:pt>
                <c:pt idx="7475">
                  <c:v>-139</c:v>
                </c:pt>
                <c:pt idx="7476">
                  <c:v>-1051</c:v>
                </c:pt>
                <c:pt idx="7477">
                  <c:v>-1712</c:v>
                </c:pt>
                <c:pt idx="7478">
                  <c:v>-1615</c:v>
                </c:pt>
                <c:pt idx="7479">
                  <c:v>111</c:v>
                </c:pt>
                <c:pt idx="7480">
                  <c:v>1593</c:v>
                </c:pt>
                <c:pt idx="7481">
                  <c:v>1861</c:v>
                </c:pt>
                <c:pt idx="7482">
                  <c:v>651</c:v>
                </c:pt>
                <c:pt idx="7483">
                  <c:v>-1688</c:v>
                </c:pt>
                <c:pt idx="7484">
                  <c:v>-3438</c:v>
                </c:pt>
                <c:pt idx="7485">
                  <c:v>-5216</c:v>
                </c:pt>
                <c:pt idx="7486">
                  <c:v>-7783</c:v>
                </c:pt>
                <c:pt idx="7487">
                  <c:v>-10182</c:v>
                </c:pt>
                <c:pt idx="7488">
                  <c:v>-11257</c:v>
                </c:pt>
                <c:pt idx="7489">
                  <c:v>-9774</c:v>
                </c:pt>
                <c:pt idx="7490">
                  <c:v>-6631</c:v>
                </c:pt>
                <c:pt idx="7491">
                  <c:v>-3471</c:v>
                </c:pt>
                <c:pt idx="7492">
                  <c:v>-739</c:v>
                </c:pt>
                <c:pt idx="7493">
                  <c:v>1552</c:v>
                </c:pt>
                <c:pt idx="7494">
                  <c:v>3608</c:v>
                </c:pt>
                <c:pt idx="7495">
                  <c:v>4118</c:v>
                </c:pt>
                <c:pt idx="7496">
                  <c:v>1877</c:v>
                </c:pt>
                <c:pt idx="7497">
                  <c:v>-2502</c:v>
                </c:pt>
                <c:pt idx="7498">
                  <c:v>-7699</c:v>
                </c:pt>
                <c:pt idx="7499">
                  <c:v>-11748</c:v>
                </c:pt>
                <c:pt idx="7500">
                  <c:v>-14059</c:v>
                </c:pt>
                <c:pt idx="7501">
                  <c:v>-14959</c:v>
                </c:pt>
                <c:pt idx="7502">
                  <c:v>-14019</c:v>
                </c:pt>
                <c:pt idx="7503">
                  <c:v>-11391</c:v>
                </c:pt>
                <c:pt idx="7504">
                  <c:v>-7488</c:v>
                </c:pt>
                <c:pt idx="7505">
                  <c:v>-3117</c:v>
                </c:pt>
                <c:pt idx="7506">
                  <c:v>470</c:v>
                </c:pt>
                <c:pt idx="7507">
                  <c:v>2651</c:v>
                </c:pt>
                <c:pt idx="7508">
                  <c:v>3207</c:v>
                </c:pt>
                <c:pt idx="7509">
                  <c:v>2284</c:v>
                </c:pt>
                <c:pt idx="7510">
                  <c:v>165</c:v>
                </c:pt>
                <c:pt idx="7511">
                  <c:v>-2325</c:v>
                </c:pt>
                <c:pt idx="7512">
                  <c:v>-4399</c:v>
                </c:pt>
                <c:pt idx="7513">
                  <c:v>-5873</c:v>
                </c:pt>
                <c:pt idx="7514">
                  <c:v>-6206</c:v>
                </c:pt>
                <c:pt idx="7515">
                  <c:v>-6025</c:v>
                </c:pt>
                <c:pt idx="7516">
                  <c:v>-5676</c:v>
                </c:pt>
                <c:pt idx="7517">
                  <c:v>-4488</c:v>
                </c:pt>
                <c:pt idx="7518">
                  <c:v>-3340</c:v>
                </c:pt>
                <c:pt idx="7519">
                  <c:v>-2402</c:v>
                </c:pt>
                <c:pt idx="7520">
                  <c:v>-1882</c:v>
                </c:pt>
                <c:pt idx="7521">
                  <c:v>-2764</c:v>
                </c:pt>
                <c:pt idx="7522">
                  <c:v>-3761</c:v>
                </c:pt>
                <c:pt idx="7523">
                  <c:v>-4190</c:v>
                </c:pt>
                <c:pt idx="7524">
                  <c:v>-4497</c:v>
                </c:pt>
                <c:pt idx="7525">
                  <c:v>-4431</c:v>
                </c:pt>
                <c:pt idx="7526">
                  <c:v>-4478</c:v>
                </c:pt>
                <c:pt idx="7527">
                  <c:v>-4680</c:v>
                </c:pt>
                <c:pt idx="7528">
                  <c:v>-4620</c:v>
                </c:pt>
                <c:pt idx="7529">
                  <c:v>-4816</c:v>
                </c:pt>
                <c:pt idx="7530">
                  <c:v>-5913</c:v>
                </c:pt>
                <c:pt idx="7531">
                  <c:v>-7584</c:v>
                </c:pt>
                <c:pt idx="7532">
                  <c:v>-9117</c:v>
                </c:pt>
                <c:pt idx="7533">
                  <c:v>-10795</c:v>
                </c:pt>
                <c:pt idx="7534">
                  <c:v>-12704</c:v>
                </c:pt>
                <c:pt idx="7535">
                  <c:v>-14655</c:v>
                </c:pt>
                <c:pt idx="7536">
                  <c:v>-16163</c:v>
                </c:pt>
                <c:pt idx="7537">
                  <c:v>-15988</c:v>
                </c:pt>
                <c:pt idx="7538">
                  <c:v>-14871</c:v>
                </c:pt>
                <c:pt idx="7539">
                  <c:v>-13712</c:v>
                </c:pt>
                <c:pt idx="7540">
                  <c:v>-10864</c:v>
                </c:pt>
                <c:pt idx="7541">
                  <c:v>-4778</c:v>
                </c:pt>
                <c:pt idx="7542">
                  <c:v>4144</c:v>
                </c:pt>
                <c:pt idx="7543">
                  <c:v>12928</c:v>
                </c:pt>
                <c:pt idx="7544">
                  <c:v>18459</c:v>
                </c:pt>
                <c:pt idx="7545">
                  <c:v>20766</c:v>
                </c:pt>
                <c:pt idx="7546">
                  <c:v>21896</c:v>
                </c:pt>
                <c:pt idx="7547">
                  <c:v>22098</c:v>
                </c:pt>
                <c:pt idx="7548">
                  <c:v>18644</c:v>
                </c:pt>
                <c:pt idx="7549">
                  <c:v>10981</c:v>
                </c:pt>
                <c:pt idx="7550">
                  <c:v>1947</c:v>
                </c:pt>
                <c:pt idx="7551">
                  <c:v>-5716</c:v>
                </c:pt>
                <c:pt idx="7552">
                  <c:v>-10331</c:v>
                </c:pt>
                <c:pt idx="7553">
                  <c:v>-13611</c:v>
                </c:pt>
                <c:pt idx="7554">
                  <c:v>-16567</c:v>
                </c:pt>
                <c:pt idx="7555">
                  <c:v>-16067</c:v>
                </c:pt>
                <c:pt idx="7556">
                  <c:v>-11216</c:v>
                </c:pt>
                <c:pt idx="7557">
                  <c:v>-3707</c:v>
                </c:pt>
                <c:pt idx="7558">
                  <c:v>4064</c:v>
                </c:pt>
                <c:pt idx="7559">
                  <c:v>9964</c:v>
                </c:pt>
                <c:pt idx="7560">
                  <c:v>15172</c:v>
                </c:pt>
                <c:pt idx="7561">
                  <c:v>20460</c:v>
                </c:pt>
                <c:pt idx="7562">
                  <c:v>24029</c:v>
                </c:pt>
                <c:pt idx="7563">
                  <c:v>24550</c:v>
                </c:pt>
                <c:pt idx="7564">
                  <c:v>22441</c:v>
                </c:pt>
                <c:pt idx="7565">
                  <c:v>19744</c:v>
                </c:pt>
                <c:pt idx="7566">
                  <c:v>17932</c:v>
                </c:pt>
                <c:pt idx="7567">
                  <c:v>16690</c:v>
                </c:pt>
                <c:pt idx="7568">
                  <c:v>14846</c:v>
                </c:pt>
                <c:pt idx="7569">
                  <c:v>12454</c:v>
                </c:pt>
                <c:pt idx="7570">
                  <c:v>11204</c:v>
                </c:pt>
                <c:pt idx="7571">
                  <c:v>11229</c:v>
                </c:pt>
                <c:pt idx="7572">
                  <c:v>11219</c:v>
                </c:pt>
                <c:pt idx="7573">
                  <c:v>10271</c:v>
                </c:pt>
                <c:pt idx="7574">
                  <c:v>8370</c:v>
                </c:pt>
                <c:pt idx="7575">
                  <c:v>7071</c:v>
                </c:pt>
                <c:pt idx="7576">
                  <c:v>6995</c:v>
                </c:pt>
                <c:pt idx="7577">
                  <c:v>6602</c:v>
                </c:pt>
                <c:pt idx="7578">
                  <c:v>4761</c:v>
                </c:pt>
                <c:pt idx="7579">
                  <c:v>2154</c:v>
                </c:pt>
                <c:pt idx="7580">
                  <c:v>394</c:v>
                </c:pt>
                <c:pt idx="7581">
                  <c:v>73</c:v>
                </c:pt>
                <c:pt idx="7582">
                  <c:v>486</c:v>
                </c:pt>
                <c:pt idx="7583">
                  <c:v>424</c:v>
                </c:pt>
                <c:pt idx="7584">
                  <c:v>-111</c:v>
                </c:pt>
                <c:pt idx="7585">
                  <c:v>374</c:v>
                </c:pt>
                <c:pt idx="7586">
                  <c:v>1371</c:v>
                </c:pt>
                <c:pt idx="7587">
                  <c:v>1513</c:v>
                </c:pt>
                <c:pt idx="7588">
                  <c:v>523</c:v>
                </c:pt>
                <c:pt idx="7589">
                  <c:v>-1534</c:v>
                </c:pt>
                <c:pt idx="7590">
                  <c:v>-2950</c:v>
                </c:pt>
                <c:pt idx="7591">
                  <c:v>-3433</c:v>
                </c:pt>
                <c:pt idx="7592">
                  <c:v>-4686</c:v>
                </c:pt>
                <c:pt idx="7593">
                  <c:v>-6347</c:v>
                </c:pt>
                <c:pt idx="7594">
                  <c:v>-7579</c:v>
                </c:pt>
                <c:pt idx="7595">
                  <c:v>-7528</c:v>
                </c:pt>
                <c:pt idx="7596">
                  <c:v>-5873</c:v>
                </c:pt>
                <c:pt idx="7597">
                  <c:v>-4424</c:v>
                </c:pt>
                <c:pt idx="7598">
                  <c:v>-3597</c:v>
                </c:pt>
                <c:pt idx="7599">
                  <c:v>-2501</c:v>
                </c:pt>
                <c:pt idx="7600">
                  <c:v>-1336</c:v>
                </c:pt>
                <c:pt idx="7601">
                  <c:v>-727</c:v>
                </c:pt>
                <c:pt idx="7602">
                  <c:v>-1809</c:v>
                </c:pt>
                <c:pt idx="7603">
                  <c:v>-4673</c:v>
                </c:pt>
                <c:pt idx="7604">
                  <c:v>-7554</c:v>
                </c:pt>
                <c:pt idx="7605">
                  <c:v>-9449</c:v>
                </c:pt>
                <c:pt idx="7606">
                  <c:v>-10606</c:v>
                </c:pt>
                <c:pt idx="7607">
                  <c:v>-11399</c:v>
                </c:pt>
                <c:pt idx="7608">
                  <c:v>-11605</c:v>
                </c:pt>
                <c:pt idx="7609">
                  <c:v>-10480</c:v>
                </c:pt>
                <c:pt idx="7610">
                  <c:v>-8023</c:v>
                </c:pt>
                <c:pt idx="7611">
                  <c:v>-5183</c:v>
                </c:pt>
                <c:pt idx="7612">
                  <c:v>-2983</c:v>
                </c:pt>
                <c:pt idx="7613">
                  <c:v>-1518</c:v>
                </c:pt>
                <c:pt idx="7614">
                  <c:v>-198</c:v>
                </c:pt>
                <c:pt idx="7615">
                  <c:v>756</c:v>
                </c:pt>
                <c:pt idx="7616">
                  <c:v>885</c:v>
                </c:pt>
                <c:pt idx="7617">
                  <c:v>372</c:v>
                </c:pt>
                <c:pt idx="7618">
                  <c:v>-746</c:v>
                </c:pt>
                <c:pt idx="7619">
                  <c:v>-1780</c:v>
                </c:pt>
                <c:pt idx="7620">
                  <c:v>-2157</c:v>
                </c:pt>
                <c:pt idx="7621">
                  <c:v>-3207</c:v>
                </c:pt>
                <c:pt idx="7622">
                  <c:v>-4910</c:v>
                </c:pt>
                <c:pt idx="7623">
                  <c:v>-6008</c:v>
                </c:pt>
                <c:pt idx="7624">
                  <c:v>-6567</c:v>
                </c:pt>
                <c:pt idx="7625">
                  <c:v>-5802</c:v>
                </c:pt>
                <c:pt idx="7626">
                  <c:v>-4425</c:v>
                </c:pt>
                <c:pt idx="7627">
                  <c:v>-4576</c:v>
                </c:pt>
                <c:pt idx="7628">
                  <c:v>-4968</c:v>
                </c:pt>
                <c:pt idx="7629">
                  <c:v>-4759</c:v>
                </c:pt>
                <c:pt idx="7630">
                  <c:v>-4512</c:v>
                </c:pt>
                <c:pt idx="7631">
                  <c:v>-3815</c:v>
                </c:pt>
                <c:pt idx="7632">
                  <c:v>-4019</c:v>
                </c:pt>
                <c:pt idx="7633">
                  <c:v>-5344</c:v>
                </c:pt>
                <c:pt idx="7634">
                  <c:v>-5896</c:v>
                </c:pt>
                <c:pt idx="7635">
                  <c:v>-5957</c:v>
                </c:pt>
                <c:pt idx="7636">
                  <c:v>-6310</c:v>
                </c:pt>
                <c:pt idx="7637">
                  <c:v>-7031</c:v>
                </c:pt>
                <c:pt idx="7638">
                  <c:v>-8237</c:v>
                </c:pt>
                <c:pt idx="7639">
                  <c:v>-9441</c:v>
                </c:pt>
                <c:pt idx="7640">
                  <c:v>-10466</c:v>
                </c:pt>
                <c:pt idx="7641">
                  <c:v>-11734</c:v>
                </c:pt>
                <c:pt idx="7642">
                  <c:v>-13286</c:v>
                </c:pt>
                <c:pt idx="7643">
                  <c:v>-14108</c:v>
                </c:pt>
                <c:pt idx="7644">
                  <c:v>-13801</c:v>
                </c:pt>
                <c:pt idx="7645">
                  <c:v>-13013</c:v>
                </c:pt>
                <c:pt idx="7646">
                  <c:v>-10255</c:v>
                </c:pt>
                <c:pt idx="7647">
                  <c:v>-4328</c:v>
                </c:pt>
                <c:pt idx="7648">
                  <c:v>3398</c:v>
                </c:pt>
                <c:pt idx="7649">
                  <c:v>11503</c:v>
                </c:pt>
                <c:pt idx="7650">
                  <c:v>17145</c:v>
                </c:pt>
                <c:pt idx="7651">
                  <c:v>19408</c:v>
                </c:pt>
                <c:pt idx="7652">
                  <c:v>20909</c:v>
                </c:pt>
                <c:pt idx="7653">
                  <c:v>20507</c:v>
                </c:pt>
                <c:pt idx="7654">
                  <c:v>16105</c:v>
                </c:pt>
                <c:pt idx="7655">
                  <c:v>8856</c:v>
                </c:pt>
                <c:pt idx="7656">
                  <c:v>91</c:v>
                </c:pt>
                <c:pt idx="7657">
                  <c:v>-7187</c:v>
                </c:pt>
                <c:pt idx="7658">
                  <c:v>-11136</c:v>
                </c:pt>
                <c:pt idx="7659">
                  <c:v>-13958</c:v>
                </c:pt>
                <c:pt idx="7660">
                  <c:v>-15536</c:v>
                </c:pt>
                <c:pt idx="7661">
                  <c:v>-13907</c:v>
                </c:pt>
                <c:pt idx="7662">
                  <c:v>-9247</c:v>
                </c:pt>
                <c:pt idx="7663">
                  <c:v>-2427</c:v>
                </c:pt>
                <c:pt idx="7664">
                  <c:v>4629</c:v>
                </c:pt>
                <c:pt idx="7665">
                  <c:v>10114</c:v>
                </c:pt>
                <c:pt idx="7666">
                  <c:v>14736</c:v>
                </c:pt>
                <c:pt idx="7667">
                  <c:v>19063</c:v>
                </c:pt>
                <c:pt idx="7668">
                  <c:v>21744</c:v>
                </c:pt>
                <c:pt idx="7669">
                  <c:v>21967</c:v>
                </c:pt>
                <c:pt idx="7670">
                  <c:v>20427</c:v>
                </c:pt>
                <c:pt idx="7671">
                  <c:v>17932</c:v>
                </c:pt>
                <c:pt idx="7672">
                  <c:v>15598</c:v>
                </c:pt>
                <c:pt idx="7673">
                  <c:v>14005</c:v>
                </c:pt>
                <c:pt idx="7674">
                  <c:v>12217</c:v>
                </c:pt>
                <c:pt idx="7675">
                  <c:v>10539</c:v>
                </c:pt>
                <c:pt idx="7676">
                  <c:v>10055</c:v>
                </c:pt>
                <c:pt idx="7677">
                  <c:v>10014</c:v>
                </c:pt>
                <c:pt idx="7678">
                  <c:v>9944</c:v>
                </c:pt>
                <c:pt idx="7679">
                  <c:v>9757</c:v>
                </c:pt>
                <c:pt idx="7680">
                  <c:v>9065</c:v>
                </c:pt>
                <c:pt idx="7681">
                  <c:v>9077</c:v>
                </c:pt>
                <c:pt idx="7682">
                  <c:v>9805</c:v>
                </c:pt>
                <c:pt idx="7683">
                  <c:v>9297</c:v>
                </c:pt>
                <c:pt idx="7684">
                  <c:v>7599</c:v>
                </c:pt>
                <c:pt idx="7685">
                  <c:v>5488</c:v>
                </c:pt>
                <c:pt idx="7686">
                  <c:v>3528</c:v>
                </c:pt>
                <c:pt idx="7687">
                  <c:v>2521</c:v>
                </c:pt>
                <c:pt idx="7688">
                  <c:v>1433</c:v>
                </c:pt>
                <c:pt idx="7689">
                  <c:v>-423</c:v>
                </c:pt>
                <c:pt idx="7690">
                  <c:v>-1736</c:v>
                </c:pt>
                <c:pt idx="7691">
                  <c:v>-1759</c:v>
                </c:pt>
                <c:pt idx="7692">
                  <c:v>-905</c:v>
                </c:pt>
                <c:pt idx="7693">
                  <c:v>-323</c:v>
                </c:pt>
                <c:pt idx="7694">
                  <c:v>-633</c:v>
                </c:pt>
                <c:pt idx="7695">
                  <c:v>-1029</c:v>
                </c:pt>
                <c:pt idx="7696">
                  <c:v>-650</c:v>
                </c:pt>
                <c:pt idx="7697">
                  <c:v>121</c:v>
                </c:pt>
                <c:pt idx="7698">
                  <c:v>-368</c:v>
                </c:pt>
                <c:pt idx="7699">
                  <c:v>-2437</c:v>
                </c:pt>
                <c:pt idx="7700">
                  <c:v>-4611</c:v>
                </c:pt>
                <c:pt idx="7701">
                  <c:v>-5944</c:v>
                </c:pt>
                <c:pt idx="7702">
                  <c:v>-5876</c:v>
                </c:pt>
                <c:pt idx="7703">
                  <c:v>-5089</c:v>
                </c:pt>
                <c:pt idx="7704">
                  <c:v>-4513</c:v>
                </c:pt>
                <c:pt idx="7705">
                  <c:v>-3318</c:v>
                </c:pt>
                <c:pt idx="7706">
                  <c:v>-1648</c:v>
                </c:pt>
                <c:pt idx="7707">
                  <c:v>-481</c:v>
                </c:pt>
                <c:pt idx="7708">
                  <c:v>-482</c:v>
                </c:pt>
                <c:pt idx="7709">
                  <c:v>-2550</c:v>
                </c:pt>
                <c:pt idx="7710">
                  <c:v>-5701</c:v>
                </c:pt>
                <c:pt idx="7711">
                  <c:v>-8435</c:v>
                </c:pt>
                <c:pt idx="7712">
                  <c:v>-10597</c:v>
                </c:pt>
                <c:pt idx="7713">
                  <c:v>-11848</c:v>
                </c:pt>
                <c:pt idx="7714">
                  <c:v>-12150</c:v>
                </c:pt>
                <c:pt idx="7715">
                  <c:v>-11424</c:v>
                </c:pt>
                <c:pt idx="7716">
                  <c:v>-9175</c:v>
                </c:pt>
                <c:pt idx="7717">
                  <c:v>-6106</c:v>
                </c:pt>
                <c:pt idx="7718">
                  <c:v>-3404</c:v>
                </c:pt>
                <c:pt idx="7719">
                  <c:v>-1538</c:v>
                </c:pt>
                <c:pt idx="7720">
                  <c:v>-749</c:v>
                </c:pt>
                <c:pt idx="7721">
                  <c:v>-826</c:v>
                </c:pt>
                <c:pt idx="7722">
                  <c:v>-1028</c:v>
                </c:pt>
                <c:pt idx="7723">
                  <c:v>-1341</c:v>
                </c:pt>
                <c:pt idx="7724">
                  <c:v>-1988</c:v>
                </c:pt>
                <c:pt idx="7725">
                  <c:v>-2449</c:v>
                </c:pt>
                <c:pt idx="7726">
                  <c:v>-3003</c:v>
                </c:pt>
                <c:pt idx="7727">
                  <c:v>-3951</c:v>
                </c:pt>
                <c:pt idx="7728">
                  <c:v>-4833</c:v>
                </c:pt>
                <c:pt idx="7729">
                  <c:v>-5881</c:v>
                </c:pt>
                <c:pt idx="7730">
                  <c:v>-6666</c:v>
                </c:pt>
                <c:pt idx="7731">
                  <c:v>-6541</c:v>
                </c:pt>
                <c:pt idx="7732">
                  <c:v>-6217</c:v>
                </c:pt>
                <c:pt idx="7733">
                  <c:v>-5862</c:v>
                </c:pt>
                <c:pt idx="7734">
                  <c:v>-5191</c:v>
                </c:pt>
                <c:pt idx="7735">
                  <c:v>-4494</c:v>
                </c:pt>
                <c:pt idx="7736">
                  <c:v>-3685</c:v>
                </c:pt>
                <c:pt idx="7737">
                  <c:v>-2926</c:v>
                </c:pt>
                <c:pt idx="7738">
                  <c:v>-3202</c:v>
                </c:pt>
                <c:pt idx="7739">
                  <c:v>-4527</c:v>
                </c:pt>
                <c:pt idx="7740">
                  <c:v>-5956</c:v>
                </c:pt>
                <c:pt idx="7741">
                  <c:v>-7379</c:v>
                </c:pt>
                <c:pt idx="7742">
                  <c:v>-8639</c:v>
                </c:pt>
                <c:pt idx="7743">
                  <c:v>-9455</c:v>
                </c:pt>
                <c:pt idx="7744">
                  <c:v>-10418</c:v>
                </c:pt>
                <c:pt idx="7745">
                  <c:v>-11131</c:v>
                </c:pt>
                <c:pt idx="7746">
                  <c:v>-10903</c:v>
                </c:pt>
                <c:pt idx="7747">
                  <c:v>-10398</c:v>
                </c:pt>
                <c:pt idx="7748">
                  <c:v>-9825</c:v>
                </c:pt>
                <c:pt idx="7749">
                  <c:v>-9394</c:v>
                </c:pt>
                <c:pt idx="7750">
                  <c:v>-9419</c:v>
                </c:pt>
                <c:pt idx="7751">
                  <c:v>-8064</c:v>
                </c:pt>
                <c:pt idx="7752">
                  <c:v>-3731</c:v>
                </c:pt>
                <c:pt idx="7753">
                  <c:v>2250</c:v>
                </c:pt>
                <c:pt idx="7754">
                  <c:v>8029</c:v>
                </c:pt>
                <c:pt idx="7755">
                  <c:v>12376</c:v>
                </c:pt>
                <c:pt idx="7756">
                  <c:v>14956</c:v>
                </c:pt>
                <c:pt idx="7757">
                  <c:v>17385</c:v>
                </c:pt>
                <c:pt idx="7758">
                  <c:v>19114</c:v>
                </c:pt>
                <c:pt idx="7759">
                  <c:v>17048</c:v>
                </c:pt>
                <c:pt idx="7760">
                  <c:v>11667</c:v>
                </c:pt>
                <c:pt idx="7761">
                  <c:v>5249</c:v>
                </c:pt>
                <c:pt idx="7762">
                  <c:v>-608</c:v>
                </c:pt>
                <c:pt idx="7763">
                  <c:v>-4545</c:v>
                </c:pt>
                <c:pt idx="7764">
                  <c:v>-8196</c:v>
                </c:pt>
                <c:pt idx="7765">
                  <c:v>-11904</c:v>
                </c:pt>
                <c:pt idx="7766">
                  <c:v>-12696</c:v>
                </c:pt>
                <c:pt idx="7767">
                  <c:v>-10076</c:v>
                </c:pt>
                <c:pt idx="7768">
                  <c:v>-5275</c:v>
                </c:pt>
                <c:pt idx="7769">
                  <c:v>125</c:v>
                </c:pt>
                <c:pt idx="7770">
                  <c:v>4674</c:v>
                </c:pt>
                <c:pt idx="7771">
                  <c:v>9010</c:v>
                </c:pt>
                <c:pt idx="7772">
                  <c:v>13525</c:v>
                </c:pt>
                <c:pt idx="7773">
                  <c:v>16912</c:v>
                </c:pt>
                <c:pt idx="7774">
                  <c:v>18045</c:v>
                </c:pt>
                <c:pt idx="7775">
                  <c:v>17662</c:v>
                </c:pt>
                <c:pt idx="7776">
                  <c:v>17046</c:v>
                </c:pt>
                <c:pt idx="7777">
                  <c:v>16347</c:v>
                </c:pt>
                <c:pt idx="7778">
                  <c:v>15768</c:v>
                </c:pt>
                <c:pt idx="7779">
                  <c:v>14953</c:v>
                </c:pt>
                <c:pt idx="7780">
                  <c:v>13720</c:v>
                </c:pt>
                <c:pt idx="7781">
                  <c:v>13287</c:v>
                </c:pt>
                <c:pt idx="7782">
                  <c:v>13129</c:v>
                </c:pt>
                <c:pt idx="7783">
                  <c:v>12151</c:v>
                </c:pt>
                <c:pt idx="7784">
                  <c:v>10759</c:v>
                </c:pt>
                <c:pt idx="7785">
                  <c:v>9028</c:v>
                </c:pt>
                <c:pt idx="7786">
                  <c:v>7902</c:v>
                </c:pt>
                <c:pt idx="7787">
                  <c:v>8256</c:v>
                </c:pt>
                <c:pt idx="7788">
                  <c:v>8398</c:v>
                </c:pt>
                <c:pt idx="7789">
                  <c:v>7458</c:v>
                </c:pt>
                <c:pt idx="7790">
                  <c:v>6527</c:v>
                </c:pt>
                <c:pt idx="7791">
                  <c:v>5867</c:v>
                </c:pt>
                <c:pt idx="7792">
                  <c:v>5519</c:v>
                </c:pt>
                <c:pt idx="7793">
                  <c:v>5073</c:v>
                </c:pt>
                <c:pt idx="7794">
                  <c:v>3252</c:v>
                </c:pt>
                <c:pt idx="7795">
                  <c:v>1118</c:v>
                </c:pt>
                <c:pt idx="7796">
                  <c:v>220</c:v>
                </c:pt>
                <c:pt idx="7797">
                  <c:v>-265</c:v>
                </c:pt>
                <c:pt idx="7798">
                  <c:v>-698</c:v>
                </c:pt>
                <c:pt idx="7799">
                  <c:v>-1305</c:v>
                </c:pt>
                <c:pt idx="7800">
                  <c:v>-1953</c:v>
                </c:pt>
                <c:pt idx="7801">
                  <c:v>-1133</c:v>
                </c:pt>
                <c:pt idx="7802">
                  <c:v>444</c:v>
                </c:pt>
                <c:pt idx="7803">
                  <c:v>1080</c:v>
                </c:pt>
                <c:pt idx="7804">
                  <c:v>537</c:v>
                </c:pt>
                <c:pt idx="7805">
                  <c:v>-1135</c:v>
                </c:pt>
                <c:pt idx="7806">
                  <c:v>-3070</c:v>
                </c:pt>
                <c:pt idx="7807">
                  <c:v>-4725</c:v>
                </c:pt>
                <c:pt idx="7808">
                  <c:v>-6268</c:v>
                </c:pt>
                <c:pt idx="7809">
                  <c:v>-7145</c:v>
                </c:pt>
                <c:pt idx="7810">
                  <c:v>-6911</c:v>
                </c:pt>
                <c:pt idx="7811">
                  <c:v>-5551</c:v>
                </c:pt>
                <c:pt idx="7812">
                  <c:v>-3757</c:v>
                </c:pt>
                <c:pt idx="7813">
                  <c:v>-2384</c:v>
                </c:pt>
                <c:pt idx="7814">
                  <c:v>-1649</c:v>
                </c:pt>
                <c:pt idx="7815">
                  <c:v>-2165</c:v>
                </c:pt>
                <c:pt idx="7816">
                  <c:v>-3903</c:v>
                </c:pt>
                <c:pt idx="7817">
                  <c:v>-6313</c:v>
                </c:pt>
                <c:pt idx="7818">
                  <c:v>-9260</c:v>
                </c:pt>
                <c:pt idx="7819">
                  <c:v>-11489</c:v>
                </c:pt>
                <c:pt idx="7820">
                  <c:v>-12483</c:v>
                </c:pt>
                <c:pt idx="7821">
                  <c:v>-12870</c:v>
                </c:pt>
                <c:pt idx="7822">
                  <c:v>-12078</c:v>
                </c:pt>
                <c:pt idx="7823">
                  <c:v>-10358</c:v>
                </c:pt>
                <c:pt idx="7824">
                  <c:v>-8425</c:v>
                </c:pt>
                <c:pt idx="7825">
                  <c:v>-6028</c:v>
                </c:pt>
                <c:pt idx="7826">
                  <c:v>-4390</c:v>
                </c:pt>
                <c:pt idx="7827">
                  <c:v>-4013</c:v>
                </c:pt>
                <c:pt idx="7828">
                  <c:v>-3600</c:v>
                </c:pt>
                <c:pt idx="7829">
                  <c:v>-3630</c:v>
                </c:pt>
                <c:pt idx="7830">
                  <c:v>-3899</c:v>
                </c:pt>
                <c:pt idx="7831">
                  <c:v>-3920</c:v>
                </c:pt>
                <c:pt idx="7832">
                  <c:v>-5212</c:v>
                </c:pt>
                <c:pt idx="7833">
                  <c:v>-6670</c:v>
                </c:pt>
                <c:pt idx="7834">
                  <c:v>-7229</c:v>
                </c:pt>
                <c:pt idx="7835">
                  <c:v>-7720</c:v>
                </c:pt>
                <c:pt idx="7836">
                  <c:v>-7250</c:v>
                </c:pt>
                <c:pt idx="7837">
                  <c:v>-6682</c:v>
                </c:pt>
                <c:pt idx="7838">
                  <c:v>-6828</c:v>
                </c:pt>
                <c:pt idx="7839">
                  <c:v>-6287</c:v>
                </c:pt>
                <c:pt idx="7840">
                  <c:v>-5545</c:v>
                </c:pt>
                <c:pt idx="7841">
                  <c:v>-4923</c:v>
                </c:pt>
                <c:pt idx="7842">
                  <c:v>-4371</c:v>
                </c:pt>
                <c:pt idx="7843">
                  <c:v>-4583</c:v>
                </c:pt>
                <c:pt idx="7844">
                  <c:v>-5059</c:v>
                </c:pt>
                <c:pt idx="7845">
                  <c:v>-5760</c:v>
                </c:pt>
                <c:pt idx="7846">
                  <c:v>-6903</c:v>
                </c:pt>
                <c:pt idx="7847">
                  <c:v>-8255</c:v>
                </c:pt>
                <c:pt idx="7848">
                  <c:v>-9768</c:v>
                </c:pt>
                <c:pt idx="7849">
                  <c:v>-10812</c:v>
                </c:pt>
                <c:pt idx="7850">
                  <c:v>-11806</c:v>
                </c:pt>
                <c:pt idx="7851">
                  <c:v>-12965</c:v>
                </c:pt>
                <c:pt idx="7852">
                  <c:v>-13069</c:v>
                </c:pt>
                <c:pt idx="7853">
                  <c:v>-12391</c:v>
                </c:pt>
                <c:pt idx="7854">
                  <c:v>-11152</c:v>
                </c:pt>
                <c:pt idx="7855">
                  <c:v>-9697</c:v>
                </c:pt>
                <c:pt idx="7856">
                  <c:v>-8798</c:v>
                </c:pt>
                <c:pt idx="7857">
                  <c:v>-5642</c:v>
                </c:pt>
                <c:pt idx="7858">
                  <c:v>945</c:v>
                </c:pt>
                <c:pt idx="7859">
                  <c:v>7844</c:v>
                </c:pt>
                <c:pt idx="7860">
                  <c:v>13364</c:v>
                </c:pt>
                <c:pt idx="7861">
                  <c:v>16217</c:v>
                </c:pt>
                <c:pt idx="7862">
                  <c:v>17209</c:v>
                </c:pt>
                <c:pt idx="7863">
                  <c:v>19035</c:v>
                </c:pt>
                <c:pt idx="7864">
                  <c:v>19015</c:v>
                </c:pt>
                <c:pt idx="7865">
                  <c:v>14430</c:v>
                </c:pt>
                <c:pt idx="7866">
                  <c:v>7782</c:v>
                </c:pt>
                <c:pt idx="7867">
                  <c:v>1431</c:v>
                </c:pt>
                <c:pt idx="7868">
                  <c:v>-2632</c:v>
                </c:pt>
                <c:pt idx="7869">
                  <c:v>-4661</c:v>
                </c:pt>
                <c:pt idx="7870">
                  <c:v>-7701</c:v>
                </c:pt>
                <c:pt idx="7871">
                  <c:v>-10170</c:v>
                </c:pt>
                <c:pt idx="7872">
                  <c:v>-8965</c:v>
                </c:pt>
                <c:pt idx="7873">
                  <c:v>-4842</c:v>
                </c:pt>
                <c:pt idx="7874">
                  <c:v>265</c:v>
                </c:pt>
                <c:pt idx="7875">
                  <c:v>4303</c:v>
                </c:pt>
                <c:pt idx="7876">
                  <c:v>7141</c:v>
                </c:pt>
                <c:pt idx="7877">
                  <c:v>10532</c:v>
                </c:pt>
                <c:pt idx="7878">
                  <c:v>14500</c:v>
                </c:pt>
                <c:pt idx="7879">
                  <c:v>17076</c:v>
                </c:pt>
                <c:pt idx="7880">
                  <c:v>17187</c:v>
                </c:pt>
                <c:pt idx="7881">
                  <c:v>16338</c:v>
                </c:pt>
                <c:pt idx="7882">
                  <c:v>15848</c:v>
                </c:pt>
                <c:pt idx="7883">
                  <c:v>15843</c:v>
                </c:pt>
                <c:pt idx="7884">
                  <c:v>16096</c:v>
                </c:pt>
                <c:pt idx="7885">
                  <c:v>15401</c:v>
                </c:pt>
                <c:pt idx="7886">
                  <c:v>14340</c:v>
                </c:pt>
                <c:pt idx="7887">
                  <c:v>14384</c:v>
                </c:pt>
                <c:pt idx="7888">
                  <c:v>14341</c:v>
                </c:pt>
                <c:pt idx="7889">
                  <c:v>13287</c:v>
                </c:pt>
                <c:pt idx="7890">
                  <c:v>11340</c:v>
                </c:pt>
                <c:pt idx="7891">
                  <c:v>8821</c:v>
                </c:pt>
                <c:pt idx="7892">
                  <c:v>7638</c:v>
                </c:pt>
                <c:pt idx="7893">
                  <c:v>8105</c:v>
                </c:pt>
                <c:pt idx="7894">
                  <c:v>8094</c:v>
                </c:pt>
                <c:pt idx="7895">
                  <c:v>7135</c:v>
                </c:pt>
                <c:pt idx="7896">
                  <c:v>6190</c:v>
                </c:pt>
                <c:pt idx="7897">
                  <c:v>5963</c:v>
                </c:pt>
                <c:pt idx="7898">
                  <c:v>6592</c:v>
                </c:pt>
                <c:pt idx="7899">
                  <c:v>6547</c:v>
                </c:pt>
                <c:pt idx="7900">
                  <c:v>4712</c:v>
                </c:pt>
                <c:pt idx="7901">
                  <c:v>2868</c:v>
                </c:pt>
                <c:pt idx="7902">
                  <c:v>2473</c:v>
                </c:pt>
                <c:pt idx="7903">
                  <c:v>2628</c:v>
                </c:pt>
                <c:pt idx="7904">
                  <c:v>2214</c:v>
                </c:pt>
                <c:pt idx="7905">
                  <c:v>921</c:v>
                </c:pt>
                <c:pt idx="7906">
                  <c:v>-79</c:v>
                </c:pt>
                <c:pt idx="7907">
                  <c:v>596</c:v>
                </c:pt>
                <c:pt idx="7908">
                  <c:v>1883</c:v>
                </c:pt>
                <c:pt idx="7909">
                  <c:v>2102</c:v>
                </c:pt>
                <c:pt idx="7910">
                  <c:v>1148</c:v>
                </c:pt>
                <c:pt idx="7911">
                  <c:v>-172</c:v>
                </c:pt>
                <c:pt idx="7912">
                  <c:v>-891</c:v>
                </c:pt>
                <c:pt idx="7913">
                  <c:v>-1393</c:v>
                </c:pt>
                <c:pt idx="7914">
                  <c:v>-2510</c:v>
                </c:pt>
                <c:pt idx="7915">
                  <c:v>-3499</c:v>
                </c:pt>
                <c:pt idx="7916">
                  <c:v>-3817</c:v>
                </c:pt>
                <c:pt idx="7917">
                  <c:v>-3531</c:v>
                </c:pt>
                <c:pt idx="7918">
                  <c:v>-3129</c:v>
                </c:pt>
                <c:pt idx="7919">
                  <c:v>-3748</c:v>
                </c:pt>
                <c:pt idx="7920">
                  <c:v>-4791</c:v>
                </c:pt>
                <c:pt idx="7921">
                  <c:v>-5472</c:v>
                </c:pt>
                <c:pt idx="7922">
                  <c:v>-6307</c:v>
                </c:pt>
                <c:pt idx="7923">
                  <c:v>-7140</c:v>
                </c:pt>
                <c:pt idx="7924">
                  <c:v>-8115</c:v>
                </c:pt>
                <c:pt idx="7925">
                  <c:v>-8742</c:v>
                </c:pt>
                <c:pt idx="7926">
                  <c:v>-7774</c:v>
                </c:pt>
                <c:pt idx="7927">
                  <c:v>-6123</c:v>
                </c:pt>
                <c:pt idx="7928">
                  <c:v>-4810</c:v>
                </c:pt>
                <c:pt idx="7929">
                  <c:v>-4179</c:v>
                </c:pt>
                <c:pt idx="7930">
                  <c:v>-4636</c:v>
                </c:pt>
                <c:pt idx="7931">
                  <c:v>-5278</c:v>
                </c:pt>
                <c:pt idx="7932">
                  <c:v>-6133</c:v>
                </c:pt>
                <c:pt idx="7933">
                  <c:v>-7628</c:v>
                </c:pt>
                <c:pt idx="7934">
                  <c:v>-8734</c:v>
                </c:pt>
                <c:pt idx="7935">
                  <c:v>-9482</c:v>
                </c:pt>
                <c:pt idx="7936">
                  <c:v>-9282</c:v>
                </c:pt>
                <c:pt idx="7937">
                  <c:v>-7705</c:v>
                </c:pt>
                <c:pt idx="7938">
                  <c:v>-6653</c:v>
                </c:pt>
                <c:pt idx="7939">
                  <c:v>-6004</c:v>
                </c:pt>
                <c:pt idx="7940">
                  <c:v>-5621</c:v>
                </c:pt>
                <c:pt idx="7941">
                  <c:v>-5883</c:v>
                </c:pt>
                <c:pt idx="7942">
                  <c:v>-5242</c:v>
                </c:pt>
                <c:pt idx="7943">
                  <c:v>-4964</c:v>
                </c:pt>
                <c:pt idx="7944">
                  <c:v>-5960</c:v>
                </c:pt>
                <c:pt idx="7945">
                  <c:v>-6660</c:v>
                </c:pt>
                <c:pt idx="7946">
                  <c:v>-7440</c:v>
                </c:pt>
                <c:pt idx="7947">
                  <c:v>-7554</c:v>
                </c:pt>
                <c:pt idx="7948">
                  <c:v>-6568</c:v>
                </c:pt>
                <c:pt idx="7949">
                  <c:v>-6349</c:v>
                </c:pt>
                <c:pt idx="7950">
                  <c:v>-6467</c:v>
                </c:pt>
                <c:pt idx="7951">
                  <c:v>-6411</c:v>
                </c:pt>
                <c:pt idx="7952">
                  <c:v>-6783</c:v>
                </c:pt>
                <c:pt idx="7953">
                  <c:v>-7030</c:v>
                </c:pt>
                <c:pt idx="7954">
                  <c:v>-7714</c:v>
                </c:pt>
                <c:pt idx="7955">
                  <c:v>-9235</c:v>
                </c:pt>
                <c:pt idx="7956">
                  <c:v>-11055</c:v>
                </c:pt>
                <c:pt idx="7957">
                  <c:v>-13246</c:v>
                </c:pt>
                <c:pt idx="7958">
                  <c:v>-14703</c:v>
                </c:pt>
                <c:pt idx="7959">
                  <c:v>-15030</c:v>
                </c:pt>
                <c:pt idx="7960">
                  <c:v>-14698</c:v>
                </c:pt>
                <c:pt idx="7961">
                  <c:v>-13545</c:v>
                </c:pt>
                <c:pt idx="7962">
                  <c:v>-11729</c:v>
                </c:pt>
                <c:pt idx="7963">
                  <c:v>-6835</c:v>
                </c:pt>
                <c:pt idx="7964">
                  <c:v>1989</c:v>
                </c:pt>
                <c:pt idx="7965">
                  <c:v>10808</c:v>
                </c:pt>
                <c:pt idx="7966">
                  <c:v>17298</c:v>
                </c:pt>
                <c:pt idx="7967">
                  <c:v>20180</c:v>
                </c:pt>
                <c:pt idx="7968">
                  <c:v>20303</c:v>
                </c:pt>
                <c:pt idx="7969">
                  <c:v>20532</c:v>
                </c:pt>
                <c:pt idx="7970">
                  <c:v>18215</c:v>
                </c:pt>
                <c:pt idx="7971">
                  <c:v>11185</c:v>
                </c:pt>
                <c:pt idx="7972">
                  <c:v>2925</c:v>
                </c:pt>
                <c:pt idx="7973">
                  <c:v>-3748</c:v>
                </c:pt>
                <c:pt idx="7974">
                  <c:v>-6733</c:v>
                </c:pt>
                <c:pt idx="7975">
                  <c:v>-7001</c:v>
                </c:pt>
                <c:pt idx="7976">
                  <c:v>-8472</c:v>
                </c:pt>
                <c:pt idx="7977">
                  <c:v>-9284</c:v>
                </c:pt>
                <c:pt idx="7978">
                  <c:v>-6432</c:v>
                </c:pt>
                <c:pt idx="7979">
                  <c:v>-1470</c:v>
                </c:pt>
                <c:pt idx="7980">
                  <c:v>3347</c:v>
                </c:pt>
                <c:pt idx="7981">
                  <c:v>5662</c:v>
                </c:pt>
                <c:pt idx="7982">
                  <c:v>6021</c:v>
                </c:pt>
                <c:pt idx="7983">
                  <c:v>7505</c:v>
                </c:pt>
                <c:pt idx="7984">
                  <c:v>10039</c:v>
                </c:pt>
                <c:pt idx="7985">
                  <c:v>11746</c:v>
                </c:pt>
                <c:pt idx="7986">
                  <c:v>11910</c:v>
                </c:pt>
                <c:pt idx="7987">
                  <c:v>11652</c:v>
                </c:pt>
                <c:pt idx="7988">
                  <c:v>12484</c:v>
                </c:pt>
                <c:pt idx="7989">
                  <c:v>14020</c:v>
                </c:pt>
                <c:pt idx="7990">
                  <c:v>15082</c:v>
                </c:pt>
                <c:pt idx="7991">
                  <c:v>14667</c:v>
                </c:pt>
                <c:pt idx="7992">
                  <c:v>13221</c:v>
                </c:pt>
                <c:pt idx="7993">
                  <c:v>12387</c:v>
                </c:pt>
                <c:pt idx="7994">
                  <c:v>11696</c:v>
                </c:pt>
                <c:pt idx="7995">
                  <c:v>10162</c:v>
                </c:pt>
                <c:pt idx="7996">
                  <c:v>8246</c:v>
                </c:pt>
                <c:pt idx="7997">
                  <c:v>6486</c:v>
                </c:pt>
                <c:pt idx="7998">
                  <c:v>6221</c:v>
                </c:pt>
                <c:pt idx="7999">
                  <c:v>7583</c:v>
                </c:pt>
                <c:pt idx="8000">
                  <c:v>8085</c:v>
                </c:pt>
                <c:pt idx="8001">
                  <c:v>6986</c:v>
                </c:pt>
                <c:pt idx="8002">
                  <c:v>5497</c:v>
                </c:pt>
                <c:pt idx="8003">
                  <c:v>4399</c:v>
                </c:pt>
                <c:pt idx="8004">
                  <c:v>4012</c:v>
                </c:pt>
                <c:pt idx="8005">
                  <c:v>3058</c:v>
                </c:pt>
                <c:pt idx="8006">
                  <c:v>881</c:v>
                </c:pt>
                <c:pt idx="8007">
                  <c:v>-524</c:v>
                </c:pt>
                <c:pt idx="8008">
                  <c:v>100</c:v>
                </c:pt>
                <c:pt idx="8009">
                  <c:v>1810</c:v>
                </c:pt>
                <c:pt idx="8010">
                  <c:v>2767</c:v>
                </c:pt>
                <c:pt idx="8011">
                  <c:v>2302</c:v>
                </c:pt>
                <c:pt idx="8012">
                  <c:v>1928</c:v>
                </c:pt>
                <c:pt idx="8013">
                  <c:v>2809</c:v>
                </c:pt>
                <c:pt idx="8014">
                  <c:v>4171</c:v>
                </c:pt>
                <c:pt idx="8015">
                  <c:v>4233</c:v>
                </c:pt>
                <c:pt idx="8016">
                  <c:v>2425</c:v>
                </c:pt>
                <c:pt idx="8017">
                  <c:v>474</c:v>
                </c:pt>
                <c:pt idx="8018">
                  <c:v>-211</c:v>
                </c:pt>
                <c:pt idx="8019">
                  <c:v>-66</c:v>
                </c:pt>
                <c:pt idx="8020">
                  <c:v>-42</c:v>
                </c:pt>
                <c:pt idx="8021">
                  <c:v>-388</c:v>
                </c:pt>
                <c:pt idx="8022">
                  <c:v>-353</c:v>
                </c:pt>
                <c:pt idx="8023">
                  <c:v>362</c:v>
                </c:pt>
                <c:pt idx="8024">
                  <c:v>555</c:v>
                </c:pt>
                <c:pt idx="8025">
                  <c:v>-930</c:v>
                </c:pt>
                <c:pt idx="8026">
                  <c:v>-3811</c:v>
                </c:pt>
                <c:pt idx="8027">
                  <c:v>-6748</c:v>
                </c:pt>
                <c:pt idx="8028">
                  <c:v>-8671</c:v>
                </c:pt>
                <c:pt idx="8029">
                  <c:v>-9773</c:v>
                </c:pt>
                <c:pt idx="8030">
                  <c:v>-10326</c:v>
                </c:pt>
                <c:pt idx="8031">
                  <c:v>-9904</c:v>
                </c:pt>
                <c:pt idx="8032">
                  <c:v>-8166</c:v>
                </c:pt>
                <c:pt idx="8033">
                  <c:v>-5186</c:v>
                </c:pt>
                <c:pt idx="8034">
                  <c:v>-2249</c:v>
                </c:pt>
                <c:pt idx="8035">
                  <c:v>-932</c:v>
                </c:pt>
                <c:pt idx="8036">
                  <c:v>-1199</c:v>
                </c:pt>
                <c:pt idx="8037">
                  <c:v>-2399</c:v>
                </c:pt>
                <c:pt idx="8038">
                  <c:v>-4317</c:v>
                </c:pt>
                <c:pt idx="8039">
                  <c:v>-6438</c:v>
                </c:pt>
                <c:pt idx="8040">
                  <c:v>-8338</c:v>
                </c:pt>
                <c:pt idx="8041">
                  <c:v>-10224</c:v>
                </c:pt>
                <c:pt idx="8042">
                  <c:v>-10960</c:v>
                </c:pt>
                <c:pt idx="8043">
                  <c:v>-9990</c:v>
                </c:pt>
                <c:pt idx="8044">
                  <c:v>-9004</c:v>
                </c:pt>
                <c:pt idx="8045">
                  <c:v>-7973</c:v>
                </c:pt>
                <c:pt idx="8046">
                  <c:v>-7312</c:v>
                </c:pt>
                <c:pt idx="8047">
                  <c:v>-7594</c:v>
                </c:pt>
                <c:pt idx="8048">
                  <c:v>-6747</c:v>
                </c:pt>
                <c:pt idx="8049">
                  <c:v>-5794</c:v>
                </c:pt>
                <c:pt idx="8050">
                  <c:v>-6413</c:v>
                </c:pt>
                <c:pt idx="8051">
                  <c:v>-7196</c:v>
                </c:pt>
                <c:pt idx="8052">
                  <c:v>-8185</c:v>
                </c:pt>
                <c:pt idx="8053">
                  <c:v>-8683</c:v>
                </c:pt>
                <c:pt idx="8054">
                  <c:v>-7531</c:v>
                </c:pt>
                <c:pt idx="8055">
                  <c:v>-6777</c:v>
                </c:pt>
                <c:pt idx="8056">
                  <c:v>-6888</c:v>
                </c:pt>
                <c:pt idx="8057">
                  <c:v>-6641</c:v>
                </c:pt>
                <c:pt idx="8058">
                  <c:v>-6691</c:v>
                </c:pt>
                <c:pt idx="8059">
                  <c:v>-6937</c:v>
                </c:pt>
                <c:pt idx="8060">
                  <c:v>-7178</c:v>
                </c:pt>
                <c:pt idx="8061">
                  <c:v>-8403</c:v>
                </c:pt>
                <c:pt idx="8062">
                  <c:v>-10599</c:v>
                </c:pt>
                <c:pt idx="8063">
                  <c:v>-12917</c:v>
                </c:pt>
                <c:pt idx="8064">
                  <c:v>-14312</c:v>
                </c:pt>
                <c:pt idx="8065">
                  <c:v>-14381</c:v>
                </c:pt>
                <c:pt idx="8066">
                  <c:v>-13462</c:v>
                </c:pt>
                <c:pt idx="8067">
                  <c:v>-12488</c:v>
                </c:pt>
                <c:pt idx="8068">
                  <c:v>-11544</c:v>
                </c:pt>
                <c:pt idx="8069">
                  <c:v>-7198</c:v>
                </c:pt>
                <c:pt idx="8070">
                  <c:v>1443</c:v>
                </c:pt>
                <c:pt idx="8071">
                  <c:v>10228</c:v>
                </c:pt>
                <c:pt idx="8072">
                  <c:v>16527</c:v>
                </c:pt>
                <c:pt idx="8073">
                  <c:v>19086</c:v>
                </c:pt>
                <c:pt idx="8074">
                  <c:v>19303</c:v>
                </c:pt>
                <c:pt idx="8075">
                  <c:v>20498</c:v>
                </c:pt>
                <c:pt idx="8076">
                  <c:v>19511</c:v>
                </c:pt>
                <c:pt idx="8077">
                  <c:v>13010</c:v>
                </c:pt>
                <c:pt idx="8078">
                  <c:v>5343</c:v>
                </c:pt>
                <c:pt idx="8079">
                  <c:v>-103</c:v>
                </c:pt>
                <c:pt idx="8080">
                  <c:v>-2370</c:v>
                </c:pt>
                <c:pt idx="8081">
                  <c:v>-2267</c:v>
                </c:pt>
                <c:pt idx="8082">
                  <c:v>-4472</c:v>
                </c:pt>
                <c:pt idx="8083">
                  <c:v>-7180</c:v>
                </c:pt>
                <c:pt idx="8084">
                  <c:v>-5160</c:v>
                </c:pt>
                <c:pt idx="8085">
                  <c:v>-655</c:v>
                </c:pt>
                <c:pt idx="8086">
                  <c:v>3140</c:v>
                </c:pt>
                <c:pt idx="8087">
                  <c:v>4702</c:v>
                </c:pt>
                <c:pt idx="8088">
                  <c:v>4391</c:v>
                </c:pt>
                <c:pt idx="8089">
                  <c:v>6099</c:v>
                </c:pt>
                <c:pt idx="8090">
                  <c:v>10122</c:v>
                </c:pt>
                <c:pt idx="8091">
                  <c:v>12812</c:v>
                </c:pt>
                <c:pt idx="8092">
                  <c:v>13086</c:v>
                </c:pt>
                <c:pt idx="8093">
                  <c:v>12838</c:v>
                </c:pt>
                <c:pt idx="8094">
                  <c:v>13747</c:v>
                </c:pt>
                <c:pt idx="8095">
                  <c:v>15518</c:v>
                </c:pt>
                <c:pt idx="8096">
                  <c:v>16532</c:v>
                </c:pt>
                <c:pt idx="8097">
                  <c:v>15273</c:v>
                </c:pt>
                <c:pt idx="8098">
                  <c:v>12912</c:v>
                </c:pt>
                <c:pt idx="8099">
                  <c:v>12041</c:v>
                </c:pt>
                <c:pt idx="8100">
                  <c:v>11778</c:v>
                </c:pt>
                <c:pt idx="8101">
                  <c:v>10407</c:v>
                </c:pt>
                <c:pt idx="8102">
                  <c:v>8762</c:v>
                </c:pt>
                <c:pt idx="8103">
                  <c:v>7677</c:v>
                </c:pt>
                <c:pt idx="8104">
                  <c:v>8304</c:v>
                </c:pt>
                <c:pt idx="8105">
                  <c:v>10556</c:v>
                </c:pt>
                <c:pt idx="8106">
                  <c:v>11008</c:v>
                </c:pt>
                <c:pt idx="8107">
                  <c:v>8964</c:v>
                </c:pt>
                <c:pt idx="8108">
                  <c:v>6754</c:v>
                </c:pt>
                <c:pt idx="8109">
                  <c:v>4796</c:v>
                </c:pt>
                <c:pt idx="8110">
                  <c:v>3076</c:v>
                </c:pt>
                <c:pt idx="8111">
                  <c:v>813</c:v>
                </c:pt>
                <c:pt idx="8112">
                  <c:v>-2452</c:v>
                </c:pt>
                <c:pt idx="8113">
                  <c:v>-3973</c:v>
                </c:pt>
                <c:pt idx="8114">
                  <c:v>-2418</c:v>
                </c:pt>
                <c:pt idx="8115">
                  <c:v>220</c:v>
                </c:pt>
                <c:pt idx="8116">
                  <c:v>2008</c:v>
                </c:pt>
                <c:pt idx="8117">
                  <c:v>2571</c:v>
                </c:pt>
                <c:pt idx="8118">
                  <c:v>3306</c:v>
                </c:pt>
                <c:pt idx="8119">
                  <c:v>5175</c:v>
                </c:pt>
                <c:pt idx="8120">
                  <c:v>6949</c:v>
                </c:pt>
                <c:pt idx="8121">
                  <c:v>6799</c:v>
                </c:pt>
                <c:pt idx="8122">
                  <c:v>4535</c:v>
                </c:pt>
                <c:pt idx="8123">
                  <c:v>2067</c:v>
                </c:pt>
                <c:pt idx="8124">
                  <c:v>858</c:v>
                </c:pt>
                <c:pt idx="8125">
                  <c:v>337</c:v>
                </c:pt>
                <c:pt idx="8126">
                  <c:v>-214</c:v>
                </c:pt>
                <c:pt idx="8127">
                  <c:v>-814</c:v>
                </c:pt>
                <c:pt idx="8128">
                  <c:v>-1107</c:v>
                </c:pt>
                <c:pt idx="8129">
                  <c:v>-648</c:v>
                </c:pt>
                <c:pt idx="8130">
                  <c:v>-584</c:v>
                </c:pt>
                <c:pt idx="8131">
                  <c:v>-2404</c:v>
                </c:pt>
                <c:pt idx="8132">
                  <c:v>-5508</c:v>
                </c:pt>
                <c:pt idx="8133">
                  <c:v>-8643</c:v>
                </c:pt>
                <c:pt idx="8134">
                  <c:v>-10854</c:v>
                </c:pt>
                <c:pt idx="8135">
                  <c:v>-11836</c:v>
                </c:pt>
                <c:pt idx="8136">
                  <c:v>-12074</c:v>
                </c:pt>
                <c:pt idx="8137">
                  <c:v>-11335</c:v>
                </c:pt>
                <c:pt idx="8138">
                  <c:v>-9088</c:v>
                </c:pt>
                <c:pt idx="8139">
                  <c:v>-5663</c:v>
                </c:pt>
                <c:pt idx="8140">
                  <c:v>-2319</c:v>
                </c:pt>
                <c:pt idx="8141">
                  <c:v>-455</c:v>
                </c:pt>
                <c:pt idx="8142">
                  <c:v>-291</c:v>
                </c:pt>
                <c:pt idx="8143">
                  <c:v>-1469</c:v>
                </c:pt>
                <c:pt idx="8144">
                  <c:v>-3719</c:v>
                </c:pt>
                <c:pt idx="8145">
                  <c:v>-6158</c:v>
                </c:pt>
                <c:pt idx="8146">
                  <c:v>-8416</c:v>
                </c:pt>
                <c:pt idx="8147">
                  <c:v>-10658</c:v>
                </c:pt>
                <c:pt idx="8148">
                  <c:v>-11622</c:v>
                </c:pt>
                <c:pt idx="8149">
                  <c:v>-11489</c:v>
                </c:pt>
                <c:pt idx="8150">
                  <c:v>-11427</c:v>
                </c:pt>
                <c:pt idx="8151">
                  <c:v>-10546</c:v>
                </c:pt>
                <c:pt idx="8152">
                  <c:v>-9850</c:v>
                </c:pt>
                <c:pt idx="8153">
                  <c:v>-9708</c:v>
                </c:pt>
                <c:pt idx="8154">
                  <c:v>-8418</c:v>
                </c:pt>
                <c:pt idx="8155">
                  <c:v>-7620</c:v>
                </c:pt>
                <c:pt idx="8156">
                  <c:v>-7929</c:v>
                </c:pt>
                <c:pt idx="8157">
                  <c:v>-8201</c:v>
                </c:pt>
                <c:pt idx="8158">
                  <c:v>-9361</c:v>
                </c:pt>
                <c:pt idx="8159">
                  <c:v>-10388</c:v>
                </c:pt>
                <c:pt idx="8160">
                  <c:v>-9996</c:v>
                </c:pt>
                <c:pt idx="8161">
                  <c:v>-9586</c:v>
                </c:pt>
                <c:pt idx="8162">
                  <c:v>-9197</c:v>
                </c:pt>
                <c:pt idx="8163">
                  <c:v>-8415</c:v>
                </c:pt>
                <c:pt idx="8164">
                  <c:v>-8242</c:v>
                </c:pt>
                <c:pt idx="8165">
                  <c:v>-8176</c:v>
                </c:pt>
                <c:pt idx="8166">
                  <c:v>-7570</c:v>
                </c:pt>
                <c:pt idx="8167">
                  <c:v>-7790</c:v>
                </c:pt>
                <c:pt idx="8168">
                  <c:v>-9528</c:v>
                </c:pt>
                <c:pt idx="8169">
                  <c:v>-11796</c:v>
                </c:pt>
                <c:pt idx="8170">
                  <c:v>-13588</c:v>
                </c:pt>
                <c:pt idx="8171">
                  <c:v>-14009</c:v>
                </c:pt>
                <c:pt idx="8172">
                  <c:v>-12875</c:v>
                </c:pt>
                <c:pt idx="8173">
                  <c:v>-12051</c:v>
                </c:pt>
                <c:pt idx="8174">
                  <c:v>-11000</c:v>
                </c:pt>
                <c:pt idx="8175">
                  <c:v>-5640</c:v>
                </c:pt>
                <c:pt idx="8176">
                  <c:v>3546</c:v>
                </c:pt>
                <c:pt idx="8177">
                  <c:v>12318</c:v>
                </c:pt>
                <c:pt idx="8178">
                  <c:v>17910</c:v>
                </c:pt>
                <c:pt idx="8179">
                  <c:v>19039</c:v>
                </c:pt>
                <c:pt idx="8180">
                  <c:v>18596</c:v>
                </c:pt>
                <c:pt idx="8181">
                  <c:v>19267</c:v>
                </c:pt>
                <c:pt idx="8182">
                  <c:v>17178</c:v>
                </c:pt>
                <c:pt idx="8183">
                  <c:v>10675</c:v>
                </c:pt>
                <c:pt idx="8184">
                  <c:v>4112</c:v>
                </c:pt>
                <c:pt idx="8185">
                  <c:v>-74</c:v>
                </c:pt>
                <c:pt idx="8186">
                  <c:v>-1224</c:v>
                </c:pt>
                <c:pt idx="8187">
                  <c:v>-1155</c:v>
                </c:pt>
                <c:pt idx="8188">
                  <c:v>-3807</c:v>
                </c:pt>
                <c:pt idx="8189">
                  <c:v>-5986</c:v>
                </c:pt>
                <c:pt idx="8190">
                  <c:v>-3547</c:v>
                </c:pt>
                <c:pt idx="8191">
                  <c:v>291</c:v>
                </c:pt>
                <c:pt idx="8192">
                  <c:v>2863</c:v>
                </c:pt>
                <c:pt idx="8193">
                  <c:v>3801</c:v>
                </c:pt>
                <c:pt idx="8194">
                  <c:v>3978</c:v>
                </c:pt>
                <c:pt idx="8195">
                  <c:v>6799</c:v>
                </c:pt>
                <c:pt idx="8196">
                  <c:v>11562</c:v>
                </c:pt>
                <c:pt idx="8197">
                  <c:v>13972</c:v>
                </c:pt>
                <c:pt idx="8198">
                  <c:v>14147</c:v>
                </c:pt>
                <c:pt idx="8199">
                  <c:v>14154</c:v>
                </c:pt>
                <c:pt idx="8200">
                  <c:v>14563</c:v>
                </c:pt>
                <c:pt idx="8201">
                  <c:v>15620</c:v>
                </c:pt>
                <c:pt idx="8202">
                  <c:v>15681</c:v>
                </c:pt>
                <c:pt idx="8203">
                  <c:v>13466</c:v>
                </c:pt>
                <c:pt idx="8204">
                  <c:v>11160</c:v>
                </c:pt>
                <c:pt idx="8205">
                  <c:v>10367</c:v>
                </c:pt>
                <c:pt idx="8206">
                  <c:v>9966</c:v>
                </c:pt>
                <c:pt idx="8207">
                  <c:v>9029</c:v>
                </c:pt>
                <c:pt idx="8208">
                  <c:v>7826</c:v>
                </c:pt>
                <c:pt idx="8209">
                  <c:v>7245</c:v>
                </c:pt>
                <c:pt idx="8210">
                  <c:v>8440</c:v>
                </c:pt>
                <c:pt idx="8211">
                  <c:v>10465</c:v>
                </c:pt>
                <c:pt idx="8212">
                  <c:v>10378</c:v>
                </c:pt>
                <c:pt idx="8213">
                  <c:v>8079</c:v>
                </c:pt>
                <c:pt idx="8214">
                  <c:v>5727</c:v>
                </c:pt>
                <c:pt idx="8215">
                  <c:v>3863</c:v>
                </c:pt>
                <c:pt idx="8216">
                  <c:v>2398</c:v>
                </c:pt>
                <c:pt idx="8217">
                  <c:v>762</c:v>
                </c:pt>
                <c:pt idx="8218">
                  <c:v>-1291</c:v>
                </c:pt>
                <c:pt idx="8219">
                  <c:v>-1762</c:v>
                </c:pt>
                <c:pt idx="8220">
                  <c:v>-158</c:v>
                </c:pt>
                <c:pt idx="8221">
                  <c:v>1303</c:v>
                </c:pt>
                <c:pt idx="8222">
                  <c:v>1705</c:v>
                </c:pt>
                <c:pt idx="8223">
                  <c:v>1601</c:v>
                </c:pt>
                <c:pt idx="8224">
                  <c:v>1911</c:v>
                </c:pt>
                <c:pt idx="8225">
                  <c:v>3611</c:v>
                </c:pt>
                <c:pt idx="8226">
                  <c:v>5632</c:v>
                </c:pt>
                <c:pt idx="8227">
                  <c:v>6144</c:v>
                </c:pt>
                <c:pt idx="8228">
                  <c:v>5476</c:v>
                </c:pt>
                <c:pt idx="8229">
                  <c:v>4609</c:v>
                </c:pt>
                <c:pt idx="8230">
                  <c:v>4028</c:v>
                </c:pt>
                <c:pt idx="8231">
                  <c:v>3768</c:v>
                </c:pt>
                <c:pt idx="8232">
                  <c:v>3111</c:v>
                </c:pt>
                <c:pt idx="8233">
                  <c:v>1905</c:v>
                </c:pt>
                <c:pt idx="8234">
                  <c:v>622</c:v>
                </c:pt>
                <c:pt idx="8235">
                  <c:v>-618</c:v>
                </c:pt>
                <c:pt idx="8236">
                  <c:v>-2298</c:v>
                </c:pt>
                <c:pt idx="8237">
                  <c:v>-4970</c:v>
                </c:pt>
                <c:pt idx="8238">
                  <c:v>-7943</c:v>
                </c:pt>
                <c:pt idx="8239">
                  <c:v>-9993</c:v>
                </c:pt>
                <c:pt idx="8240">
                  <c:v>-10586</c:v>
                </c:pt>
                <c:pt idx="8241">
                  <c:v>-9837</c:v>
                </c:pt>
                <c:pt idx="8242">
                  <c:v>-8604</c:v>
                </c:pt>
                <c:pt idx="8243">
                  <c:v>-7209</c:v>
                </c:pt>
                <c:pt idx="8244">
                  <c:v>-5144</c:v>
                </c:pt>
                <c:pt idx="8245">
                  <c:v>-2767</c:v>
                </c:pt>
                <c:pt idx="8246">
                  <c:v>-1005</c:v>
                </c:pt>
                <c:pt idx="8247">
                  <c:v>-655</c:v>
                </c:pt>
                <c:pt idx="8248">
                  <c:v>-1893</c:v>
                </c:pt>
                <c:pt idx="8249">
                  <c:v>-3720</c:v>
                </c:pt>
                <c:pt idx="8250">
                  <c:v>-5590</c:v>
                </c:pt>
                <c:pt idx="8251">
                  <c:v>-7089</c:v>
                </c:pt>
                <c:pt idx="8252">
                  <c:v>-7856</c:v>
                </c:pt>
                <c:pt idx="8253">
                  <c:v>-8575</c:v>
                </c:pt>
                <c:pt idx="8254">
                  <c:v>-8684</c:v>
                </c:pt>
                <c:pt idx="8255">
                  <c:v>-8589</c:v>
                </c:pt>
                <c:pt idx="8256">
                  <c:v>-9498</c:v>
                </c:pt>
                <c:pt idx="8257">
                  <c:v>-10330</c:v>
                </c:pt>
                <c:pt idx="8258">
                  <c:v>-11601</c:v>
                </c:pt>
                <c:pt idx="8259">
                  <c:v>-13029</c:v>
                </c:pt>
                <c:pt idx="8260">
                  <c:v>-12803</c:v>
                </c:pt>
                <c:pt idx="8261">
                  <c:v>-12496</c:v>
                </c:pt>
                <c:pt idx="8262">
                  <c:v>-12315</c:v>
                </c:pt>
                <c:pt idx="8263">
                  <c:v>-11337</c:v>
                </c:pt>
                <c:pt idx="8264">
                  <c:v>-10825</c:v>
                </c:pt>
                <c:pt idx="8265">
                  <c:v>-9832</c:v>
                </c:pt>
                <c:pt idx="8266">
                  <c:v>-8045</c:v>
                </c:pt>
                <c:pt idx="8267">
                  <c:v>-7359</c:v>
                </c:pt>
                <c:pt idx="8268">
                  <c:v>-7288</c:v>
                </c:pt>
                <c:pt idx="8269">
                  <c:v>-7822</c:v>
                </c:pt>
                <c:pt idx="8270">
                  <c:v>-9391</c:v>
                </c:pt>
                <c:pt idx="8271">
                  <c:v>-10486</c:v>
                </c:pt>
                <c:pt idx="8272">
                  <c:v>-11094</c:v>
                </c:pt>
                <c:pt idx="8273">
                  <c:v>-11939</c:v>
                </c:pt>
                <c:pt idx="8274">
                  <c:v>-12853</c:v>
                </c:pt>
                <c:pt idx="8275">
                  <c:v>-13361</c:v>
                </c:pt>
                <c:pt idx="8276">
                  <c:v>-12508</c:v>
                </c:pt>
                <c:pt idx="8277">
                  <c:v>-10577</c:v>
                </c:pt>
                <c:pt idx="8278">
                  <c:v>-8854</c:v>
                </c:pt>
                <c:pt idx="8279">
                  <c:v>-8131</c:v>
                </c:pt>
                <c:pt idx="8280">
                  <c:v>-6841</c:v>
                </c:pt>
                <c:pt idx="8281">
                  <c:v>-1827</c:v>
                </c:pt>
                <c:pt idx="8282">
                  <c:v>5641</c:v>
                </c:pt>
                <c:pt idx="8283">
                  <c:v>11554</c:v>
                </c:pt>
                <c:pt idx="8284">
                  <c:v>14334</c:v>
                </c:pt>
                <c:pt idx="8285">
                  <c:v>14496</c:v>
                </c:pt>
                <c:pt idx="8286">
                  <c:v>15062</c:v>
                </c:pt>
                <c:pt idx="8287">
                  <c:v>16654</c:v>
                </c:pt>
                <c:pt idx="8288">
                  <c:v>15110</c:v>
                </c:pt>
                <c:pt idx="8289">
                  <c:v>10691</c:v>
                </c:pt>
                <c:pt idx="8290">
                  <c:v>7208</c:v>
                </c:pt>
                <c:pt idx="8291">
                  <c:v>5372</c:v>
                </c:pt>
                <c:pt idx="8292">
                  <c:v>4752</c:v>
                </c:pt>
                <c:pt idx="8293">
                  <c:v>2749</c:v>
                </c:pt>
                <c:pt idx="8294">
                  <c:v>-1619</c:v>
                </c:pt>
                <c:pt idx="8295">
                  <c:v>-3545</c:v>
                </c:pt>
                <c:pt idx="8296">
                  <c:v>-1840</c:v>
                </c:pt>
                <c:pt idx="8297">
                  <c:v>194</c:v>
                </c:pt>
                <c:pt idx="8298">
                  <c:v>1372</c:v>
                </c:pt>
                <c:pt idx="8299">
                  <c:v>1988</c:v>
                </c:pt>
                <c:pt idx="8300">
                  <c:v>4056</c:v>
                </c:pt>
                <c:pt idx="8301">
                  <c:v>8920</c:v>
                </c:pt>
                <c:pt idx="8302">
                  <c:v>13415</c:v>
                </c:pt>
                <c:pt idx="8303">
                  <c:v>14855</c:v>
                </c:pt>
                <c:pt idx="8304">
                  <c:v>14655</c:v>
                </c:pt>
                <c:pt idx="8305">
                  <c:v>14465</c:v>
                </c:pt>
                <c:pt idx="8306">
                  <c:v>14629</c:v>
                </c:pt>
                <c:pt idx="8307">
                  <c:v>14696</c:v>
                </c:pt>
                <c:pt idx="8308">
                  <c:v>13557</c:v>
                </c:pt>
                <c:pt idx="8309">
                  <c:v>11621</c:v>
                </c:pt>
                <c:pt idx="8310">
                  <c:v>10634</c:v>
                </c:pt>
                <c:pt idx="8311">
                  <c:v>10544</c:v>
                </c:pt>
                <c:pt idx="8312">
                  <c:v>9942</c:v>
                </c:pt>
                <c:pt idx="8313">
                  <c:v>8746</c:v>
                </c:pt>
                <c:pt idx="8314">
                  <c:v>7841</c:v>
                </c:pt>
                <c:pt idx="8315">
                  <c:v>8037</c:v>
                </c:pt>
                <c:pt idx="8316">
                  <c:v>9535</c:v>
                </c:pt>
                <c:pt idx="8317">
                  <c:v>10330</c:v>
                </c:pt>
                <c:pt idx="8318">
                  <c:v>8807</c:v>
                </c:pt>
                <c:pt idx="8319">
                  <c:v>6464</c:v>
                </c:pt>
                <c:pt idx="8320">
                  <c:v>4340</c:v>
                </c:pt>
                <c:pt idx="8321">
                  <c:v>2393</c:v>
                </c:pt>
                <c:pt idx="8322">
                  <c:v>682</c:v>
                </c:pt>
                <c:pt idx="8323">
                  <c:v>-1452</c:v>
                </c:pt>
                <c:pt idx="8324">
                  <c:v>-2796</c:v>
                </c:pt>
                <c:pt idx="8325">
                  <c:v>-1828</c:v>
                </c:pt>
                <c:pt idx="8326">
                  <c:v>-116</c:v>
                </c:pt>
                <c:pt idx="8327">
                  <c:v>845</c:v>
                </c:pt>
                <c:pt idx="8328">
                  <c:v>877</c:v>
                </c:pt>
                <c:pt idx="8329">
                  <c:v>758</c:v>
                </c:pt>
                <c:pt idx="8330">
                  <c:v>1788</c:v>
                </c:pt>
                <c:pt idx="8331">
                  <c:v>3404</c:v>
                </c:pt>
                <c:pt idx="8332">
                  <c:v>4480</c:v>
                </c:pt>
                <c:pt idx="8333">
                  <c:v>4811</c:v>
                </c:pt>
                <c:pt idx="8334">
                  <c:v>4540</c:v>
                </c:pt>
                <c:pt idx="8335">
                  <c:v>4382</c:v>
                </c:pt>
                <c:pt idx="8336">
                  <c:v>4283</c:v>
                </c:pt>
                <c:pt idx="8337">
                  <c:v>3937</c:v>
                </c:pt>
                <c:pt idx="8338">
                  <c:v>3899</c:v>
                </c:pt>
                <c:pt idx="8339">
                  <c:v>3766</c:v>
                </c:pt>
                <c:pt idx="8340">
                  <c:v>3074</c:v>
                </c:pt>
                <c:pt idx="8341">
                  <c:v>1784</c:v>
                </c:pt>
                <c:pt idx="8342">
                  <c:v>-698</c:v>
                </c:pt>
                <c:pt idx="8343">
                  <c:v>-3774</c:v>
                </c:pt>
                <c:pt idx="8344">
                  <c:v>-6549</c:v>
                </c:pt>
                <c:pt idx="8345">
                  <c:v>-8836</c:v>
                </c:pt>
                <c:pt idx="8346">
                  <c:v>-9985</c:v>
                </c:pt>
                <c:pt idx="8347">
                  <c:v>-10029</c:v>
                </c:pt>
                <c:pt idx="8348">
                  <c:v>-9278</c:v>
                </c:pt>
                <c:pt idx="8349">
                  <c:v>-7568</c:v>
                </c:pt>
                <c:pt idx="8350">
                  <c:v>-5333</c:v>
                </c:pt>
                <c:pt idx="8351">
                  <c:v>-3038</c:v>
                </c:pt>
                <c:pt idx="8352">
                  <c:v>-1345</c:v>
                </c:pt>
                <c:pt idx="8353">
                  <c:v>-953</c:v>
                </c:pt>
                <c:pt idx="8354">
                  <c:v>-1625</c:v>
                </c:pt>
                <c:pt idx="8355">
                  <c:v>-3107</c:v>
                </c:pt>
                <c:pt idx="8356">
                  <c:v>-4829</c:v>
                </c:pt>
                <c:pt idx="8357">
                  <c:v>-5925</c:v>
                </c:pt>
                <c:pt idx="8358">
                  <c:v>-6733</c:v>
                </c:pt>
                <c:pt idx="8359">
                  <c:v>-7361</c:v>
                </c:pt>
                <c:pt idx="8360">
                  <c:v>-7905</c:v>
                </c:pt>
                <c:pt idx="8361">
                  <c:v>-9185</c:v>
                </c:pt>
                <c:pt idx="8362">
                  <c:v>-10532</c:v>
                </c:pt>
                <c:pt idx="8363">
                  <c:v>-11603</c:v>
                </c:pt>
                <c:pt idx="8364">
                  <c:v>-12678</c:v>
                </c:pt>
                <c:pt idx="8365">
                  <c:v>-12750</c:v>
                </c:pt>
                <c:pt idx="8366">
                  <c:v>-12198</c:v>
                </c:pt>
                <c:pt idx="8367">
                  <c:v>-11831</c:v>
                </c:pt>
                <c:pt idx="8368">
                  <c:v>-11203</c:v>
                </c:pt>
                <c:pt idx="8369">
                  <c:v>-10874</c:v>
                </c:pt>
                <c:pt idx="8370">
                  <c:v>-11003</c:v>
                </c:pt>
                <c:pt idx="8371">
                  <c:v>-10764</c:v>
                </c:pt>
                <c:pt idx="8372">
                  <c:v>-10634</c:v>
                </c:pt>
                <c:pt idx="8373">
                  <c:v>-11002</c:v>
                </c:pt>
                <c:pt idx="8374">
                  <c:v>-11488</c:v>
                </c:pt>
                <c:pt idx="8375">
                  <c:v>-12276</c:v>
                </c:pt>
                <c:pt idx="8376">
                  <c:v>-13047</c:v>
                </c:pt>
                <c:pt idx="8377">
                  <c:v>-13197</c:v>
                </c:pt>
                <c:pt idx="8378">
                  <c:v>-13238</c:v>
                </c:pt>
                <c:pt idx="8379">
                  <c:v>-13592</c:v>
                </c:pt>
                <c:pt idx="8380">
                  <c:v>-13742</c:v>
                </c:pt>
                <c:pt idx="8381">
                  <c:v>-13133</c:v>
                </c:pt>
                <c:pt idx="8382">
                  <c:v>-11436</c:v>
                </c:pt>
                <c:pt idx="8383">
                  <c:v>-8900</c:v>
                </c:pt>
                <c:pt idx="8384">
                  <c:v>-7057</c:v>
                </c:pt>
                <c:pt idx="8385">
                  <c:v>-5763</c:v>
                </c:pt>
                <c:pt idx="8386">
                  <c:v>-2058</c:v>
                </c:pt>
                <c:pt idx="8387">
                  <c:v>4273</c:v>
                </c:pt>
                <c:pt idx="8388">
                  <c:v>10360</c:v>
                </c:pt>
                <c:pt idx="8389">
                  <c:v>13787</c:v>
                </c:pt>
                <c:pt idx="8390">
                  <c:v>13556</c:v>
                </c:pt>
                <c:pt idx="8391">
                  <c:v>12565</c:v>
                </c:pt>
                <c:pt idx="8392">
                  <c:v>13332</c:v>
                </c:pt>
                <c:pt idx="8393">
                  <c:v>13071</c:v>
                </c:pt>
                <c:pt idx="8394">
                  <c:v>10464</c:v>
                </c:pt>
                <c:pt idx="8395">
                  <c:v>8086</c:v>
                </c:pt>
                <c:pt idx="8396">
                  <c:v>7509</c:v>
                </c:pt>
                <c:pt idx="8397">
                  <c:v>8256</c:v>
                </c:pt>
                <c:pt idx="8398">
                  <c:v>7373</c:v>
                </c:pt>
                <c:pt idx="8399">
                  <c:v>2982</c:v>
                </c:pt>
                <c:pt idx="8400">
                  <c:v>-1050</c:v>
                </c:pt>
                <c:pt idx="8401">
                  <c:v>-1281</c:v>
                </c:pt>
                <c:pt idx="8402">
                  <c:v>261</c:v>
                </c:pt>
                <c:pt idx="8403">
                  <c:v>900</c:v>
                </c:pt>
                <c:pt idx="8404">
                  <c:v>1046</c:v>
                </c:pt>
                <c:pt idx="8405">
                  <c:v>3167</c:v>
                </c:pt>
                <c:pt idx="8406">
                  <c:v>8592</c:v>
                </c:pt>
                <c:pt idx="8407">
                  <c:v>14806</c:v>
                </c:pt>
                <c:pt idx="8408">
                  <c:v>17754</c:v>
                </c:pt>
                <c:pt idx="8409">
                  <c:v>17373</c:v>
                </c:pt>
                <c:pt idx="8410">
                  <c:v>16522</c:v>
                </c:pt>
                <c:pt idx="8411">
                  <c:v>15870</c:v>
                </c:pt>
                <c:pt idx="8412">
                  <c:v>14810</c:v>
                </c:pt>
                <c:pt idx="8413">
                  <c:v>13009</c:v>
                </c:pt>
                <c:pt idx="8414">
                  <c:v>10719</c:v>
                </c:pt>
                <c:pt idx="8415">
                  <c:v>9963</c:v>
                </c:pt>
                <c:pt idx="8416">
                  <c:v>11048</c:v>
                </c:pt>
                <c:pt idx="8417">
                  <c:v>11596</c:v>
                </c:pt>
                <c:pt idx="8418">
                  <c:v>10864</c:v>
                </c:pt>
                <c:pt idx="8419">
                  <c:v>9427</c:v>
                </c:pt>
                <c:pt idx="8420">
                  <c:v>8281</c:v>
                </c:pt>
                <c:pt idx="8421">
                  <c:v>8542</c:v>
                </c:pt>
                <c:pt idx="8422">
                  <c:v>8865</c:v>
                </c:pt>
                <c:pt idx="8423">
                  <c:v>7538</c:v>
                </c:pt>
                <c:pt idx="8424">
                  <c:v>5288</c:v>
                </c:pt>
                <c:pt idx="8425">
                  <c:v>3377</c:v>
                </c:pt>
                <c:pt idx="8426">
                  <c:v>2390</c:v>
                </c:pt>
                <c:pt idx="8427">
                  <c:v>1774</c:v>
                </c:pt>
                <c:pt idx="8428">
                  <c:v>385</c:v>
                </c:pt>
                <c:pt idx="8429">
                  <c:v>-1253</c:v>
                </c:pt>
                <c:pt idx="8430">
                  <c:v>-1615</c:v>
                </c:pt>
                <c:pt idx="8431">
                  <c:v>-850</c:v>
                </c:pt>
                <c:pt idx="8432">
                  <c:v>-451</c:v>
                </c:pt>
                <c:pt idx="8433">
                  <c:v>-883</c:v>
                </c:pt>
                <c:pt idx="8434">
                  <c:v>-1354</c:v>
                </c:pt>
                <c:pt idx="8435">
                  <c:v>-643</c:v>
                </c:pt>
                <c:pt idx="8436">
                  <c:v>1637</c:v>
                </c:pt>
                <c:pt idx="8437">
                  <c:v>3799</c:v>
                </c:pt>
                <c:pt idx="8438">
                  <c:v>4879</c:v>
                </c:pt>
                <c:pt idx="8439">
                  <c:v>5367</c:v>
                </c:pt>
                <c:pt idx="8440">
                  <c:v>4927</c:v>
                </c:pt>
                <c:pt idx="8441">
                  <c:v>3982</c:v>
                </c:pt>
                <c:pt idx="8442">
                  <c:v>2768</c:v>
                </c:pt>
                <c:pt idx="8443">
                  <c:v>1111</c:v>
                </c:pt>
                <c:pt idx="8444">
                  <c:v>604</c:v>
                </c:pt>
                <c:pt idx="8445">
                  <c:v>815</c:v>
                </c:pt>
                <c:pt idx="8446">
                  <c:v>348</c:v>
                </c:pt>
                <c:pt idx="8447">
                  <c:v>-340</c:v>
                </c:pt>
                <c:pt idx="8448">
                  <c:v>-1923</c:v>
                </c:pt>
                <c:pt idx="8449">
                  <c:v>-3893</c:v>
                </c:pt>
                <c:pt idx="8450">
                  <c:v>-4982</c:v>
                </c:pt>
                <c:pt idx="8451">
                  <c:v>-6091</c:v>
                </c:pt>
                <c:pt idx="8452">
                  <c:v>-6798</c:v>
                </c:pt>
                <c:pt idx="8453">
                  <c:v>-6596</c:v>
                </c:pt>
                <c:pt idx="8454">
                  <c:v>-6164</c:v>
                </c:pt>
                <c:pt idx="8455">
                  <c:v>-5019</c:v>
                </c:pt>
                <c:pt idx="8456">
                  <c:v>-3527</c:v>
                </c:pt>
                <c:pt idx="8457">
                  <c:v>-2394</c:v>
                </c:pt>
                <c:pt idx="8458">
                  <c:v>-1701</c:v>
                </c:pt>
                <c:pt idx="8459">
                  <c:v>-2294</c:v>
                </c:pt>
                <c:pt idx="8460">
                  <c:v>-3894</c:v>
                </c:pt>
                <c:pt idx="8461">
                  <c:v>-5438</c:v>
                </c:pt>
                <c:pt idx="8462">
                  <c:v>-6305</c:v>
                </c:pt>
                <c:pt idx="8463">
                  <c:v>-6300</c:v>
                </c:pt>
                <c:pt idx="8464">
                  <c:v>-6367</c:v>
                </c:pt>
                <c:pt idx="8465">
                  <c:v>-6398</c:v>
                </c:pt>
                <c:pt idx="8466">
                  <c:v>-6168</c:v>
                </c:pt>
                <c:pt idx="8467">
                  <c:v>-6565</c:v>
                </c:pt>
                <c:pt idx="8468">
                  <c:v>-7443</c:v>
                </c:pt>
                <c:pt idx="8469">
                  <c:v>-9329</c:v>
                </c:pt>
                <c:pt idx="8470">
                  <c:v>-11756</c:v>
                </c:pt>
                <c:pt idx="8471">
                  <c:v>-12453</c:v>
                </c:pt>
                <c:pt idx="8472">
                  <c:v>-12322</c:v>
                </c:pt>
                <c:pt idx="8473">
                  <c:v>-12624</c:v>
                </c:pt>
                <c:pt idx="8474">
                  <c:v>-12808</c:v>
                </c:pt>
                <c:pt idx="8475">
                  <c:v>-13125</c:v>
                </c:pt>
                <c:pt idx="8476">
                  <c:v>-12463</c:v>
                </c:pt>
                <c:pt idx="8477">
                  <c:v>-10540</c:v>
                </c:pt>
                <c:pt idx="8478">
                  <c:v>-9858</c:v>
                </c:pt>
                <c:pt idx="8479">
                  <c:v>-10463</c:v>
                </c:pt>
                <c:pt idx="8480">
                  <c:v>-11247</c:v>
                </c:pt>
                <c:pt idx="8481">
                  <c:v>-12311</c:v>
                </c:pt>
                <c:pt idx="8482">
                  <c:v>-13109</c:v>
                </c:pt>
                <c:pt idx="8483">
                  <c:v>-13922</c:v>
                </c:pt>
                <c:pt idx="8484">
                  <c:v>-15220</c:v>
                </c:pt>
                <c:pt idx="8485">
                  <c:v>-16258</c:v>
                </c:pt>
                <c:pt idx="8486">
                  <c:v>-16315</c:v>
                </c:pt>
                <c:pt idx="8487">
                  <c:v>-14978</c:v>
                </c:pt>
                <c:pt idx="8488">
                  <c:v>-12605</c:v>
                </c:pt>
                <c:pt idx="8489">
                  <c:v>-10004</c:v>
                </c:pt>
                <c:pt idx="8490">
                  <c:v>-8069</c:v>
                </c:pt>
                <c:pt idx="8491">
                  <c:v>-6129</c:v>
                </c:pt>
                <c:pt idx="8492">
                  <c:v>-1478</c:v>
                </c:pt>
                <c:pt idx="8493">
                  <c:v>5276</c:v>
                </c:pt>
                <c:pt idx="8494">
                  <c:v>10591</c:v>
                </c:pt>
                <c:pt idx="8495">
                  <c:v>12511</c:v>
                </c:pt>
                <c:pt idx="8496">
                  <c:v>11175</c:v>
                </c:pt>
                <c:pt idx="8497">
                  <c:v>9838</c:v>
                </c:pt>
                <c:pt idx="8498">
                  <c:v>10580</c:v>
                </c:pt>
                <c:pt idx="8499">
                  <c:v>10318</c:v>
                </c:pt>
                <c:pt idx="8500">
                  <c:v>7997</c:v>
                </c:pt>
                <c:pt idx="8501">
                  <c:v>6985</c:v>
                </c:pt>
                <c:pt idx="8502">
                  <c:v>8591</c:v>
                </c:pt>
                <c:pt idx="8503">
                  <c:v>10882</c:v>
                </c:pt>
                <c:pt idx="8504">
                  <c:v>10224</c:v>
                </c:pt>
                <c:pt idx="8505">
                  <c:v>5103</c:v>
                </c:pt>
                <c:pt idx="8506">
                  <c:v>547</c:v>
                </c:pt>
                <c:pt idx="8507">
                  <c:v>559</c:v>
                </c:pt>
                <c:pt idx="8508">
                  <c:v>2116</c:v>
                </c:pt>
                <c:pt idx="8509">
                  <c:v>1963</c:v>
                </c:pt>
                <c:pt idx="8510">
                  <c:v>1076</c:v>
                </c:pt>
                <c:pt idx="8511">
                  <c:v>3026</c:v>
                </c:pt>
                <c:pt idx="8512">
                  <c:v>9452</c:v>
                </c:pt>
                <c:pt idx="8513">
                  <c:v>16257</c:v>
                </c:pt>
                <c:pt idx="8514">
                  <c:v>18435</c:v>
                </c:pt>
                <c:pt idx="8515">
                  <c:v>16671</c:v>
                </c:pt>
                <c:pt idx="8516">
                  <c:v>14862</c:v>
                </c:pt>
                <c:pt idx="8517">
                  <c:v>14560</c:v>
                </c:pt>
                <c:pt idx="8518">
                  <c:v>14352</c:v>
                </c:pt>
                <c:pt idx="8519">
                  <c:v>12641</c:v>
                </c:pt>
                <c:pt idx="8520">
                  <c:v>10456</c:v>
                </c:pt>
                <c:pt idx="8521">
                  <c:v>10504</c:v>
                </c:pt>
                <c:pt idx="8522">
                  <c:v>12851</c:v>
                </c:pt>
                <c:pt idx="8523">
                  <c:v>14541</c:v>
                </c:pt>
                <c:pt idx="8524">
                  <c:v>13683</c:v>
                </c:pt>
                <c:pt idx="8525">
                  <c:v>11393</c:v>
                </c:pt>
                <c:pt idx="8526">
                  <c:v>9996</c:v>
                </c:pt>
                <c:pt idx="8527">
                  <c:v>10200</c:v>
                </c:pt>
                <c:pt idx="8528">
                  <c:v>10178</c:v>
                </c:pt>
                <c:pt idx="8529">
                  <c:v>8093</c:v>
                </c:pt>
                <c:pt idx="8530">
                  <c:v>4793</c:v>
                </c:pt>
                <c:pt idx="8531">
                  <c:v>2633</c:v>
                </c:pt>
                <c:pt idx="8532">
                  <c:v>2397</c:v>
                </c:pt>
                <c:pt idx="8533">
                  <c:v>2433</c:v>
                </c:pt>
                <c:pt idx="8534">
                  <c:v>1161</c:v>
                </c:pt>
                <c:pt idx="8535">
                  <c:v>-734</c:v>
                </c:pt>
                <c:pt idx="8536">
                  <c:v>-1424</c:v>
                </c:pt>
                <c:pt idx="8537">
                  <c:v>-627</c:v>
                </c:pt>
                <c:pt idx="8538">
                  <c:v>-319</c:v>
                </c:pt>
                <c:pt idx="8539">
                  <c:v>-1581</c:v>
                </c:pt>
                <c:pt idx="8540">
                  <c:v>-2924</c:v>
                </c:pt>
                <c:pt idx="8541">
                  <c:v>-2564</c:v>
                </c:pt>
                <c:pt idx="8542">
                  <c:v>-431</c:v>
                </c:pt>
                <c:pt idx="8543">
                  <c:v>1576</c:v>
                </c:pt>
                <c:pt idx="8544">
                  <c:v>2204</c:v>
                </c:pt>
                <c:pt idx="8545">
                  <c:v>2062</c:v>
                </c:pt>
                <c:pt idx="8546">
                  <c:v>1893</c:v>
                </c:pt>
                <c:pt idx="8547">
                  <c:v>2164</c:v>
                </c:pt>
                <c:pt idx="8548">
                  <c:v>2328</c:v>
                </c:pt>
                <c:pt idx="8549">
                  <c:v>2331</c:v>
                </c:pt>
                <c:pt idx="8550">
                  <c:v>3529</c:v>
                </c:pt>
                <c:pt idx="8551">
                  <c:v>5016</c:v>
                </c:pt>
                <c:pt idx="8552">
                  <c:v>5147</c:v>
                </c:pt>
                <c:pt idx="8553">
                  <c:v>3623</c:v>
                </c:pt>
                <c:pt idx="8554">
                  <c:v>182</c:v>
                </c:pt>
                <c:pt idx="8555">
                  <c:v>-3475</c:v>
                </c:pt>
                <c:pt idx="8556">
                  <c:v>-5831</c:v>
                </c:pt>
                <c:pt idx="8557">
                  <c:v>-7570</c:v>
                </c:pt>
                <c:pt idx="8558">
                  <c:v>-8017</c:v>
                </c:pt>
                <c:pt idx="8559">
                  <c:v>-6854</c:v>
                </c:pt>
                <c:pt idx="8560">
                  <c:v>-5177</c:v>
                </c:pt>
                <c:pt idx="8561">
                  <c:v>-2973</c:v>
                </c:pt>
                <c:pt idx="8562">
                  <c:v>-1117</c:v>
                </c:pt>
                <c:pt idx="8563">
                  <c:v>-632</c:v>
                </c:pt>
                <c:pt idx="8564">
                  <c:v>-1127</c:v>
                </c:pt>
                <c:pt idx="8565">
                  <c:v>-3113</c:v>
                </c:pt>
                <c:pt idx="8566">
                  <c:v>-6131</c:v>
                </c:pt>
                <c:pt idx="8567">
                  <c:v>-8311</c:v>
                </c:pt>
                <c:pt idx="8568">
                  <c:v>-8808</c:v>
                </c:pt>
                <c:pt idx="8569">
                  <c:v>-7562</c:v>
                </c:pt>
                <c:pt idx="8570">
                  <c:v>-5809</c:v>
                </c:pt>
                <c:pt idx="8571">
                  <c:v>-4444</c:v>
                </c:pt>
                <c:pt idx="8572">
                  <c:v>-3223</c:v>
                </c:pt>
                <c:pt idx="8573">
                  <c:v>-2781</c:v>
                </c:pt>
                <c:pt idx="8574">
                  <c:v>-3554</c:v>
                </c:pt>
                <c:pt idx="8575">
                  <c:v>-5904</c:v>
                </c:pt>
                <c:pt idx="8576">
                  <c:v>-9275</c:v>
                </c:pt>
                <c:pt idx="8577">
                  <c:v>-11361</c:v>
                </c:pt>
                <c:pt idx="8578">
                  <c:v>-12292</c:v>
                </c:pt>
                <c:pt idx="8579">
                  <c:v>-13433</c:v>
                </c:pt>
                <c:pt idx="8580">
                  <c:v>-14273</c:v>
                </c:pt>
                <c:pt idx="8581">
                  <c:v>-14584</c:v>
                </c:pt>
                <c:pt idx="8582">
                  <c:v>-13818</c:v>
                </c:pt>
                <c:pt idx="8583">
                  <c:v>-11862</c:v>
                </c:pt>
                <c:pt idx="8584">
                  <c:v>-10956</c:v>
                </c:pt>
                <c:pt idx="8585">
                  <c:v>-11630</c:v>
                </c:pt>
                <c:pt idx="8586">
                  <c:v>-12494</c:v>
                </c:pt>
                <c:pt idx="8587">
                  <c:v>-13319</c:v>
                </c:pt>
                <c:pt idx="8588">
                  <c:v>-14086</c:v>
                </c:pt>
                <c:pt idx="8589">
                  <c:v>-14803</c:v>
                </c:pt>
                <c:pt idx="8590">
                  <c:v>-15699</c:v>
                </c:pt>
                <c:pt idx="8591">
                  <c:v>-16516</c:v>
                </c:pt>
                <c:pt idx="8592">
                  <c:v>-16870</c:v>
                </c:pt>
                <c:pt idx="8593">
                  <c:v>-16703</c:v>
                </c:pt>
                <c:pt idx="8594">
                  <c:v>-15865</c:v>
                </c:pt>
                <c:pt idx="8595">
                  <c:v>-14328</c:v>
                </c:pt>
                <c:pt idx="8596">
                  <c:v>-12977</c:v>
                </c:pt>
                <c:pt idx="8597">
                  <c:v>-11412</c:v>
                </c:pt>
                <c:pt idx="8598">
                  <c:v>-7022</c:v>
                </c:pt>
                <c:pt idx="8599">
                  <c:v>505</c:v>
                </c:pt>
                <c:pt idx="8600">
                  <c:v>7732</c:v>
                </c:pt>
                <c:pt idx="8601">
                  <c:v>11396</c:v>
                </c:pt>
                <c:pt idx="8602">
                  <c:v>11136</c:v>
                </c:pt>
                <c:pt idx="8603">
                  <c:v>9970</c:v>
                </c:pt>
                <c:pt idx="8604">
                  <c:v>10850</c:v>
                </c:pt>
                <c:pt idx="8605">
                  <c:v>11674</c:v>
                </c:pt>
                <c:pt idx="8606">
                  <c:v>9792</c:v>
                </c:pt>
                <c:pt idx="8607">
                  <c:v>8097</c:v>
                </c:pt>
                <c:pt idx="8608">
                  <c:v>9205</c:v>
                </c:pt>
                <c:pt idx="8609">
                  <c:v>11421</c:v>
                </c:pt>
                <c:pt idx="8610">
                  <c:v>11162</c:v>
                </c:pt>
                <c:pt idx="8611">
                  <c:v>5955</c:v>
                </c:pt>
                <c:pt idx="8612">
                  <c:v>171</c:v>
                </c:pt>
                <c:pt idx="8613">
                  <c:v>-400</c:v>
                </c:pt>
                <c:pt idx="8614">
                  <c:v>1817</c:v>
                </c:pt>
                <c:pt idx="8615">
                  <c:v>2378</c:v>
                </c:pt>
                <c:pt idx="8616">
                  <c:v>1653</c:v>
                </c:pt>
                <c:pt idx="8617">
                  <c:v>3411</c:v>
                </c:pt>
                <c:pt idx="8618">
                  <c:v>10279</c:v>
                </c:pt>
                <c:pt idx="8619">
                  <c:v>18260</c:v>
                </c:pt>
                <c:pt idx="8620">
                  <c:v>20778</c:v>
                </c:pt>
                <c:pt idx="8621">
                  <c:v>17942</c:v>
                </c:pt>
                <c:pt idx="8622">
                  <c:v>15119</c:v>
                </c:pt>
                <c:pt idx="8623">
                  <c:v>15066</c:v>
                </c:pt>
                <c:pt idx="8624">
                  <c:v>15745</c:v>
                </c:pt>
                <c:pt idx="8625">
                  <c:v>14592</c:v>
                </c:pt>
                <c:pt idx="8626">
                  <c:v>12579</c:v>
                </c:pt>
                <c:pt idx="8627">
                  <c:v>12883</c:v>
                </c:pt>
                <c:pt idx="8628">
                  <c:v>16087</c:v>
                </c:pt>
                <c:pt idx="8629">
                  <c:v>18366</c:v>
                </c:pt>
                <c:pt idx="8630">
                  <c:v>16690</c:v>
                </c:pt>
                <c:pt idx="8631">
                  <c:v>13260</c:v>
                </c:pt>
                <c:pt idx="8632">
                  <c:v>11426</c:v>
                </c:pt>
                <c:pt idx="8633">
                  <c:v>11664</c:v>
                </c:pt>
                <c:pt idx="8634">
                  <c:v>11986</c:v>
                </c:pt>
                <c:pt idx="8635">
                  <c:v>9757</c:v>
                </c:pt>
                <c:pt idx="8636">
                  <c:v>5891</c:v>
                </c:pt>
                <c:pt idx="8637">
                  <c:v>3918</c:v>
                </c:pt>
                <c:pt idx="8638">
                  <c:v>3891</c:v>
                </c:pt>
                <c:pt idx="8639">
                  <c:v>3397</c:v>
                </c:pt>
                <c:pt idx="8640">
                  <c:v>1294</c:v>
                </c:pt>
                <c:pt idx="8641">
                  <c:v>-1743</c:v>
                </c:pt>
                <c:pt idx="8642">
                  <c:v>-3301</c:v>
                </c:pt>
                <c:pt idx="8643">
                  <c:v>-2645</c:v>
                </c:pt>
                <c:pt idx="8644">
                  <c:v>-2480</c:v>
                </c:pt>
                <c:pt idx="8645">
                  <c:v>-4063</c:v>
                </c:pt>
                <c:pt idx="8646">
                  <c:v>-5451</c:v>
                </c:pt>
                <c:pt idx="8647">
                  <c:v>-4783</c:v>
                </c:pt>
                <c:pt idx="8648">
                  <c:v>-2036</c:v>
                </c:pt>
                <c:pt idx="8649">
                  <c:v>635</c:v>
                </c:pt>
                <c:pt idx="8650">
                  <c:v>1343</c:v>
                </c:pt>
                <c:pt idx="8651">
                  <c:v>1072</c:v>
                </c:pt>
                <c:pt idx="8652">
                  <c:v>1607</c:v>
                </c:pt>
                <c:pt idx="8653">
                  <c:v>2957</c:v>
                </c:pt>
                <c:pt idx="8654">
                  <c:v>3660</c:v>
                </c:pt>
                <c:pt idx="8655">
                  <c:v>3455</c:v>
                </c:pt>
                <c:pt idx="8656">
                  <c:v>3494</c:v>
                </c:pt>
                <c:pt idx="8657">
                  <c:v>3788</c:v>
                </c:pt>
                <c:pt idx="8658">
                  <c:v>3447</c:v>
                </c:pt>
                <c:pt idx="8659">
                  <c:v>1056</c:v>
                </c:pt>
                <c:pt idx="8660">
                  <c:v>-3602</c:v>
                </c:pt>
                <c:pt idx="8661">
                  <c:v>-7660</c:v>
                </c:pt>
                <c:pt idx="8662">
                  <c:v>-9386</c:v>
                </c:pt>
                <c:pt idx="8663">
                  <c:v>-9475</c:v>
                </c:pt>
                <c:pt idx="8664">
                  <c:v>-8388</c:v>
                </c:pt>
                <c:pt idx="8665">
                  <c:v>-6906</c:v>
                </c:pt>
                <c:pt idx="8666">
                  <c:v>-4936</c:v>
                </c:pt>
                <c:pt idx="8667">
                  <c:v>-1898</c:v>
                </c:pt>
                <c:pt idx="8668">
                  <c:v>523</c:v>
                </c:pt>
                <c:pt idx="8669">
                  <c:v>670</c:v>
                </c:pt>
                <c:pt idx="8670">
                  <c:v>-1166</c:v>
                </c:pt>
                <c:pt idx="8671">
                  <c:v>-3987</c:v>
                </c:pt>
                <c:pt idx="8672">
                  <c:v>-6457</c:v>
                </c:pt>
                <c:pt idx="8673">
                  <c:v>-7746</c:v>
                </c:pt>
                <c:pt idx="8674">
                  <c:v>-7852</c:v>
                </c:pt>
                <c:pt idx="8675">
                  <c:v>-6962</c:v>
                </c:pt>
                <c:pt idx="8676">
                  <c:v>-5611</c:v>
                </c:pt>
                <c:pt idx="8677">
                  <c:v>-4243</c:v>
                </c:pt>
                <c:pt idx="8678">
                  <c:v>-3507</c:v>
                </c:pt>
                <c:pt idx="8679">
                  <c:v>-4161</c:v>
                </c:pt>
                <c:pt idx="8680">
                  <c:v>-5643</c:v>
                </c:pt>
                <c:pt idx="8681">
                  <c:v>-7447</c:v>
                </c:pt>
                <c:pt idx="8682">
                  <c:v>-9109</c:v>
                </c:pt>
                <c:pt idx="8683">
                  <c:v>-9538</c:v>
                </c:pt>
                <c:pt idx="8684">
                  <c:v>-9449</c:v>
                </c:pt>
                <c:pt idx="8685">
                  <c:v>-9945</c:v>
                </c:pt>
                <c:pt idx="8686">
                  <c:v>-10293</c:v>
                </c:pt>
                <c:pt idx="8687">
                  <c:v>-10333</c:v>
                </c:pt>
                <c:pt idx="8688">
                  <c:v>-10292</c:v>
                </c:pt>
                <c:pt idx="8689">
                  <c:v>-10017</c:v>
                </c:pt>
                <c:pt idx="8690">
                  <c:v>-10625</c:v>
                </c:pt>
                <c:pt idx="8691">
                  <c:v>-12301</c:v>
                </c:pt>
                <c:pt idx="8692">
                  <c:v>-13490</c:v>
                </c:pt>
                <c:pt idx="8693">
                  <c:v>-14293</c:v>
                </c:pt>
                <c:pt idx="8694">
                  <c:v>-15305</c:v>
                </c:pt>
                <c:pt idx="8695">
                  <c:v>-15704</c:v>
                </c:pt>
                <c:pt idx="8696">
                  <c:v>-15751</c:v>
                </c:pt>
                <c:pt idx="8697">
                  <c:v>-15921</c:v>
                </c:pt>
                <c:pt idx="8698">
                  <c:v>-15542</c:v>
                </c:pt>
                <c:pt idx="8699">
                  <c:v>-15050</c:v>
                </c:pt>
                <c:pt idx="8700">
                  <c:v>-14227</c:v>
                </c:pt>
                <c:pt idx="8701">
                  <c:v>-12355</c:v>
                </c:pt>
                <c:pt idx="8702">
                  <c:v>-10921</c:v>
                </c:pt>
                <c:pt idx="8703">
                  <c:v>-9457</c:v>
                </c:pt>
                <c:pt idx="8704">
                  <c:v>-5119</c:v>
                </c:pt>
                <c:pt idx="8705">
                  <c:v>1600</c:v>
                </c:pt>
                <c:pt idx="8706">
                  <c:v>7528</c:v>
                </c:pt>
                <c:pt idx="8707">
                  <c:v>9855</c:v>
                </c:pt>
                <c:pt idx="8708">
                  <c:v>8196</c:v>
                </c:pt>
                <c:pt idx="8709">
                  <c:v>6586</c:v>
                </c:pt>
                <c:pt idx="8710">
                  <c:v>8042</c:v>
                </c:pt>
                <c:pt idx="8711">
                  <c:v>9491</c:v>
                </c:pt>
                <c:pt idx="8712">
                  <c:v>8784</c:v>
                </c:pt>
                <c:pt idx="8713">
                  <c:v>8740</c:v>
                </c:pt>
                <c:pt idx="8714">
                  <c:v>10732</c:v>
                </c:pt>
                <c:pt idx="8715">
                  <c:v>12931</c:v>
                </c:pt>
                <c:pt idx="8716">
                  <c:v>11926</c:v>
                </c:pt>
                <c:pt idx="8717">
                  <c:v>5953</c:v>
                </c:pt>
                <c:pt idx="8718">
                  <c:v>505</c:v>
                </c:pt>
                <c:pt idx="8719">
                  <c:v>561</c:v>
                </c:pt>
                <c:pt idx="8720">
                  <c:v>2451</c:v>
                </c:pt>
                <c:pt idx="8721">
                  <c:v>2283</c:v>
                </c:pt>
                <c:pt idx="8722">
                  <c:v>1497</c:v>
                </c:pt>
                <c:pt idx="8723">
                  <c:v>3793</c:v>
                </c:pt>
                <c:pt idx="8724">
                  <c:v>10953</c:v>
                </c:pt>
                <c:pt idx="8725">
                  <c:v>18112</c:v>
                </c:pt>
                <c:pt idx="8726">
                  <c:v>18958</c:v>
                </c:pt>
                <c:pt idx="8727">
                  <c:v>15633</c:v>
                </c:pt>
                <c:pt idx="8728">
                  <c:v>13939</c:v>
                </c:pt>
                <c:pt idx="8729">
                  <c:v>14669</c:v>
                </c:pt>
                <c:pt idx="8730">
                  <c:v>15267</c:v>
                </c:pt>
                <c:pt idx="8731">
                  <c:v>13895</c:v>
                </c:pt>
                <c:pt idx="8732">
                  <c:v>12094</c:v>
                </c:pt>
                <c:pt idx="8733">
                  <c:v>13407</c:v>
                </c:pt>
                <c:pt idx="8734">
                  <c:v>16947</c:v>
                </c:pt>
                <c:pt idx="8735">
                  <c:v>17883</c:v>
                </c:pt>
                <c:pt idx="8736">
                  <c:v>15159</c:v>
                </c:pt>
                <c:pt idx="8737">
                  <c:v>12155</c:v>
                </c:pt>
                <c:pt idx="8738">
                  <c:v>11452</c:v>
                </c:pt>
                <c:pt idx="8739">
                  <c:v>12523</c:v>
                </c:pt>
                <c:pt idx="8740">
                  <c:v>12274</c:v>
                </c:pt>
                <c:pt idx="8741">
                  <c:v>8667</c:v>
                </c:pt>
                <c:pt idx="8742">
                  <c:v>4264</c:v>
                </c:pt>
                <c:pt idx="8743">
                  <c:v>2188</c:v>
                </c:pt>
                <c:pt idx="8744">
                  <c:v>1545</c:v>
                </c:pt>
                <c:pt idx="8745">
                  <c:v>253</c:v>
                </c:pt>
                <c:pt idx="8746">
                  <c:v>-2113</c:v>
                </c:pt>
                <c:pt idx="8747">
                  <c:v>-4151</c:v>
                </c:pt>
                <c:pt idx="8748">
                  <c:v>-3727</c:v>
                </c:pt>
                <c:pt idx="8749">
                  <c:v>-1584</c:v>
                </c:pt>
                <c:pt idx="8750">
                  <c:v>-1101</c:v>
                </c:pt>
                <c:pt idx="8751">
                  <c:v>-3041</c:v>
                </c:pt>
                <c:pt idx="8752">
                  <c:v>-5036</c:v>
                </c:pt>
                <c:pt idx="8753">
                  <c:v>-5179</c:v>
                </c:pt>
                <c:pt idx="8754">
                  <c:v>-3495</c:v>
                </c:pt>
                <c:pt idx="8755">
                  <c:v>-1877</c:v>
                </c:pt>
                <c:pt idx="8756">
                  <c:v>-1590</c:v>
                </c:pt>
                <c:pt idx="8757">
                  <c:v>-1197</c:v>
                </c:pt>
                <c:pt idx="8758">
                  <c:v>937</c:v>
                </c:pt>
                <c:pt idx="8759">
                  <c:v>3757</c:v>
                </c:pt>
                <c:pt idx="8760">
                  <c:v>5076</c:v>
                </c:pt>
                <c:pt idx="8761">
                  <c:v>4853</c:v>
                </c:pt>
                <c:pt idx="8762">
                  <c:v>4307</c:v>
                </c:pt>
                <c:pt idx="8763">
                  <c:v>3897</c:v>
                </c:pt>
                <c:pt idx="8764">
                  <c:v>3003</c:v>
                </c:pt>
                <c:pt idx="8765">
                  <c:v>-179</c:v>
                </c:pt>
                <c:pt idx="8766">
                  <c:v>-5091</c:v>
                </c:pt>
                <c:pt idx="8767">
                  <c:v>-8165</c:v>
                </c:pt>
                <c:pt idx="8768">
                  <c:v>-8267</c:v>
                </c:pt>
                <c:pt idx="8769">
                  <c:v>-6755</c:v>
                </c:pt>
                <c:pt idx="8770">
                  <c:v>-5027</c:v>
                </c:pt>
                <c:pt idx="8771">
                  <c:v>-4006</c:v>
                </c:pt>
                <c:pt idx="8772">
                  <c:v>-2529</c:v>
                </c:pt>
                <c:pt idx="8773">
                  <c:v>76</c:v>
                </c:pt>
                <c:pt idx="8774">
                  <c:v>1733</c:v>
                </c:pt>
                <c:pt idx="8775">
                  <c:v>1010</c:v>
                </c:pt>
                <c:pt idx="8776">
                  <c:v>-1412</c:v>
                </c:pt>
                <c:pt idx="8777">
                  <c:v>-3946</c:v>
                </c:pt>
                <c:pt idx="8778">
                  <c:v>-5150</c:v>
                </c:pt>
                <c:pt idx="8779">
                  <c:v>-5191</c:v>
                </c:pt>
                <c:pt idx="8780">
                  <c:v>-4855</c:v>
                </c:pt>
                <c:pt idx="8781">
                  <c:v>-3983</c:v>
                </c:pt>
                <c:pt idx="8782">
                  <c:v>-2696</c:v>
                </c:pt>
                <c:pt idx="8783">
                  <c:v>-1495</c:v>
                </c:pt>
                <c:pt idx="8784">
                  <c:v>-1490</c:v>
                </c:pt>
                <c:pt idx="8785">
                  <c:v>-3551</c:v>
                </c:pt>
                <c:pt idx="8786">
                  <c:v>-6198</c:v>
                </c:pt>
                <c:pt idx="8787">
                  <c:v>-8042</c:v>
                </c:pt>
                <c:pt idx="8788">
                  <c:v>-8797</c:v>
                </c:pt>
                <c:pt idx="8789">
                  <c:v>-8476</c:v>
                </c:pt>
                <c:pt idx="8790">
                  <c:v>-8423</c:v>
                </c:pt>
                <c:pt idx="8791">
                  <c:v>-9073</c:v>
                </c:pt>
                <c:pt idx="8792">
                  <c:v>-9258</c:v>
                </c:pt>
                <c:pt idx="8793">
                  <c:v>-9133</c:v>
                </c:pt>
                <c:pt idx="8794">
                  <c:v>-9312</c:v>
                </c:pt>
                <c:pt idx="8795">
                  <c:v>-9849</c:v>
                </c:pt>
                <c:pt idx="8796">
                  <c:v>-11166</c:v>
                </c:pt>
                <c:pt idx="8797">
                  <c:v>-12720</c:v>
                </c:pt>
                <c:pt idx="8798">
                  <c:v>-13560</c:v>
                </c:pt>
                <c:pt idx="8799">
                  <c:v>-14400</c:v>
                </c:pt>
                <c:pt idx="8800">
                  <c:v>-15703</c:v>
                </c:pt>
                <c:pt idx="8801">
                  <c:v>-16745</c:v>
                </c:pt>
                <c:pt idx="8802">
                  <c:v>-17418</c:v>
                </c:pt>
                <c:pt idx="8803">
                  <c:v>-17710</c:v>
                </c:pt>
                <c:pt idx="8804">
                  <c:v>-17405</c:v>
                </c:pt>
                <c:pt idx="8805">
                  <c:v>-16643</c:v>
                </c:pt>
                <c:pt idx="8806">
                  <c:v>-15070</c:v>
                </c:pt>
                <c:pt idx="8807">
                  <c:v>-12987</c:v>
                </c:pt>
                <c:pt idx="8808">
                  <c:v>-11661</c:v>
                </c:pt>
                <c:pt idx="8809">
                  <c:v>-10079</c:v>
                </c:pt>
                <c:pt idx="8810">
                  <c:v>-5994</c:v>
                </c:pt>
                <c:pt idx="8811">
                  <c:v>-185</c:v>
                </c:pt>
                <c:pt idx="8812">
                  <c:v>4321</c:v>
                </c:pt>
                <c:pt idx="8813">
                  <c:v>5198</c:v>
                </c:pt>
                <c:pt idx="8814">
                  <c:v>3245</c:v>
                </c:pt>
                <c:pt idx="8815">
                  <c:v>2502</c:v>
                </c:pt>
                <c:pt idx="8816">
                  <c:v>4476</c:v>
                </c:pt>
                <c:pt idx="8817">
                  <c:v>6209</c:v>
                </c:pt>
                <c:pt idx="8818">
                  <c:v>6833</c:v>
                </c:pt>
                <c:pt idx="8819">
                  <c:v>8607</c:v>
                </c:pt>
                <c:pt idx="8820">
                  <c:v>11741</c:v>
                </c:pt>
                <c:pt idx="8821">
                  <c:v>13844</c:v>
                </c:pt>
                <c:pt idx="8822">
                  <c:v>11574</c:v>
                </c:pt>
                <c:pt idx="8823">
                  <c:v>5309</c:v>
                </c:pt>
                <c:pt idx="8824">
                  <c:v>1422</c:v>
                </c:pt>
                <c:pt idx="8825">
                  <c:v>2571</c:v>
                </c:pt>
                <c:pt idx="8826">
                  <c:v>4368</c:v>
                </c:pt>
                <c:pt idx="8827">
                  <c:v>3914</c:v>
                </c:pt>
                <c:pt idx="8828">
                  <c:v>3182</c:v>
                </c:pt>
                <c:pt idx="8829">
                  <c:v>6163</c:v>
                </c:pt>
                <c:pt idx="8830">
                  <c:v>13238</c:v>
                </c:pt>
                <c:pt idx="8831">
                  <c:v>18664</c:v>
                </c:pt>
                <c:pt idx="8832">
                  <c:v>18211</c:v>
                </c:pt>
                <c:pt idx="8833">
                  <c:v>15237</c:v>
                </c:pt>
                <c:pt idx="8834">
                  <c:v>14678</c:v>
                </c:pt>
                <c:pt idx="8835">
                  <c:v>16206</c:v>
                </c:pt>
                <c:pt idx="8836">
                  <c:v>16576</c:v>
                </c:pt>
                <c:pt idx="8837">
                  <c:v>14878</c:v>
                </c:pt>
                <c:pt idx="8838">
                  <c:v>13657</c:v>
                </c:pt>
                <c:pt idx="8839">
                  <c:v>15339</c:v>
                </c:pt>
                <c:pt idx="8840">
                  <c:v>17888</c:v>
                </c:pt>
                <c:pt idx="8841">
                  <c:v>17436</c:v>
                </c:pt>
                <c:pt idx="8842">
                  <c:v>14551</c:v>
                </c:pt>
                <c:pt idx="8843">
                  <c:v>13051</c:v>
                </c:pt>
                <c:pt idx="8844">
                  <c:v>14500</c:v>
                </c:pt>
                <c:pt idx="8845">
                  <c:v>16662</c:v>
                </c:pt>
                <c:pt idx="8846">
                  <c:v>16112</c:v>
                </c:pt>
                <c:pt idx="8847">
                  <c:v>12257</c:v>
                </c:pt>
                <c:pt idx="8848">
                  <c:v>7994</c:v>
                </c:pt>
                <c:pt idx="8849">
                  <c:v>5207</c:v>
                </c:pt>
                <c:pt idx="8850">
                  <c:v>2878</c:v>
                </c:pt>
                <c:pt idx="8851">
                  <c:v>-43</c:v>
                </c:pt>
                <c:pt idx="8852">
                  <c:v>-3167</c:v>
                </c:pt>
                <c:pt idx="8853">
                  <c:v>-4634</c:v>
                </c:pt>
                <c:pt idx="8854">
                  <c:v>-3311</c:v>
                </c:pt>
                <c:pt idx="8855">
                  <c:v>-1233</c:v>
                </c:pt>
                <c:pt idx="8856">
                  <c:v>-952</c:v>
                </c:pt>
                <c:pt idx="8857">
                  <c:v>-2628</c:v>
                </c:pt>
                <c:pt idx="8858">
                  <c:v>-4496</c:v>
                </c:pt>
                <c:pt idx="8859">
                  <c:v>-4640</c:v>
                </c:pt>
                <c:pt idx="8860">
                  <c:v>-3318</c:v>
                </c:pt>
                <c:pt idx="8861">
                  <c:v>-2416</c:v>
                </c:pt>
                <c:pt idx="8862">
                  <c:v>-2396</c:v>
                </c:pt>
                <c:pt idx="8863">
                  <c:v>-2065</c:v>
                </c:pt>
                <c:pt idx="8864">
                  <c:v>-672</c:v>
                </c:pt>
                <c:pt idx="8865">
                  <c:v>791</c:v>
                </c:pt>
                <c:pt idx="8866">
                  <c:v>888</c:v>
                </c:pt>
                <c:pt idx="8867">
                  <c:v>170</c:v>
                </c:pt>
                <c:pt idx="8868">
                  <c:v>308</c:v>
                </c:pt>
                <c:pt idx="8869">
                  <c:v>1501</c:v>
                </c:pt>
                <c:pt idx="8870">
                  <c:v>2009</c:v>
                </c:pt>
                <c:pt idx="8871">
                  <c:v>-27</c:v>
                </c:pt>
                <c:pt idx="8872">
                  <c:v>-3693</c:v>
                </c:pt>
                <c:pt idx="8873">
                  <c:v>-5970</c:v>
                </c:pt>
                <c:pt idx="8874">
                  <c:v>-5830</c:v>
                </c:pt>
                <c:pt idx="8875">
                  <c:v>-4539</c:v>
                </c:pt>
                <c:pt idx="8876">
                  <c:v>-3661</c:v>
                </c:pt>
                <c:pt idx="8877">
                  <c:v>-3694</c:v>
                </c:pt>
                <c:pt idx="8878">
                  <c:v>-3164</c:v>
                </c:pt>
                <c:pt idx="8879">
                  <c:v>-1508</c:v>
                </c:pt>
                <c:pt idx="8880">
                  <c:v>-538</c:v>
                </c:pt>
                <c:pt idx="8881">
                  <c:v>-1207</c:v>
                </c:pt>
                <c:pt idx="8882">
                  <c:v>-3115</c:v>
                </c:pt>
                <c:pt idx="8883">
                  <c:v>-5277</c:v>
                </c:pt>
                <c:pt idx="8884">
                  <c:v>-6184</c:v>
                </c:pt>
                <c:pt idx="8885">
                  <c:v>-6126</c:v>
                </c:pt>
                <c:pt idx="8886">
                  <c:v>-6057</c:v>
                </c:pt>
                <c:pt idx="8887">
                  <c:v>-5581</c:v>
                </c:pt>
                <c:pt idx="8888">
                  <c:v>-5005</c:v>
                </c:pt>
                <c:pt idx="8889">
                  <c:v>-4483</c:v>
                </c:pt>
                <c:pt idx="8890">
                  <c:v>-4259</c:v>
                </c:pt>
                <c:pt idx="8891">
                  <c:v>-5522</c:v>
                </c:pt>
                <c:pt idx="8892">
                  <c:v>-7320</c:v>
                </c:pt>
                <c:pt idx="8893">
                  <c:v>-8174</c:v>
                </c:pt>
                <c:pt idx="8894">
                  <c:v>-7790</c:v>
                </c:pt>
                <c:pt idx="8895">
                  <c:v>-6256</c:v>
                </c:pt>
                <c:pt idx="8896">
                  <c:v>-5369</c:v>
                </c:pt>
                <c:pt idx="8897">
                  <c:v>-6291</c:v>
                </c:pt>
                <c:pt idx="8898">
                  <c:v>-7706</c:v>
                </c:pt>
                <c:pt idx="8899">
                  <c:v>-8477</c:v>
                </c:pt>
                <c:pt idx="8900">
                  <c:v>-8771</c:v>
                </c:pt>
                <c:pt idx="8901">
                  <c:v>-9634</c:v>
                </c:pt>
                <c:pt idx="8902">
                  <c:v>-11714</c:v>
                </c:pt>
                <c:pt idx="8903">
                  <c:v>-13795</c:v>
                </c:pt>
                <c:pt idx="8904">
                  <c:v>-14514</c:v>
                </c:pt>
                <c:pt idx="8905">
                  <c:v>-14710</c:v>
                </c:pt>
                <c:pt idx="8906">
                  <c:v>-15706</c:v>
                </c:pt>
                <c:pt idx="8907">
                  <c:v>-17278</c:v>
                </c:pt>
                <c:pt idx="8908">
                  <c:v>-18074</c:v>
                </c:pt>
                <c:pt idx="8909">
                  <c:v>-17264</c:v>
                </c:pt>
                <c:pt idx="8910">
                  <c:v>-16115</c:v>
                </c:pt>
                <c:pt idx="8911">
                  <c:v>-15912</c:v>
                </c:pt>
                <c:pt idx="8912">
                  <c:v>-15779</c:v>
                </c:pt>
                <c:pt idx="8913">
                  <c:v>-14658</c:v>
                </c:pt>
                <c:pt idx="8914">
                  <c:v>-12991</c:v>
                </c:pt>
                <c:pt idx="8915">
                  <c:v>-11699</c:v>
                </c:pt>
                <c:pt idx="8916">
                  <c:v>-9958</c:v>
                </c:pt>
                <c:pt idx="8917">
                  <c:v>-5983</c:v>
                </c:pt>
                <c:pt idx="8918">
                  <c:v>-555</c:v>
                </c:pt>
                <c:pt idx="8919">
                  <c:v>3128</c:v>
                </c:pt>
                <c:pt idx="8920">
                  <c:v>3047</c:v>
                </c:pt>
                <c:pt idx="8921">
                  <c:v>1230</c:v>
                </c:pt>
                <c:pt idx="8922">
                  <c:v>1511</c:v>
                </c:pt>
                <c:pt idx="8923">
                  <c:v>4101</c:v>
                </c:pt>
                <c:pt idx="8924">
                  <c:v>6609</c:v>
                </c:pt>
                <c:pt idx="8925">
                  <c:v>8510</c:v>
                </c:pt>
                <c:pt idx="8926">
                  <c:v>10755</c:v>
                </c:pt>
                <c:pt idx="8927">
                  <c:v>13107</c:v>
                </c:pt>
                <c:pt idx="8928">
                  <c:v>13028</c:v>
                </c:pt>
                <c:pt idx="8929">
                  <c:v>8993</c:v>
                </c:pt>
                <c:pt idx="8930">
                  <c:v>4505</c:v>
                </c:pt>
                <c:pt idx="8931">
                  <c:v>3827</c:v>
                </c:pt>
                <c:pt idx="8932">
                  <c:v>6219</c:v>
                </c:pt>
                <c:pt idx="8933">
                  <c:v>7796</c:v>
                </c:pt>
                <c:pt idx="8934">
                  <c:v>6980</c:v>
                </c:pt>
                <c:pt idx="8935">
                  <c:v>6974</c:v>
                </c:pt>
                <c:pt idx="8936">
                  <c:v>10690</c:v>
                </c:pt>
                <c:pt idx="8937">
                  <c:v>15281</c:v>
                </c:pt>
                <c:pt idx="8938">
                  <c:v>16108</c:v>
                </c:pt>
                <c:pt idx="8939">
                  <c:v>13451</c:v>
                </c:pt>
                <c:pt idx="8940">
                  <c:v>11846</c:v>
                </c:pt>
                <c:pt idx="8941">
                  <c:v>13899</c:v>
                </c:pt>
                <c:pt idx="8942">
                  <c:v>17150</c:v>
                </c:pt>
                <c:pt idx="8943">
                  <c:v>18129</c:v>
                </c:pt>
                <c:pt idx="8944">
                  <c:v>17414</c:v>
                </c:pt>
                <c:pt idx="8945">
                  <c:v>17651</c:v>
                </c:pt>
                <c:pt idx="8946">
                  <c:v>18924</c:v>
                </c:pt>
                <c:pt idx="8947">
                  <c:v>18652</c:v>
                </c:pt>
                <c:pt idx="8948">
                  <c:v>15670</c:v>
                </c:pt>
                <c:pt idx="8949">
                  <c:v>13072</c:v>
                </c:pt>
                <c:pt idx="8950">
                  <c:v>13799</c:v>
                </c:pt>
                <c:pt idx="8951">
                  <c:v>16537</c:v>
                </c:pt>
                <c:pt idx="8952">
                  <c:v>17897</c:v>
                </c:pt>
                <c:pt idx="8953">
                  <c:v>15509</c:v>
                </c:pt>
                <c:pt idx="8954">
                  <c:v>10946</c:v>
                </c:pt>
                <c:pt idx="8955">
                  <c:v>7547</c:v>
                </c:pt>
                <c:pt idx="8956">
                  <c:v>5406</c:v>
                </c:pt>
                <c:pt idx="8957">
                  <c:v>3234</c:v>
                </c:pt>
                <c:pt idx="8958">
                  <c:v>663</c:v>
                </c:pt>
                <c:pt idx="8959">
                  <c:v>-1634</c:v>
                </c:pt>
                <c:pt idx="8960">
                  <c:v>-2075</c:v>
                </c:pt>
                <c:pt idx="8961">
                  <c:v>-1198</c:v>
                </c:pt>
                <c:pt idx="8962">
                  <c:v>-1454</c:v>
                </c:pt>
                <c:pt idx="8963">
                  <c:v>-3756</c:v>
                </c:pt>
                <c:pt idx="8964">
                  <c:v>-6489</c:v>
                </c:pt>
                <c:pt idx="8965">
                  <c:v>-7148</c:v>
                </c:pt>
                <c:pt idx="8966">
                  <c:v>-5268</c:v>
                </c:pt>
                <c:pt idx="8967">
                  <c:v>-2758</c:v>
                </c:pt>
                <c:pt idx="8968">
                  <c:v>-1618</c:v>
                </c:pt>
                <c:pt idx="8969">
                  <c:v>-1795</c:v>
                </c:pt>
                <c:pt idx="8970">
                  <c:v>-1664</c:v>
                </c:pt>
                <c:pt idx="8971">
                  <c:v>-1079</c:v>
                </c:pt>
                <c:pt idx="8972">
                  <c:v>-1348</c:v>
                </c:pt>
                <c:pt idx="8973">
                  <c:v>-2519</c:v>
                </c:pt>
                <c:pt idx="8974">
                  <c:v>-3061</c:v>
                </c:pt>
                <c:pt idx="8975">
                  <c:v>-1682</c:v>
                </c:pt>
                <c:pt idx="8976">
                  <c:v>622</c:v>
                </c:pt>
                <c:pt idx="8977">
                  <c:v>767</c:v>
                </c:pt>
                <c:pt idx="8978">
                  <c:v>-2035</c:v>
                </c:pt>
                <c:pt idx="8979">
                  <c:v>-4703</c:v>
                </c:pt>
                <c:pt idx="8980">
                  <c:v>-4777</c:v>
                </c:pt>
                <c:pt idx="8981">
                  <c:v>-2668</c:v>
                </c:pt>
                <c:pt idx="8982">
                  <c:v>-893</c:v>
                </c:pt>
                <c:pt idx="8983">
                  <c:v>-1450</c:v>
                </c:pt>
                <c:pt idx="8984">
                  <c:v>-2542</c:v>
                </c:pt>
                <c:pt idx="8985">
                  <c:v>-2135</c:v>
                </c:pt>
                <c:pt idx="8986">
                  <c:v>-1674</c:v>
                </c:pt>
                <c:pt idx="8987">
                  <c:v>-2851</c:v>
                </c:pt>
                <c:pt idx="8988">
                  <c:v>-5655</c:v>
                </c:pt>
                <c:pt idx="8989">
                  <c:v>-8196</c:v>
                </c:pt>
                <c:pt idx="8990">
                  <c:v>-7923</c:v>
                </c:pt>
                <c:pt idx="8991">
                  <c:v>-5852</c:v>
                </c:pt>
                <c:pt idx="8992">
                  <c:v>-4556</c:v>
                </c:pt>
                <c:pt idx="8993">
                  <c:v>-4019</c:v>
                </c:pt>
                <c:pt idx="8994">
                  <c:v>-3597</c:v>
                </c:pt>
                <c:pt idx="8995">
                  <c:v>-3078</c:v>
                </c:pt>
                <c:pt idx="8996">
                  <c:v>-2995</c:v>
                </c:pt>
                <c:pt idx="8997">
                  <c:v>-4957</c:v>
                </c:pt>
                <c:pt idx="8998">
                  <c:v>-8093</c:v>
                </c:pt>
                <c:pt idx="8999">
                  <c:v>-9285</c:v>
                </c:pt>
                <c:pt idx="9000">
                  <c:v>-7818</c:v>
                </c:pt>
                <c:pt idx="9001">
                  <c:v>-5321</c:v>
                </c:pt>
                <c:pt idx="9002">
                  <c:v>-3846</c:v>
                </c:pt>
                <c:pt idx="9003">
                  <c:v>-4603</c:v>
                </c:pt>
                <c:pt idx="9004">
                  <c:v>-6186</c:v>
                </c:pt>
                <c:pt idx="9005">
                  <c:v>-6375</c:v>
                </c:pt>
                <c:pt idx="9006">
                  <c:v>-5851</c:v>
                </c:pt>
                <c:pt idx="9007">
                  <c:v>-6619</c:v>
                </c:pt>
                <c:pt idx="9008">
                  <c:v>-8809</c:v>
                </c:pt>
                <c:pt idx="9009">
                  <c:v>-10953</c:v>
                </c:pt>
                <c:pt idx="9010">
                  <c:v>-11721</c:v>
                </c:pt>
                <c:pt idx="9011">
                  <c:v>-11944</c:v>
                </c:pt>
                <c:pt idx="9012">
                  <c:v>-13507</c:v>
                </c:pt>
                <c:pt idx="9013">
                  <c:v>-16061</c:v>
                </c:pt>
                <c:pt idx="9014">
                  <c:v>-16823</c:v>
                </c:pt>
                <c:pt idx="9015">
                  <c:v>-14648</c:v>
                </c:pt>
                <c:pt idx="9016">
                  <c:v>-12520</c:v>
                </c:pt>
                <c:pt idx="9017">
                  <c:v>-13083</c:v>
                </c:pt>
                <c:pt idx="9018">
                  <c:v>-14904</c:v>
                </c:pt>
                <c:pt idx="9019">
                  <c:v>-15062</c:v>
                </c:pt>
                <c:pt idx="9020">
                  <c:v>-13259</c:v>
                </c:pt>
                <c:pt idx="9021">
                  <c:v>-12349</c:v>
                </c:pt>
                <c:pt idx="9022">
                  <c:v>-13214</c:v>
                </c:pt>
                <c:pt idx="9023">
                  <c:v>-11920</c:v>
                </c:pt>
                <c:pt idx="9024">
                  <c:v>-5984</c:v>
                </c:pt>
                <c:pt idx="9025">
                  <c:v>920</c:v>
                </c:pt>
                <c:pt idx="9026">
                  <c:v>3384</c:v>
                </c:pt>
                <c:pt idx="9027">
                  <c:v>1007</c:v>
                </c:pt>
                <c:pt idx="9028">
                  <c:v>-627</c:v>
                </c:pt>
                <c:pt idx="9029">
                  <c:v>2464</c:v>
                </c:pt>
                <c:pt idx="9030">
                  <c:v>7123</c:v>
                </c:pt>
                <c:pt idx="9031">
                  <c:v>9134</c:v>
                </c:pt>
                <c:pt idx="9032">
                  <c:v>9408</c:v>
                </c:pt>
                <c:pt idx="9033">
                  <c:v>10461</c:v>
                </c:pt>
                <c:pt idx="9034">
                  <c:v>11635</c:v>
                </c:pt>
                <c:pt idx="9035">
                  <c:v>9795</c:v>
                </c:pt>
                <c:pt idx="9036">
                  <c:v>4693</c:v>
                </c:pt>
                <c:pt idx="9037">
                  <c:v>1658</c:v>
                </c:pt>
                <c:pt idx="9038">
                  <c:v>4232</c:v>
                </c:pt>
                <c:pt idx="9039">
                  <c:v>8682</c:v>
                </c:pt>
                <c:pt idx="9040">
                  <c:v>9920</c:v>
                </c:pt>
                <c:pt idx="9041">
                  <c:v>8201</c:v>
                </c:pt>
                <c:pt idx="9042">
                  <c:v>7904</c:v>
                </c:pt>
                <c:pt idx="9043">
                  <c:v>10745</c:v>
                </c:pt>
                <c:pt idx="9044">
                  <c:v>12825</c:v>
                </c:pt>
                <c:pt idx="9045">
                  <c:v>11063</c:v>
                </c:pt>
                <c:pt idx="9046">
                  <c:v>8260</c:v>
                </c:pt>
                <c:pt idx="9047">
                  <c:v>8816</c:v>
                </c:pt>
                <c:pt idx="9048">
                  <c:v>12921</c:v>
                </c:pt>
                <c:pt idx="9049">
                  <c:v>16676</c:v>
                </c:pt>
                <c:pt idx="9050">
                  <c:v>17583</c:v>
                </c:pt>
                <c:pt idx="9051">
                  <c:v>17312</c:v>
                </c:pt>
                <c:pt idx="9052">
                  <c:v>17876</c:v>
                </c:pt>
                <c:pt idx="9053">
                  <c:v>18216</c:v>
                </c:pt>
                <c:pt idx="9054">
                  <c:v>16337</c:v>
                </c:pt>
                <c:pt idx="9055">
                  <c:v>13358</c:v>
                </c:pt>
                <c:pt idx="9056">
                  <c:v>12419</c:v>
                </c:pt>
                <c:pt idx="9057">
                  <c:v>14325</c:v>
                </c:pt>
                <c:pt idx="9058">
                  <c:v>16607</c:v>
                </c:pt>
                <c:pt idx="9059">
                  <c:v>16004</c:v>
                </c:pt>
                <c:pt idx="9060">
                  <c:v>12185</c:v>
                </c:pt>
                <c:pt idx="9061">
                  <c:v>8354</c:v>
                </c:pt>
                <c:pt idx="9062">
                  <c:v>6612</c:v>
                </c:pt>
                <c:pt idx="9063">
                  <c:v>6154</c:v>
                </c:pt>
                <c:pt idx="9064">
                  <c:v>5585</c:v>
                </c:pt>
                <c:pt idx="9065">
                  <c:v>4070</c:v>
                </c:pt>
                <c:pt idx="9066">
                  <c:v>2255</c:v>
                </c:pt>
                <c:pt idx="9067">
                  <c:v>1109</c:v>
                </c:pt>
                <c:pt idx="9068">
                  <c:v>-242</c:v>
                </c:pt>
                <c:pt idx="9069">
                  <c:v>-3011</c:v>
                </c:pt>
                <c:pt idx="9070">
                  <c:v>-6417</c:v>
                </c:pt>
                <c:pt idx="9071">
                  <c:v>-8263</c:v>
                </c:pt>
                <c:pt idx="9072">
                  <c:v>-7015</c:v>
                </c:pt>
                <c:pt idx="9073">
                  <c:v>-3510</c:v>
                </c:pt>
                <c:pt idx="9074">
                  <c:v>-663</c:v>
                </c:pt>
                <c:pt idx="9075">
                  <c:v>-86</c:v>
                </c:pt>
                <c:pt idx="9076">
                  <c:v>-704</c:v>
                </c:pt>
                <c:pt idx="9077">
                  <c:v>-1048</c:v>
                </c:pt>
                <c:pt idx="9078">
                  <c:v>-1044</c:v>
                </c:pt>
                <c:pt idx="9079">
                  <c:v>-1566</c:v>
                </c:pt>
                <c:pt idx="9080">
                  <c:v>-2433</c:v>
                </c:pt>
                <c:pt idx="9081">
                  <c:v>-2231</c:v>
                </c:pt>
                <c:pt idx="9082">
                  <c:v>-862</c:v>
                </c:pt>
                <c:pt idx="9083">
                  <c:v>-501</c:v>
                </c:pt>
                <c:pt idx="9084">
                  <c:v>-2538</c:v>
                </c:pt>
                <c:pt idx="9085">
                  <c:v>-5464</c:v>
                </c:pt>
                <c:pt idx="9086">
                  <c:v>-6379</c:v>
                </c:pt>
                <c:pt idx="9087">
                  <c:v>-4106</c:v>
                </c:pt>
                <c:pt idx="9088">
                  <c:v>-1170</c:v>
                </c:pt>
                <c:pt idx="9089">
                  <c:v>-325</c:v>
                </c:pt>
                <c:pt idx="9090">
                  <c:v>-1054</c:v>
                </c:pt>
                <c:pt idx="9091">
                  <c:v>-1564</c:v>
                </c:pt>
                <c:pt idx="9092">
                  <c:v>-1473</c:v>
                </c:pt>
                <c:pt idx="9093">
                  <c:v>-2144</c:v>
                </c:pt>
                <c:pt idx="9094">
                  <c:v>-4690</c:v>
                </c:pt>
                <c:pt idx="9095">
                  <c:v>-7534</c:v>
                </c:pt>
                <c:pt idx="9096">
                  <c:v>-8121</c:v>
                </c:pt>
                <c:pt idx="9097">
                  <c:v>-6561</c:v>
                </c:pt>
                <c:pt idx="9098">
                  <c:v>-4915</c:v>
                </c:pt>
                <c:pt idx="9099">
                  <c:v>-4211</c:v>
                </c:pt>
                <c:pt idx="9100">
                  <c:v>-4014</c:v>
                </c:pt>
                <c:pt idx="9101">
                  <c:v>-3921</c:v>
                </c:pt>
                <c:pt idx="9102">
                  <c:v>-4131</c:v>
                </c:pt>
                <c:pt idx="9103">
                  <c:v>-5803</c:v>
                </c:pt>
                <c:pt idx="9104">
                  <c:v>-8928</c:v>
                </c:pt>
                <c:pt idx="9105">
                  <c:v>-10700</c:v>
                </c:pt>
                <c:pt idx="9106">
                  <c:v>-9578</c:v>
                </c:pt>
                <c:pt idx="9107">
                  <c:v>-7028</c:v>
                </c:pt>
                <c:pt idx="9108">
                  <c:v>-5074</c:v>
                </c:pt>
                <c:pt idx="9109">
                  <c:v>-5208</c:v>
                </c:pt>
                <c:pt idx="9110">
                  <c:v>-6781</c:v>
                </c:pt>
                <c:pt idx="9111">
                  <c:v>-7182</c:v>
                </c:pt>
                <c:pt idx="9112">
                  <c:v>-6193</c:v>
                </c:pt>
                <c:pt idx="9113">
                  <c:v>-5756</c:v>
                </c:pt>
                <c:pt idx="9114">
                  <c:v>-6719</c:v>
                </c:pt>
                <c:pt idx="9115">
                  <c:v>-8697</c:v>
                </c:pt>
                <c:pt idx="9116">
                  <c:v>-10325</c:v>
                </c:pt>
                <c:pt idx="9117">
                  <c:v>-11522</c:v>
                </c:pt>
                <c:pt idx="9118">
                  <c:v>-13686</c:v>
                </c:pt>
                <c:pt idx="9119">
                  <c:v>-16459</c:v>
                </c:pt>
                <c:pt idx="9120">
                  <c:v>-17579</c:v>
                </c:pt>
                <c:pt idx="9121">
                  <c:v>-15757</c:v>
                </c:pt>
                <c:pt idx="9122">
                  <c:v>-13048</c:v>
                </c:pt>
                <c:pt idx="9123">
                  <c:v>-12604</c:v>
                </c:pt>
                <c:pt idx="9124">
                  <c:v>-14207</c:v>
                </c:pt>
                <c:pt idx="9125">
                  <c:v>-14891</c:v>
                </c:pt>
                <c:pt idx="9126">
                  <c:v>-13589</c:v>
                </c:pt>
                <c:pt idx="9127">
                  <c:v>-12406</c:v>
                </c:pt>
                <c:pt idx="9128">
                  <c:v>-13081</c:v>
                </c:pt>
                <c:pt idx="9129">
                  <c:v>-12961</c:v>
                </c:pt>
                <c:pt idx="9130">
                  <c:v>-8503</c:v>
                </c:pt>
                <c:pt idx="9131">
                  <c:v>-1730</c:v>
                </c:pt>
                <c:pt idx="9132">
                  <c:v>2005</c:v>
                </c:pt>
                <c:pt idx="9133">
                  <c:v>580</c:v>
                </c:pt>
                <c:pt idx="9134">
                  <c:v>-2011</c:v>
                </c:pt>
                <c:pt idx="9135">
                  <c:v>-386</c:v>
                </c:pt>
                <c:pt idx="9136">
                  <c:v>4537</c:v>
                </c:pt>
                <c:pt idx="9137">
                  <c:v>7822</c:v>
                </c:pt>
                <c:pt idx="9138">
                  <c:v>8621</c:v>
                </c:pt>
                <c:pt idx="9139">
                  <c:v>9162</c:v>
                </c:pt>
                <c:pt idx="9140">
                  <c:v>10072</c:v>
                </c:pt>
                <c:pt idx="9141">
                  <c:v>9442</c:v>
                </c:pt>
                <c:pt idx="9142">
                  <c:v>5671</c:v>
                </c:pt>
                <c:pt idx="9143">
                  <c:v>2412</c:v>
                </c:pt>
                <c:pt idx="9144">
                  <c:v>4289</c:v>
                </c:pt>
                <c:pt idx="9145">
                  <c:v>9343</c:v>
                </c:pt>
                <c:pt idx="9146">
                  <c:v>12141</c:v>
                </c:pt>
                <c:pt idx="9147">
                  <c:v>10811</c:v>
                </c:pt>
                <c:pt idx="9148">
                  <c:v>8770</c:v>
                </c:pt>
                <c:pt idx="9149">
                  <c:v>9900</c:v>
                </c:pt>
                <c:pt idx="9150">
                  <c:v>12532</c:v>
                </c:pt>
                <c:pt idx="9151">
                  <c:v>12509</c:v>
                </c:pt>
                <c:pt idx="9152">
                  <c:v>10334</c:v>
                </c:pt>
                <c:pt idx="9153">
                  <c:v>9706</c:v>
                </c:pt>
                <c:pt idx="9154">
                  <c:v>12365</c:v>
                </c:pt>
                <c:pt idx="9155">
                  <c:v>16264</c:v>
                </c:pt>
                <c:pt idx="9156">
                  <c:v>18218</c:v>
                </c:pt>
                <c:pt idx="9157">
                  <c:v>18226</c:v>
                </c:pt>
                <c:pt idx="9158">
                  <c:v>18281</c:v>
                </c:pt>
                <c:pt idx="9159">
                  <c:v>18591</c:v>
                </c:pt>
                <c:pt idx="9160">
                  <c:v>17660</c:v>
                </c:pt>
                <c:pt idx="9161">
                  <c:v>15351</c:v>
                </c:pt>
                <c:pt idx="9162">
                  <c:v>13978</c:v>
                </c:pt>
                <c:pt idx="9163">
                  <c:v>15014</c:v>
                </c:pt>
                <c:pt idx="9164">
                  <c:v>16791</c:v>
                </c:pt>
                <c:pt idx="9165">
                  <c:v>16776</c:v>
                </c:pt>
                <c:pt idx="9166">
                  <c:v>13796</c:v>
                </c:pt>
                <c:pt idx="9167">
                  <c:v>9685</c:v>
                </c:pt>
                <c:pt idx="9168">
                  <c:v>7713</c:v>
                </c:pt>
                <c:pt idx="9169">
                  <c:v>8039</c:v>
                </c:pt>
                <c:pt idx="9170">
                  <c:v>8708</c:v>
                </c:pt>
                <c:pt idx="9171">
                  <c:v>8259</c:v>
                </c:pt>
                <c:pt idx="9172">
                  <c:v>6228</c:v>
                </c:pt>
                <c:pt idx="9173">
                  <c:v>3843</c:v>
                </c:pt>
                <c:pt idx="9174">
                  <c:v>2036</c:v>
                </c:pt>
                <c:pt idx="9175">
                  <c:v>-298</c:v>
                </c:pt>
                <c:pt idx="9176">
                  <c:v>-3390</c:v>
                </c:pt>
                <c:pt idx="9177">
                  <c:v>-5532</c:v>
                </c:pt>
                <c:pt idx="9178">
                  <c:v>-5173</c:v>
                </c:pt>
                <c:pt idx="9179">
                  <c:v>-2360</c:v>
                </c:pt>
                <c:pt idx="9180">
                  <c:v>233</c:v>
                </c:pt>
                <c:pt idx="9181">
                  <c:v>227</c:v>
                </c:pt>
                <c:pt idx="9182">
                  <c:v>-1478</c:v>
                </c:pt>
                <c:pt idx="9183">
                  <c:v>-2827</c:v>
                </c:pt>
                <c:pt idx="9184">
                  <c:v>-2960</c:v>
                </c:pt>
                <c:pt idx="9185">
                  <c:v>-2823</c:v>
                </c:pt>
                <c:pt idx="9186">
                  <c:v>-3263</c:v>
                </c:pt>
                <c:pt idx="9187">
                  <c:v>-3117</c:v>
                </c:pt>
                <c:pt idx="9188">
                  <c:v>-1743</c:v>
                </c:pt>
                <c:pt idx="9189">
                  <c:v>-1023</c:v>
                </c:pt>
                <c:pt idx="9190">
                  <c:v>-2641</c:v>
                </c:pt>
                <c:pt idx="9191">
                  <c:v>-5801</c:v>
                </c:pt>
                <c:pt idx="9192">
                  <c:v>-7414</c:v>
                </c:pt>
                <c:pt idx="9193">
                  <c:v>-5534</c:v>
                </c:pt>
                <c:pt idx="9194">
                  <c:v>-2579</c:v>
                </c:pt>
                <c:pt idx="9195">
                  <c:v>-1720</c:v>
                </c:pt>
                <c:pt idx="9196">
                  <c:v>-2952</c:v>
                </c:pt>
                <c:pt idx="9197">
                  <c:v>-4185</c:v>
                </c:pt>
                <c:pt idx="9198">
                  <c:v>-4160</c:v>
                </c:pt>
                <c:pt idx="9199">
                  <c:v>-3932</c:v>
                </c:pt>
                <c:pt idx="9200">
                  <c:v>-5067</c:v>
                </c:pt>
                <c:pt idx="9201">
                  <c:v>-6994</c:v>
                </c:pt>
                <c:pt idx="9202">
                  <c:v>-7752</c:v>
                </c:pt>
                <c:pt idx="9203">
                  <c:v>-6815</c:v>
                </c:pt>
                <c:pt idx="9204">
                  <c:v>-5650</c:v>
                </c:pt>
                <c:pt idx="9205">
                  <c:v>-5232</c:v>
                </c:pt>
                <c:pt idx="9206">
                  <c:v>-5021</c:v>
                </c:pt>
                <c:pt idx="9207">
                  <c:v>-4768</c:v>
                </c:pt>
                <c:pt idx="9208">
                  <c:v>-4766</c:v>
                </c:pt>
                <c:pt idx="9209">
                  <c:v>-5806</c:v>
                </c:pt>
                <c:pt idx="9210">
                  <c:v>-8330</c:v>
                </c:pt>
                <c:pt idx="9211">
                  <c:v>-10336</c:v>
                </c:pt>
                <c:pt idx="9212">
                  <c:v>-9882</c:v>
                </c:pt>
                <c:pt idx="9213">
                  <c:v>-7787</c:v>
                </c:pt>
                <c:pt idx="9214">
                  <c:v>-5905</c:v>
                </c:pt>
                <c:pt idx="9215">
                  <c:v>-5661</c:v>
                </c:pt>
                <c:pt idx="9216">
                  <c:v>-7006</c:v>
                </c:pt>
                <c:pt idx="9217">
                  <c:v>-7757</c:v>
                </c:pt>
                <c:pt idx="9218">
                  <c:v>-6916</c:v>
                </c:pt>
                <c:pt idx="9219">
                  <c:v>-5985</c:v>
                </c:pt>
                <c:pt idx="9220">
                  <c:v>-6210</c:v>
                </c:pt>
                <c:pt idx="9221">
                  <c:v>-7701</c:v>
                </c:pt>
                <c:pt idx="9222">
                  <c:v>-9434</c:v>
                </c:pt>
                <c:pt idx="9223">
                  <c:v>-10797</c:v>
                </c:pt>
                <c:pt idx="9224">
                  <c:v>-12504</c:v>
                </c:pt>
                <c:pt idx="9225">
                  <c:v>-14560</c:v>
                </c:pt>
                <c:pt idx="9226">
                  <c:v>-15403</c:v>
                </c:pt>
                <c:pt idx="9227">
                  <c:v>-13903</c:v>
                </c:pt>
                <c:pt idx="9228">
                  <c:v>-11400</c:v>
                </c:pt>
                <c:pt idx="9229">
                  <c:v>-10537</c:v>
                </c:pt>
                <c:pt idx="9230">
                  <c:v>-11702</c:v>
                </c:pt>
                <c:pt idx="9231">
                  <c:v>-12632</c:v>
                </c:pt>
                <c:pt idx="9232">
                  <c:v>-12056</c:v>
                </c:pt>
                <c:pt idx="9233">
                  <c:v>-11217</c:v>
                </c:pt>
                <c:pt idx="9234">
                  <c:v>-11460</c:v>
                </c:pt>
                <c:pt idx="9235">
                  <c:v>-11122</c:v>
                </c:pt>
                <c:pt idx="9236">
                  <c:v>-7528</c:v>
                </c:pt>
                <c:pt idx="9237">
                  <c:v>-1828</c:v>
                </c:pt>
                <c:pt idx="9238">
                  <c:v>1858</c:v>
                </c:pt>
                <c:pt idx="9239">
                  <c:v>1422</c:v>
                </c:pt>
                <c:pt idx="9240">
                  <c:v>-624</c:v>
                </c:pt>
                <c:pt idx="9241">
                  <c:v>-149</c:v>
                </c:pt>
                <c:pt idx="9242">
                  <c:v>2993</c:v>
                </c:pt>
                <c:pt idx="9243">
                  <c:v>5613</c:v>
                </c:pt>
                <c:pt idx="9244">
                  <c:v>6843</c:v>
                </c:pt>
                <c:pt idx="9245">
                  <c:v>7834</c:v>
                </c:pt>
                <c:pt idx="9246">
                  <c:v>8594</c:v>
                </c:pt>
                <c:pt idx="9247">
                  <c:v>8088</c:v>
                </c:pt>
                <c:pt idx="9248">
                  <c:v>5760</c:v>
                </c:pt>
                <c:pt idx="9249">
                  <c:v>4240</c:v>
                </c:pt>
                <c:pt idx="9250">
                  <c:v>6631</c:v>
                </c:pt>
                <c:pt idx="9251">
                  <c:v>10941</c:v>
                </c:pt>
                <c:pt idx="9252">
                  <c:v>12781</c:v>
                </c:pt>
                <c:pt idx="9253">
                  <c:v>11086</c:v>
                </c:pt>
                <c:pt idx="9254">
                  <c:v>8641</c:v>
                </c:pt>
                <c:pt idx="9255">
                  <c:v>8541</c:v>
                </c:pt>
                <c:pt idx="9256">
                  <c:v>10056</c:v>
                </c:pt>
                <c:pt idx="9257">
                  <c:v>10495</c:v>
                </c:pt>
                <c:pt idx="9258">
                  <c:v>10196</c:v>
                </c:pt>
                <c:pt idx="9259">
                  <c:v>11065</c:v>
                </c:pt>
                <c:pt idx="9260">
                  <c:v>13455</c:v>
                </c:pt>
                <c:pt idx="9261">
                  <c:v>15886</c:v>
                </c:pt>
                <c:pt idx="9262">
                  <c:v>16823</c:v>
                </c:pt>
                <c:pt idx="9263">
                  <c:v>16939</c:v>
                </c:pt>
                <c:pt idx="9264">
                  <c:v>17349</c:v>
                </c:pt>
                <c:pt idx="9265">
                  <c:v>17321</c:v>
                </c:pt>
                <c:pt idx="9266">
                  <c:v>15851</c:v>
                </c:pt>
                <c:pt idx="9267">
                  <c:v>13645</c:v>
                </c:pt>
                <c:pt idx="9268">
                  <c:v>12706</c:v>
                </c:pt>
                <c:pt idx="9269">
                  <c:v>13886</c:v>
                </c:pt>
                <c:pt idx="9270">
                  <c:v>15238</c:v>
                </c:pt>
                <c:pt idx="9271">
                  <c:v>14573</c:v>
                </c:pt>
                <c:pt idx="9272">
                  <c:v>11989</c:v>
                </c:pt>
                <c:pt idx="9273">
                  <c:v>9096</c:v>
                </c:pt>
                <c:pt idx="9274">
                  <c:v>7790</c:v>
                </c:pt>
                <c:pt idx="9275">
                  <c:v>8168</c:v>
                </c:pt>
                <c:pt idx="9276">
                  <c:v>8506</c:v>
                </c:pt>
                <c:pt idx="9277">
                  <c:v>8038</c:v>
                </c:pt>
                <c:pt idx="9278">
                  <c:v>6630</c:v>
                </c:pt>
                <c:pt idx="9279">
                  <c:v>4185</c:v>
                </c:pt>
                <c:pt idx="9280">
                  <c:v>1490</c:v>
                </c:pt>
                <c:pt idx="9281">
                  <c:v>-1121</c:v>
                </c:pt>
                <c:pt idx="9282">
                  <c:v>-3280</c:v>
                </c:pt>
                <c:pt idx="9283">
                  <c:v>-3760</c:v>
                </c:pt>
                <c:pt idx="9284">
                  <c:v>-2444</c:v>
                </c:pt>
                <c:pt idx="9285">
                  <c:v>-309</c:v>
                </c:pt>
                <c:pt idx="9286">
                  <c:v>1119</c:v>
                </c:pt>
                <c:pt idx="9287">
                  <c:v>553</c:v>
                </c:pt>
                <c:pt idx="9288">
                  <c:v>-1424</c:v>
                </c:pt>
                <c:pt idx="9289">
                  <c:v>-3516</c:v>
                </c:pt>
                <c:pt idx="9290">
                  <c:v>-5089</c:v>
                </c:pt>
                <c:pt idx="9291">
                  <c:v>-6119</c:v>
                </c:pt>
                <c:pt idx="9292">
                  <c:v>-6560</c:v>
                </c:pt>
                <c:pt idx="9293">
                  <c:v>-5841</c:v>
                </c:pt>
                <c:pt idx="9294">
                  <c:v>-4238</c:v>
                </c:pt>
                <c:pt idx="9295">
                  <c:v>-3350</c:v>
                </c:pt>
                <c:pt idx="9296">
                  <c:v>-4075</c:v>
                </c:pt>
                <c:pt idx="9297">
                  <c:v>-5756</c:v>
                </c:pt>
                <c:pt idx="9298">
                  <c:v>-6587</c:v>
                </c:pt>
                <c:pt idx="9299">
                  <c:v>-5298</c:v>
                </c:pt>
                <c:pt idx="9300">
                  <c:v>-3340</c:v>
                </c:pt>
                <c:pt idx="9301">
                  <c:v>-2676</c:v>
                </c:pt>
                <c:pt idx="9302">
                  <c:v>-3215</c:v>
                </c:pt>
                <c:pt idx="9303">
                  <c:v>-4041</c:v>
                </c:pt>
                <c:pt idx="9304">
                  <c:v>-4387</c:v>
                </c:pt>
                <c:pt idx="9305">
                  <c:v>-4400</c:v>
                </c:pt>
                <c:pt idx="9306">
                  <c:v>-4945</c:v>
                </c:pt>
                <c:pt idx="9307">
                  <c:v>-5784</c:v>
                </c:pt>
                <c:pt idx="9308">
                  <c:v>-5966</c:v>
                </c:pt>
                <c:pt idx="9309">
                  <c:v>-5426</c:v>
                </c:pt>
                <c:pt idx="9310">
                  <c:v>-4688</c:v>
                </c:pt>
                <c:pt idx="9311">
                  <c:v>-4283</c:v>
                </c:pt>
                <c:pt idx="9312">
                  <c:v>-4239</c:v>
                </c:pt>
                <c:pt idx="9313">
                  <c:v>-4205</c:v>
                </c:pt>
                <c:pt idx="9314">
                  <c:v>-4366</c:v>
                </c:pt>
                <c:pt idx="9315">
                  <c:v>-5121</c:v>
                </c:pt>
                <c:pt idx="9316">
                  <c:v>-6746</c:v>
                </c:pt>
                <c:pt idx="9317">
                  <c:v>-8519</c:v>
                </c:pt>
                <c:pt idx="9318">
                  <c:v>-8913</c:v>
                </c:pt>
                <c:pt idx="9319">
                  <c:v>-7762</c:v>
                </c:pt>
                <c:pt idx="9320">
                  <c:v>-6252</c:v>
                </c:pt>
                <c:pt idx="9321">
                  <c:v>-5675</c:v>
                </c:pt>
                <c:pt idx="9322">
                  <c:v>-6425</c:v>
                </c:pt>
                <c:pt idx="9323">
                  <c:v>-7191</c:v>
                </c:pt>
                <c:pt idx="9324">
                  <c:v>-6555</c:v>
                </c:pt>
                <c:pt idx="9325">
                  <c:v>-5416</c:v>
                </c:pt>
                <c:pt idx="9326">
                  <c:v>-5475</c:v>
                </c:pt>
                <c:pt idx="9327">
                  <c:v>-7108</c:v>
                </c:pt>
                <c:pt idx="9328">
                  <c:v>-9171</c:v>
                </c:pt>
                <c:pt idx="9329">
                  <c:v>-10505</c:v>
                </c:pt>
                <c:pt idx="9330">
                  <c:v>-11628</c:v>
                </c:pt>
                <c:pt idx="9331">
                  <c:v>-13053</c:v>
                </c:pt>
                <c:pt idx="9332">
                  <c:v>-13682</c:v>
                </c:pt>
                <c:pt idx="9333">
                  <c:v>-11913</c:v>
                </c:pt>
                <c:pt idx="9334">
                  <c:v>-8553</c:v>
                </c:pt>
                <c:pt idx="9335">
                  <c:v>-6749</c:v>
                </c:pt>
                <c:pt idx="9336">
                  <c:v>-8110</c:v>
                </c:pt>
                <c:pt idx="9337">
                  <c:v>-10532</c:v>
                </c:pt>
                <c:pt idx="9338">
                  <c:v>-11251</c:v>
                </c:pt>
                <c:pt idx="9339">
                  <c:v>-10854</c:v>
                </c:pt>
                <c:pt idx="9340">
                  <c:v>-11560</c:v>
                </c:pt>
                <c:pt idx="9341">
                  <c:v>-13005</c:v>
                </c:pt>
                <c:pt idx="9342">
                  <c:v>-11802</c:v>
                </c:pt>
                <c:pt idx="9343">
                  <c:v>-6658</c:v>
                </c:pt>
                <c:pt idx="9344">
                  <c:v>-1253</c:v>
                </c:pt>
                <c:pt idx="9345">
                  <c:v>261</c:v>
                </c:pt>
                <c:pt idx="9346">
                  <c:v>-1582</c:v>
                </c:pt>
                <c:pt idx="9347">
                  <c:v>-2459</c:v>
                </c:pt>
                <c:pt idx="9348">
                  <c:v>-234</c:v>
                </c:pt>
                <c:pt idx="9349">
                  <c:v>2568</c:v>
                </c:pt>
                <c:pt idx="9350">
                  <c:v>3550</c:v>
                </c:pt>
                <c:pt idx="9351">
                  <c:v>4260</c:v>
                </c:pt>
                <c:pt idx="9352">
                  <c:v>6407</c:v>
                </c:pt>
                <c:pt idx="9353">
                  <c:v>8614</c:v>
                </c:pt>
                <c:pt idx="9354">
                  <c:v>8203</c:v>
                </c:pt>
                <c:pt idx="9355">
                  <c:v>5492</c:v>
                </c:pt>
                <c:pt idx="9356">
                  <c:v>4819</c:v>
                </c:pt>
                <c:pt idx="9357">
                  <c:v>8054</c:v>
                </c:pt>
                <c:pt idx="9358">
                  <c:v>11644</c:v>
                </c:pt>
                <c:pt idx="9359">
                  <c:v>11520</c:v>
                </c:pt>
                <c:pt idx="9360">
                  <c:v>8338</c:v>
                </c:pt>
                <c:pt idx="9361">
                  <c:v>6379</c:v>
                </c:pt>
                <c:pt idx="9362">
                  <c:v>7822</c:v>
                </c:pt>
                <c:pt idx="9363">
                  <c:v>10195</c:v>
                </c:pt>
                <c:pt idx="9364">
                  <c:v>10859</c:v>
                </c:pt>
                <c:pt idx="9365">
                  <c:v>10955</c:v>
                </c:pt>
                <c:pt idx="9366">
                  <c:v>12642</c:v>
                </c:pt>
                <c:pt idx="9367">
                  <c:v>15711</c:v>
                </c:pt>
                <c:pt idx="9368">
                  <c:v>17677</c:v>
                </c:pt>
                <c:pt idx="9369">
                  <c:v>17443</c:v>
                </c:pt>
                <c:pt idx="9370">
                  <c:v>16716</c:v>
                </c:pt>
                <c:pt idx="9371">
                  <c:v>16967</c:v>
                </c:pt>
                <c:pt idx="9372">
                  <c:v>17295</c:v>
                </c:pt>
                <c:pt idx="9373">
                  <c:v>16045</c:v>
                </c:pt>
                <c:pt idx="9374">
                  <c:v>13873</c:v>
                </c:pt>
                <c:pt idx="9375">
                  <c:v>13082</c:v>
                </c:pt>
                <c:pt idx="9376">
                  <c:v>14196</c:v>
                </c:pt>
                <c:pt idx="9377">
                  <c:v>15167</c:v>
                </c:pt>
                <c:pt idx="9378">
                  <c:v>14013</c:v>
                </c:pt>
                <c:pt idx="9379">
                  <c:v>11044</c:v>
                </c:pt>
                <c:pt idx="9380">
                  <c:v>8863</c:v>
                </c:pt>
                <c:pt idx="9381">
                  <c:v>9160</c:v>
                </c:pt>
                <c:pt idx="9382">
                  <c:v>10459</c:v>
                </c:pt>
                <c:pt idx="9383">
                  <c:v>10722</c:v>
                </c:pt>
                <c:pt idx="9384">
                  <c:v>9286</c:v>
                </c:pt>
                <c:pt idx="9385">
                  <c:v>6798</c:v>
                </c:pt>
                <c:pt idx="9386">
                  <c:v>4487</c:v>
                </c:pt>
                <c:pt idx="9387">
                  <c:v>2474</c:v>
                </c:pt>
                <c:pt idx="9388">
                  <c:v>461</c:v>
                </c:pt>
                <c:pt idx="9389">
                  <c:v>-514</c:v>
                </c:pt>
                <c:pt idx="9390">
                  <c:v>193</c:v>
                </c:pt>
                <c:pt idx="9391">
                  <c:v>1840</c:v>
                </c:pt>
                <c:pt idx="9392">
                  <c:v>3001</c:v>
                </c:pt>
                <c:pt idx="9393">
                  <c:v>1952</c:v>
                </c:pt>
                <c:pt idx="9394">
                  <c:v>-768</c:v>
                </c:pt>
                <c:pt idx="9395">
                  <c:v>-3065</c:v>
                </c:pt>
                <c:pt idx="9396">
                  <c:v>-4247</c:v>
                </c:pt>
                <c:pt idx="9397">
                  <c:v>-4842</c:v>
                </c:pt>
                <c:pt idx="9398">
                  <c:v>-5577</c:v>
                </c:pt>
                <c:pt idx="9399">
                  <c:v>-6308</c:v>
                </c:pt>
                <c:pt idx="9400">
                  <c:v>-6094</c:v>
                </c:pt>
                <c:pt idx="9401">
                  <c:v>-5189</c:v>
                </c:pt>
                <c:pt idx="9402">
                  <c:v>-4925</c:v>
                </c:pt>
                <c:pt idx="9403">
                  <c:v>-5708</c:v>
                </c:pt>
                <c:pt idx="9404">
                  <c:v>-6780</c:v>
                </c:pt>
                <c:pt idx="9405">
                  <c:v>-6748</c:v>
                </c:pt>
                <c:pt idx="9406">
                  <c:v>-5485</c:v>
                </c:pt>
                <c:pt idx="9407">
                  <c:v>-4511</c:v>
                </c:pt>
                <c:pt idx="9408">
                  <c:v>-4507</c:v>
                </c:pt>
                <c:pt idx="9409">
                  <c:v>-5068</c:v>
                </c:pt>
                <c:pt idx="9410">
                  <c:v>-5382</c:v>
                </c:pt>
                <c:pt idx="9411">
                  <c:v>-5116</c:v>
                </c:pt>
                <c:pt idx="9412">
                  <c:v>-5146</c:v>
                </c:pt>
                <c:pt idx="9413">
                  <c:v>-5916</c:v>
                </c:pt>
                <c:pt idx="9414">
                  <c:v>-6504</c:v>
                </c:pt>
                <c:pt idx="9415">
                  <c:v>-6309</c:v>
                </c:pt>
                <c:pt idx="9416">
                  <c:v>-5649</c:v>
                </c:pt>
                <c:pt idx="9417">
                  <c:v>-5162</c:v>
                </c:pt>
                <c:pt idx="9418">
                  <c:v>-5276</c:v>
                </c:pt>
                <c:pt idx="9419">
                  <c:v>-5534</c:v>
                </c:pt>
                <c:pt idx="9420">
                  <c:v>-5608</c:v>
                </c:pt>
                <c:pt idx="9421">
                  <c:v>-6045</c:v>
                </c:pt>
                <c:pt idx="9422">
                  <c:v>-7331</c:v>
                </c:pt>
                <c:pt idx="9423">
                  <c:v>-8852</c:v>
                </c:pt>
                <c:pt idx="9424">
                  <c:v>-9635</c:v>
                </c:pt>
                <c:pt idx="9425">
                  <c:v>-9168</c:v>
                </c:pt>
                <c:pt idx="9426">
                  <c:v>-7847</c:v>
                </c:pt>
                <c:pt idx="9427">
                  <c:v>-6957</c:v>
                </c:pt>
                <c:pt idx="9428">
                  <c:v>-7027</c:v>
                </c:pt>
                <c:pt idx="9429">
                  <c:v>-7322</c:v>
                </c:pt>
                <c:pt idx="9430">
                  <c:v>-7100</c:v>
                </c:pt>
                <c:pt idx="9431">
                  <c:v>-6430</c:v>
                </c:pt>
                <c:pt idx="9432">
                  <c:v>-5727</c:v>
                </c:pt>
                <c:pt idx="9433">
                  <c:v>-6036</c:v>
                </c:pt>
                <c:pt idx="9434">
                  <c:v>-7610</c:v>
                </c:pt>
                <c:pt idx="9435">
                  <c:v>-9326</c:v>
                </c:pt>
                <c:pt idx="9436">
                  <c:v>-10668</c:v>
                </c:pt>
                <c:pt idx="9437">
                  <c:v>-11483</c:v>
                </c:pt>
                <c:pt idx="9438">
                  <c:v>-11565</c:v>
                </c:pt>
                <c:pt idx="9439">
                  <c:v>-10751</c:v>
                </c:pt>
                <c:pt idx="9440">
                  <c:v>-8849</c:v>
                </c:pt>
                <c:pt idx="9441">
                  <c:v>-6646</c:v>
                </c:pt>
                <c:pt idx="9442">
                  <c:v>-6204</c:v>
                </c:pt>
                <c:pt idx="9443">
                  <c:v>-8015</c:v>
                </c:pt>
                <c:pt idx="9444">
                  <c:v>-10205</c:v>
                </c:pt>
                <c:pt idx="9445">
                  <c:v>-11201</c:v>
                </c:pt>
                <c:pt idx="9446">
                  <c:v>-10994</c:v>
                </c:pt>
                <c:pt idx="9447">
                  <c:v>-11061</c:v>
                </c:pt>
                <c:pt idx="9448">
                  <c:v>-11812</c:v>
                </c:pt>
                <c:pt idx="9449">
                  <c:v>-11128</c:v>
                </c:pt>
                <c:pt idx="9450">
                  <c:v>-7709</c:v>
                </c:pt>
                <c:pt idx="9451">
                  <c:v>-3712</c:v>
                </c:pt>
                <c:pt idx="9452">
                  <c:v>-2068</c:v>
                </c:pt>
                <c:pt idx="9453">
                  <c:v>-2920</c:v>
                </c:pt>
                <c:pt idx="9454">
                  <c:v>-3547</c:v>
                </c:pt>
                <c:pt idx="9455">
                  <c:v>-1707</c:v>
                </c:pt>
                <c:pt idx="9456">
                  <c:v>1319</c:v>
                </c:pt>
                <c:pt idx="9457">
                  <c:v>3479</c:v>
                </c:pt>
                <c:pt idx="9458">
                  <c:v>5072</c:v>
                </c:pt>
                <c:pt idx="9459">
                  <c:v>7411</c:v>
                </c:pt>
                <c:pt idx="9460">
                  <c:v>9573</c:v>
                </c:pt>
                <c:pt idx="9461">
                  <c:v>9168</c:v>
                </c:pt>
                <c:pt idx="9462">
                  <c:v>6120</c:v>
                </c:pt>
                <c:pt idx="9463">
                  <c:v>3857</c:v>
                </c:pt>
                <c:pt idx="9464">
                  <c:v>5363</c:v>
                </c:pt>
                <c:pt idx="9465">
                  <c:v>8728</c:v>
                </c:pt>
                <c:pt idx="9466">
                  <c:v>10028</c:v>
                </c:pt>
                <c:pt idx="9467">
                  <c:v>8503</c:v>
                </c:pt>
                <c:pt idx="9468">
                  <c:v>7040</c:v>
                </c:pt>
                <c:pt idx="9469">
                  <c:v>7913</c:v>
                </c:pt>
                <c:pt idx="9470">
                  <c:v>10034</c:v>
                </c:pt>
                <c:pt idx="9471">
                  <c:v>10983</c:v>
                </c:pt>
                <c:pt idx="9472">
                  <c:v>10994</c:v>
                </c:pt>
                <c:pt idx="9473">
                  <c:v>12344</c:v>
                </c:pt>
                <c:pt idx="9474">
                  <c:v>15009</c:v>
                </c:pt>
                <c:pt idx="9475">
                  <c:v>16768</c:v>
                </c:pt>
                <c:pt idx="9476">
                  <c:v>16287</c:v>
                </c:pt>
                <c:pt idx="9477">
                  <c:v>14879</c:v>
                </c:pt>
                <c:pt idx="9478">
                  <c:v>14585</c:v>
                </c:pt>
                <c:pt idx="9479">
                  <c:v>15341</c:v>
                </c:pt>
                <c:pt idx="9480">
                  <c:v>15536</c:v>
                </c:pt>
                <c:pt idx="9481">
                  <c:v>14652</c:v>
                </c:pt>
                <c:pt idx="9482">
                  <c:v>13966</c:v>
                </c:pt>
                <c:pt idx="9483">
                  <c:v>14216</c:v>
                </c:pt>
                <c:pt idx="9484">
                  <c:v>14500</c:v>
                </c:pt>
                <c:pt idx="9485">
                  <c:v>13557</c:v>
                </c:pt>
                <c:pt idx="9486">
                  <c:v>11535</c:v>
                </c:pt>
                <c:pt idx="9487">
                  <c:v>9983</c:v>
                </c:pt>
                <c:pt idx="9488">
                  <c:v>9914</c:v>
                </c:pt>
                <c:pt idx="9489">
                  <c:v>10626</c:v>
                </c:pt>
                <c:pt idx="9490">
                  <c:v>10636</c:v>
                </c:pt>
                <c:pt idx="9491">
                  <c:v>9291</c:v>
                </c:pt>
                <c:pt idx="9492">
                  <c:v>7249</c:v>
                </c:pt>
                <c:pt idx="9493">
                  <c:v>5532</c:v>
                </c:pt>
                <c:pt idx="9494">
                  <c:v>4402</c:v>
                </c:pt>
                <c:pt idx="9495">
                  <c:v>3642</c:v>
                </c:pt>
                <c:pt idx="9496">
                  <c:v>3081</c:v>
                </c:pt>
                <c:pt idx="9497">
                  <c:v>2942</c:v>
                </c:pt>
                <c:pt idx="9498">
                  <c:v>3095</c:v>
                </c:pt>
                <c:pt idx="9499">
                  <c:v>2496</c:v>
                </c:pt>
                <c:pt idx="9500">
                  <c:v>538</c:v>
                </c:pt>
                <c:pt idx="9501">
                  <c:v>-2220</c:v>
                </c:pt>
                <c:pt idx="9502">
                  <c:v>-4231</c:v>
                </c:pt>
                <c:pt idx="9503">
                  <c:v>-4521</c:v>
                </c:pt>
                <c:pt idx="9504">
                  <c:v>-3929</c:v>
                </c:pt>
                <c:pt idx="9505">
                  <c:v>-3680</c:v>
                </c:pt>
                <c:pt idx="9506">
                  <c:v>-4019</c:v>
                </c:pt>
                <c:pt idx="9507">
                  <c:v>-4399</c:v>
                </c:pt>
                <c:pt idx="9508">
                  <c:v>-4377</c:v>
                </c:pt>
                <c:pt idx="9509">
                  <c:v>-4533</c:v>
                </c:pt>
                <c:pt idx="9510">
                  <c:v>-5389</c:v>
                </c:pt>
                <c:pt idx="9511">
                  <c:v>-6080</c:v>
                </c:pt>
                <c:pt idx="9512">
                  <c:v>-5896</c:v>
                </c:pt>
                <c:pt idx="9513">
                  <c:v>-5044</c:v>
                </c:pt>
                <c:pt idx="9514">
                  <c:v>-4191</c:v>
                </c:pt>
                <c:pt idx="9515">
                  <c:v>-4132</c:v>
                </c:pt>
                <c:pt idx="9516">
                  <c:v>-4490</c:v>
                </c:pt>
                <c:pt idx="9517">
                  <c:v>-4536</c:v>
                </c:pt>
                <c:pt idx="9518">
                  <c:v>-4679</c:v>
                </c:pt>
                <c:pt idx="9519">
                  <c:v>-5250</c:v>
                </c:pt>
                <c:pt idx="9520">
                  <c:v>-5834</c:v>
                </c:pt>
                <c:pt idx="9521">
                  <c:v>-6103</c:v>
                </c:pt>
                <c:pt idx="9522">
                  <c:v>-5914</c:v>
                </c:pt>
                <c:pt idx="9523">
                  <c:v>-5643</c:v>
                </c:pt>
                <c:pt idx="9524">
                  <c:v>-6111</c:v>
                </c:pt>
                <c:pt idx="9525">
                  <c:v>-7014</c:v>
                </c:pt>
                <c:pt idx="9526">
                  <c:v>-7465</c:v>
                </c:pt>
                <c:pt idx="9527">
                  <c:v>-7673</c:v>
                </c:pt>
                <c:pt idx="9528">
                  <c:v>-8066</c:v>
                </c:pt>
                <c:pt idx="9529">
                  <c:v>-8702</c:v>
                </c:pt>
                <c:pt idx="9530">
                  <c:v>-9291</c:v>
                </c:pt>
                <c:pt idx="9531">
                  <c:v>-9149</c:v>
                </c:pt>
                <c:pt idx="9532">
                  <c:v>-8418</c:v>
                </c:pt>
                <c:pt idx="9533">
                  <c:v>-7859</c:v>
                </c:pt>
                <c:pt idx="9534">
                  <c:v>-7740</c:v>
                </c:pt>
                <c:pt idx="9535">
                  <c:v>-7887</c:v>
                </c:pt>
                <c:pt idx="9536">
                  <c:v>-8120</c:v>
                </c:pt>
                <c:pt idx="9537">
                  <c:v>-8171</c:v>
                </c:pt>
                <c:pt idx="9538">
                  <c:v>-7976</c:v>
                </c:pt>
                <c:pt idx="9539">
                  <c:v>-7748</c:v>
                </c:pt>
                <c:pt idx="9540">
                  <c:v>-7591</c:v>
                </c:pt>
                <c:pt idx="9541">
                  <c:v>-7964</c:v>
                </c:pt>
                <c:pt idx="9542">
                  <c:v>-9064</c:v>
                </c:pt>
                <c:pt idx="9543">
                  <c:v>-10275</c:v>
                </c:pt>
                <c:pt idx="9544">
                  <c:v>-10814</c:v>
                </c:pt>
                <c:pt idx="9545">
                  <c:v>-10403</c:v>
                </c:pt>
                <c:pt idx="9546">
                  <c:v>-9201</c:v>
                </c:pt>
                <c:pt idx="9547">
                  <c:v>-7703</c:v>
                </c:pt>
                <c:pt idx="9548">
                  <c:v>-6658</c:v>
                </c:pt>
                <c:pt idx="9549">
                  <c:v>-6608</c:v>
                </c:pt>
                <c:pt idx="9550">
                  <c:v>-7763</c:v>
                </c:pt>
                <c:pt idx="9551">
                  <c:v>-9555</c:v>
                </c:pt>
                <c:pt idx="9552">
                  <c:v>-10876</c:v>
                </c:pt>
                <c:pt idx="9553">
                  <c:v>-11252</c:v>
                </c:pt>
                <c:pt idx="9554">
                  <c:v>-11042</c:v>
                </c:pt>
                <c:pt idx="9555">
                  <c:v>-10772</c:v>
                </c:pt>
                <c:pt idx="9556">
                  <c:v>-10443</c:v>
                </c:pt>
                <c:pt idx="9557">
                  <c:v>-9123</c:v>
                </c:pt>
                <c:pt idx="9558">
                  <c:v>-6798</c:v>
                </c:pt>
                <c:pt idx="9559">
                  <c:v>-4931</c:v>
                </c:pt>
                <c:pt idx="9560">
                  <c:v>-4015</c:v>
                </c:pt>
                <c:pt idx="9561">
                  <c:v>-3184</c:v>
                </c:pt>
                <c:pt idx="9562">
                  <c:v>-1327</c:v>
                </c:pt>
                <c:pt idx="9563">
                  <c:v>1713</c:v>
                </c:pt>
                <c:pt idx="9564">
                  <c:v>4777</c:v>
                </c:pt>
                <c:pt idx="9565">
                  <c:v>6727</c:v>
                </c:pt>
                <c:pt idx="9566">
                  <c:v>7897</c:v>
                </c:pt>
                <c:pt idx="9567">
                  <c:v>8792</c:v>
                </c:pt>
                <c:pt idx="9568">
                  <c:v>8563</c:v>
                </c:pt>
                <c:pt idx="9569">
                  <c:v>7039</c:v>
                </c:pt>
                <c:pt idx="9570">
                  <c:v>5638</c:v>
                </c:pt>
                <c:pt idx="9571">
                  <c:v>6070</c:v>
                </c:pt>
                <c:pt idx="9572">
                  <c:v>8385</c:v>
                </c:pt>
                <c:pt idx="9573">
                  <c:v>10359</c:v>
                </c:pt>
                <c:pt idx="9574">
                  <c:v>10205</c:v>
                </c:pt>
                <c:pt idx="9575">
                  <c:v>9010</c:v>
                </c:pt>
                <c:pt idx="9576">
                  <c:v>9007</c:v>
                </c:pt>
                <c:pt idx="9577">
                  <c:v>10567</c:v>
                </c:pt>
                <c:pt idx="9578">
                  <c:v>12416</c:v>
                </c:pt>
                <c:pt idx="9579">
                  <c:v>13424</c:v>
                </c:pt>
                <c:pt idx="9580">
                  <c:v>14120</c:v>
                </c:pt>
                <c:pt idx="9581">
                  <c:v>15329</c:v>
                </c:pt>
                <c:pt idx="9582">
                  <c:v>16340</c:v>
                </c:pt>
                <c:pt idx="9583">
                  <c:v>16063</c:v>
                </c:pt>
                <c:pt idx="9584">
                  <c:v>14814</c:v>
                </c:pt>
                <c:pt idx="9585">
                  <c:v>14183</c:v>
                </c:pt>
                <c:pt idx="9586">
                  <c:v>14970</c:v>
                </c:pt>
                <c:pt idx="9587">
                  <c:v>16207</c:v>
                </c:pt>
                <c:pt idx="9588">
                  <c:v>16433</c:v>
                </c:pt>
                <c:pt idx="9589">
                  <c:v>15447</c:v>
                </c:pt>
                <c:pt idx="9590">
                  <c:v>14279</c:v>
                </c:pt>
                <c:pt idx="9591">
                  <c:v>13684</c:v>
                </c:pt>
                <c:pt idx="9592">
                  <c:v>13215</c:v>
                </c:pt>
                <c:pt idx="9593">
                  <c:v>12137</c:v>
                </c:pt>
                <c:pt idx="9594">
                  <c:v>10716</c:v>
                </c:pt>
                <c:pt idx="9595">
                  <c:v>9859</c:v>
                </c:pt>
                <c:pt idx="9596">
                  <c:v>9904</c:v>
                </c:pt>
                <c:pt idx="9597">
                  <c:v>10092</c:v>
                </c:pt>
                <c:pt idx="9598">
                  <c:v>9473</c:v>
                </c:pt>
                <c:pt idx="9599">
                  <c:v>8013</c:v>
                </c:pt>
                <c:pt idx="9600">
                  <c:v>6575</c:v>
                </c:pt>
                <c:pt idx="9601">
                  <c:v>5878</c:v>
                </c:pt>
                <c:pt idx="9602">
                  <c:v>5613</c:v>
                </c:pt>
                <c:pt idx="9603">
                  <c:v>4888</c:v>
                </c:pt>
                <c:pt idx="9604">
                  <c:v>3489</c:v>
                </c:pt>
                <c:pt idx="9605">
                  <c:v>2063</c:v>
                </c:pt>
                <c:pt idx="9606">
                  <c:v>778</c:v>
                </c:pt>
                <c:pt idx="9607">
                  <c:v>-891</c:v>
                </c:pt>
                <c:pt idx="9608">
                  <c:v>-3021</c:v>
                </c:pt>
                <c:pt idx="9609">
                  <c:v>-4836</c:v>
                </c:pt>
                <c:pt idx="9610">
                  <c:v>-5073</c:v>
                </c:pt>
                <c:pt idx="9611">
                  <c:v>-3613</c:v>
                </c:pt>
                <c:pt idx="9612">
                  <c:v>-2356</c:v>
                </c:pt>
                <c:pt idx="9613">
                  <c:v>-2831</c:v>
                </c:pt>
                <c:pt idx="9614">
                  <c:v>-4444</c:v>
                </c:pt>
                <c:pt idx="9615">
                  <c:v>-5849</c:v>
                </c:pt>
                <c:pt idx="9616">
                  <c:v>-6372</c:v>
                </c:pt>
                <c:pt idx="9617">
                  <c:v>-6369</c:v>
                </c:pt>
                <c:pt idx="9618">
                  <c:v>-6556</c:v>
                </c:pt>
                <c:pt idx="9619">
                  <c:v>-6503</c:v>
                </c:pt>
                <c:pt idx="9620">
                  <c:v>-5684</c:v>
                </c:pt>
                <c:pt idx="9621">
                  <c:v>-4839</c:v>
                </c:pt>
                <c:pt idx="9622">
                  <c:v>-4788</c:v>
                </c:pt>
                <c:pt idx="9623">
                  <c:v>-5632</c:v>
                </c:pt>
                <c:pt idx="9624">
                  <c:v>-6494</c:v>
                </c:pt>
                <c:pt idx="9625">
                  <c:v>-6504</c:v>
                </c:pt>
                <c:pt idx="9626">
                  <c:v>-6165</c:v>
                </c:pt>
                <c:pt idx="9627">
                  <c:v>-6382</c:v>
                </c:pt>
                <c:pt idx="9628">
                  <c:v>-7059</c:v>
                </c:pt>
                <c:pt idx="9629">
                  <c:v>-7460</c:v>
                </c:pt>
                <c:pt idx="9630">
                  <c:v>-7489</c:v>
                </c:pt>
                <c:pt idx="9631">
                  <c:v>-7620</c:v>
                </c:pt>
                <c:pt idx="9632">
                  <c:v>-8174</c:v>
                </c:pt>
                <c:pt idx="9633">
                  <c:v>-8703</c:v>
                </c:pt>
                <c:pt idx="9634">
                  <c:v>-8442</c:v>
                </c:pt>
                <c:pt idx="9635">
                  <c:v>-7817</c:v>
                </c:pt>
                <c:pt idx="9636">
                  <c:v>-7758</c:v>
                </c:pt>
                <c:pt idx="9637">
                  <c:v>-8326</c:v>
                </c:pt>
                <c:pt idx="9638">
                  <c:v>-8754</c:v>
                </c:pt>
                <c:pt idx="9639">
                  <c:v>-8360</c:v>
                </c:pt>
                <c:pt idx="9640">
                  <c:v>-7763</c:v>
                </c:pt>
                <c:pt idx="9641">
                  <c:v>-7824</c:v>
                </c:pt>
                <c:pt idx="9642">
                  <c:v>-8261</c:v>
                </c:pt>
                <c:pt idx="9643">
                  <c:v>-8529</c:v>
                </c:pt>
                <c:pt idx="9644">
                  <c:v>-8461</c:v>
                </c:pt>
                <c:pt idx="9645">
                  <c:v>-8315</c:v>
                </c:pt>
                <c:pt idx="9646">
                  <c:v>-8405</c:v>
                </c:pt>
                <c:pt idx="9647">
                  <c:v>-8625</c:v>
                </c:pt>
                <c:pt idx="9648">
                  <c:v>-8682</c:v>
                </c:pt>
                <c:pt idx="9649">
                  <c:v>-8853</c:v>
                </c:pt>
                <c:pt idx="9650">
                  <c:v>-9461</c:v>
                </c:pt>
                <c:pt idx="9651">
                  <c:v>-9771</c:v>
                </c:pt>
                <c:pt idx="9652">
                  <c:v>-8915</c:v>
                </c:pt>
                <c:pt idx="9653">
                  <c:v>-6934</c:v>
                </c:pt>
                <c:pt idx="9654">
                  <c:v>-5018</c:v>
                </c:pt>
                <c:pt idx="9655">
                  <c:v>-4403</c:v>
                </c:pt>
                <c:pt idx="9656">
                  <c:v>-5228</c:v>
                </c:pt>
                <c:pt idx="9657">
                  <c:v>-6746</c:v>
                </c:pt>
                <c:pt idx="9658">
                  <c:v>-8071</c:v>
                </c:pt>
                <c:pt idx="9659">
                  <c:v>-9135</c:v>
                </c:pt>
                <c:pt idx="9660">
                  <c:v>-10083</c:v>
                </c:pt>
                <c:pt idx="9661">
                  <c:v>-10537</c:v>
                </c:pt>
                <c:pt idx="9662">
                  <c:v>-10150</c:v>
                </c:pt>
                <c:pt idx="9663">
                  <c:v>-9418</c:v>
                </c:pt>
                <c:pt idx="9664">
                  <c:v>-9330</c:v>
                </c:pt>
                <c:pt idx="9665">
                  <c:v>-9638</c:v>
                </c:pt>
                <c:pt idx="9666">
                  <c:v>-8644</c:v>
                </c:pt>
                <c:pt idx="9667">
                  <c:v>-5636</c:v>
                </c:pt>
                <c:pt idx="9668">
                  <c:v>-2126</c:v>
                </c:pt>
                <c:pt idx="9669">
                  <c:v>234</c:v>
                </c:pt>
                <c:pt idx="9670">
                  <c:v>1137</c:v>
                </c:pt>
                <c:pt idx="9671">
                  <c:v>1743</c:v>
                </c:pt>
                <c:pt idx="9672">
                  <c:v>3194</c:v>
                </c:pt>
                <c:pt idx="9673">
                  <c:v>4634</c:v>
                </c:pt>
                <c:pt idx="9674">
                  <c:v>5031</c:v>
                </c:pt>
                <c:pt idx="9675">
                  <c:v>5389</c:v>
                </c:pt>
                <c:pt idx="9676">
                  <c:v>6542</c:v>
                </c:pt>
                <c:pt idx="9677">
                  <c:v>7701</c:v>
                </c:pt>
                <c:pt idx="9678">
                  <c:v>7978</c:v>
                </c:pt>
                <c:pt idx="9679">
                  <c:v>7234</c:v>
                </c:pt>
                <c:pt idx="9680">
                  <c:v>6953</c:v>
                </c:pt>
                <c:pt idx="9681">
                  <c:v>8359</c:v>
                </c:pt>
                <c:pt idx="9682">
                  <c:v>10232</c:v>
                </c:pt>
                <c:pt idx="9683">
                  <c:v>11037</c:v>
                </c:pt>
                <c:pt idx="9684">
                  <c:v>11192</c:v>
                </c:pt>
                <c:pt idx="9685">
                  <c:v>11899</c:v>
                </c:pt>
                <c:pt idx="9686">
                  <c:v>13399</c:v>
                </c:pt>
                <c:pt idx="9687">
                  <c:v>14692</c:v>
                </c:pt>
                <c:pt idx="9688">
                  <c:v>14698</c:v>
                </c:pt>
                <c:pt idx="9689">
                  <c:v>14407</c:v>
                </c:pt>
                <c:pt idx="9690">
                  <c:v>14920</c:v>
                </c:pt>
                <c:pt idx="9691">
                  <c:v>15842</c:v>
                </c:pt>
                <c:pt idx="9692">
                  <c:v>16621</c:v>
                </c:pt>
                <c:pt idx="9693">
                  <c:v>16988</c:v>
                </c:pt>
                <c:pt idx="9694">
                  <c:v>17170</c:v>
                </c:pt>
                <c:pt idx="9695">
                  <c:v>17502</c:v>
                </c:pt>
                <c:pt idx="9696">
                  <c:v>17316</c:v>
                </c:pt>
                <c:pt idx="9697">
                  <c:v>15721</c:v>
                </c:pt>
                <c:pt idx="9698">
                  <c:v>13476</c:v>
                </c:pt>
                <c:pt idx="9699">
                  <c:v>11838</c:v>
                </c:pt>
                <c:pt idx="9700">
                  <c:v>11219</c:v>
                </c:pt>
                <c:pt idx="9701">
                  <c:v>11307</c:v>
                </c:pt>
                <c:pt idx="9702">
                  <c:v>11487</c:v>
                </c:pt>
                <c:pt idx="9703">
                  <c:v>11587</c:v>
                </c:pt>
                <c:pt idx="9704">
                  <c:v>11552</c:v>
                </c:pt>
                <c:pt idx="9705">
                  <c:v>11265</c:v>
                </c:pt>
                <c:pt idx="9706">
                  <c:v>10593</c:v>
                </c:pt>
                <c:pt idx="9707">
                  <c:v>9560</c:v>
                </c:pt>
                <c:pt idx="9708">
                  <c:v>8434</c:v>
                </c:pt>
                <c:pt idx="9709">
                  <c:v>7437</c:v>
                </c:pt>
                <c:pt idx="9710">
                  <c:v>6346</c:v>
                </c:pt>
                <c:pt idx="9711">
                  <c:v>4919</c:v>
                </c:pt>
                <c:pt idx="9712">
                  <c:v>3412</c:v>
                </c:pt>
                <c:pt idx="9713">
                  <c:v>1996</c:v>
                </c:pt>
                <c:pt idx="9714">
                  <c:v>679</c:v>
                </c:pt>
                <c:pt idx="9715">
                  <c:v>-639</c:v>
                </c:pt>
                <c:pt idx="9716">
                  <c:v>-1690</c:v>
                </c:pt>
                <c:pt idx="9717">
                  <c:v>-2181</c:v>
                </c:pt>
                <c:pt idx="9718">
                  <c:v>-2308</c:v>
                </c:pt>
                <c:pt idx="9719">
                  <c:v>-2504</c:v>
                </c:pt>
                <c:pt idx="9720">
                  <c:v>-3318</c:v>
                </c:pt>
                <c:pt idx="9721">
                  <c:v>-4713</c:v>
                </c:pt>
                <c:pt idx="9722">
                  <c:v>-6009</c:v>
                </c:pt>
                <c:pt idx="9723">
                  <c:v>-6737</c:v>
                </c:pt>
                <c:pt idx="9724">
                  <c:v>-6918</c:v>
                </c:pt>
                <c:pt idx="9725">
                  <c:v>-6462</c:v>
                </c:pt>
                <c:pt idx="9726">
                  <c:v>-5480</c:v>
                </c:pt>
                <c:pt idx="9727">
                  <c:v>-4569</c:v>
                </c:pt>
                <c:pt idx="9728">
                  <c:v>-4401</c:v>
                </c:pt>
                <c:pt idx="9729">
                  <c:v>-5229</c:v>
                </c:pt>
                <c:pt idx="9730">
                  <c:v>-6442</c:v>
                </c:pt>
                <c:pt idx="9731">
                  <c:v>-7458</c:v>
                </c:pt>
                <c:pt idx="9732">
                  <c:v>-7963</c:v>
                </c:pt>
                <c:pt idx="9733">
                  <c:v>-7906</c:v>
                </c:pt>
                <c:pt idx="9734">
                  <c:v>-7728</c:v>
                </c:pt>
                <c:pt idx="9735">
                  <c:v>-7788</c:v>
                </c:pt>
                <c:pt idx="9736">
                  <c:v>-8015</c:v>
                </c:pt>
                <c:pt idx="9737">
                  <c:v>-8454</c:v>
                </c:pt>
                <c:pt idx="9738">
                  <c:v>-9086</c:v>
                </c:pt>
                <c:pt idx="9739">
                  <c:v>-9325</c:v>
                </c:pt>
                <c:pt idx="9740">
                  <c:v>-8939</c:v>
                </c:pt>
                <c:pt idx="9741">
                  <c:v>-8152</c:v>
                </c:pt>
                <c:pt idx="9742">
                  <c:v>-7473</c:v>
                </c:pt>
                <c:pt idx="9743">
                  <c:v>-7651</c:v>
                </c:pt>
                <c:pt idx="9744">
                  <c:v>-8856</c:v>
                </c:pt>
                <c:pt idx="9745">
                  <c:v>-10172</c:v>
                </c:pt>
                <c:pt idx="9746">
                  <c:v>-10674</c:v>
                </c:pt>
                <c:pt idx="9747">
                  <c:v>-10184</c:v>
                </c:pt>
                <c:pt idx="9748">
                  <c:v>-9286</c:v>
                </c:pt>
                <c:pt idx="9749">
                  <c:v>-8615</c:v>
                </c:pt>
                <c:pt idx="9750">
                  <c:v>-8096</c:v>
                </c:pt>
                <c:pt idx="9751">
                  <c:v>-8061</c:v>
                </c:pt>
                <c:pt idx="9752">
                  <c:v>-8826</c:v>
                </c:pt>
                <c:pt idx="9753">
                  <c:v>-10045</c:v>
                </c:pt>
                <c:pt idx="9754">
                  <c:v>-10785</c:v>
                </c:pt>
                <c:pt idx="9755">
                  <c:v>-10454</c:v>
                </c:pt>
                <c:pt idx="9756">
                  <c:v>-9257</c:v>
                </c:pt>
                <c:pt idx="9757">
                  <c:v>-7957</c:v>
                </c:pt>
                <c:pt idx="9758">
                  <c:v>-7212</c:v>
                </c:pt>
                <c:pt idx="9759">
                  <c:v>-6405</c:v>
                </c:pt>
                <c:pt idx="9760">
                  <c:v>-5072</c:v>
                </c:pt>
                <c:pt idx="9761">
                  <c:v>-3812</c:v>
                </c:pt>
                <c:pt idx="9762">
                  <c:v>-3520</c:v>
                </c:pt>
                <c:pt idx="9763">
                  <c:v>-4223</c:v>
                </c:pt>
                <c:pt idx="9764">
                  <c:v>-5330</c:v>
                </c:pt>
                <c:pt idx="9765">
                  <c:v>-6318</c:v>
                </c:pt>
                <c:pt idx="9766">
                  <c:v>-7076</c:v>
                </c:pt>
                <c:pt idx="9767">
                  <c:v>-8104</c:v>
                </c:pt>
                <c:pt idx="9768">
                  <c:v>-8937</c:v>
                </c:pt>
                <c:pt idx="9769">
                  <c:v>-8910</c:v>
                </c:pt>
                <c:pt idx="9770">
                  <c:v>-8464</c:v>
                </c:pt>
                <c:pt idx="9771">
                  <c:v>-8407</c:v>
                </c:pt>
                <c:pt idx="9772">
                  <c:v>-8958</c:v>
                </c:pt>
                <c:pt idx="9773">
                  <c:v>-8866</c:v>
                </c:pt>
                <c:pt idx="9774">
                  <c:v>-6434</c:v>
                </c:pt>
                <c:pt idx="9775">
                  <c:v>-2298</c:v>
                </c:pt>
                <c:pt idx="9776">
                  <c:v>908</c:v>
                </c:pt>
                <c:pt idx="9777">
                  <c:v>2023</c:v>
                </c:pt>
                <c:pt idx="9778">
                  <c:v>1707</c:v>
                </c:pt>
                <c:pt idx="9779">
                  <c:v>1547</c:v>
                </c:pt>
                <c:pt idx="9780">
                  <c:v>2484</c:v>
                </c:pt>
                <c:pt idx="9781">
                  <c:v>3725</c:v>
                </c:pt>
                <c:pt idx="9782">
                  <c:v>4698</c:v>
                </c:pt>
                <c:pt idx="9783">
                  <c:v>6070</c:v>
                </c:pt>
                <c:pt idx="9784">
                  <c:v>7652</c:v>
                </c:pt>
                <c:pt idx="9785">
                  <c:v>8099</c:v>
                </c:pt>
                <c:pt idx="9786">
                  <c:v>7232</c:v>
                </c:pt>
                <c:pt idx="9787">
                  <c:v>6321</c:v>
                </c:pt>
                <c:pt idx="9788">
                  <c:v>7271</c:v>
                </c:pt>
                <c:pt idx="9789">
                  <c:v>10152</c:v>
                </c:pt>
                <c:pt idx="9790">
                  <c:v>12806</c:v>
                </c:pt>
                <c:pt idx="9791">
                  <c:v>13594</c:v>
                </c:pt>
                <c:pt idx="9792">
                  <c:v>12859</c:v>
                </c:pt>
                <c:pt idx="9793">
                  <c:v>12108</c:v>
                </c:pt>
                <c:pt idx="9794">
                  <c:v>12199</c:v>
                </c:pt>
                <c:pt idx="9795">
                  <c:v>12829</c:v>
                </c:pt>
                <c:pt idx="9796">
                  <c:v>13552</c:v>
                </c:pt>
                <c:pt idx="9797">
                  <c:v>14749</c:v>
                </c:pt>
                <c:pt idx="9798">
                  <c:v>16431</c:v>
                </c:pt>
                <c:pt idx="9799">
                  <c:v>17724</c:v>
                </c:pt>
                <c:pt idx="9800">
                  <c:v>17831</c:v>
                </c:pt>
                <c:pt idx="9801">
                  <c:v>16714</c:v>
                </c:pt>
                <c:pt idx="9802">
                  <c:v>15130</c:v>
                </c:pt>
                <c:pt idx="9803">
                  <c:v>13943</c:v>
                </c:pt>
                <c:pt idx="9804">
                  <c:v>13400</c:v>
                </c:pt>
                <c:pt idx="9805">
                  <c:v>12776</c:v>
                </c:pt>
                <c:pt idx="9806">
                  <c:v>11609</c:v>
                </c:pt>
                <c:pt idx="9807">
                  <c:v>10502</c:v>
                </c:pt>
                <c:pt idx="9808">
                  <c:v>10241</c:v>
                </c:pt>
                <c:pt idx="9809">
                  <c:v>10892</c:v>
                </c:pt>
                <c:pt idx="9810">
                  <c:v>11642</c:v>
                </c:pt>
                <c:pt idx="9811">
                  <c:v>11610</c:v>
                </c:pt>
                <c:pt idx="9812">
                  <c:v>10816</c:v>
                </c:pt>
                <c:pt idx="9813">
                  <c:v>10199</c:v>
                </c:pt>
                <c:pt idx="9814">
                  <c:v>10023</c:v>
                </c:pt>
                <c:pt idx="9815">
                  <c:v>9465</c:v>
                </c:pt>
                <c:pt idx="9816">
                  <c:v>8042</c:v>
                </c:pt>
                <c:pt idx="9817">
                  <c:v>6276</c:v>
                </c:pt>
                <c:pt idx="9818">
                  <c:v>5041</c:v>
                </c:pt>
                <c:pt idx="9819">
                  <c:v>4289</c:v>
                </c:pt>
                <c:pt idx="9820">
                  <c:v>3105</c:v>
                </c:pt>
                <c:pt idx="9821">
                  <c:v>1248</c:v>
                </c:pt>
                <c:pt idx="9822">
                  <c:v>-533</c:v>
                </c:pt>
                <c:pt idx="9823">
                  <c:v>-1691</c:v>
                </c:pt>
                <c:pt idx="9824">
                  <c:v>-2306</c:v>
                </c:pt>
                <c:pt idx="9825">
                  <c:v>-3134</c:v>
                </c:pt>
                <c:pt idx="9826">
                  <c:v>-4652</c:v>
                </c:pt>
                <c:pt idx="9827">
                  <c:v>-5925</c:v>
                </c:pt>
                <c:pt idx="9828">
                  <c:v>-6251</c:v>
                </c:pt>
                <c:pt idx="9829">
                  <c:v>-6132</c:v>
                </c:pt>
                <c:pt idx="9830">
                  <c:v>-6202</c:v>
                </c:pt>
                <c:pt idx="9831">
                  <c:v>-6599</c:v>
                </c:pt>
                <c:pt idx="9832">
                  <c:v>-6766</c:v>
                </c:pt>
                <c:pt idx="9833">
                  <c:v>-6047</c:v>
                </c:pt>
                <c:pt idx="9834">
                  <c:v>-5109</c:v>
                </c:pt>
                <c:pt idx="9835">
                  <c:v>-5036</c:v>
                </c:pt>
                <c:pt idx="9836">
                  <c:v>-5788</c:v>
                </c:pt>
                <c:pt idx="9837">
                  <c:v>-6832</c:v>
                </c:pt>
                <c:pt idx="9838">
                  <c:v>-7388</c:v>
                </c:pt>
                <c:pt idx="9839">
                  <c:v>-7467</c:v>
                </c:pt>
                <c:pt idx="9840">
                  <c:v>-7802</c:v>
                </c:pt>
                <c:pt idx="9841">
                  <c:v>-8238</c:v>
                </c:pt>
                <c:pt idx="9842">
                  <c:v>-8330</c:v>
                </c:pt>
                <c:pt idx="9843">
                  <c:v>-8332</c:v>
                </c:pt>
                <c:pt idx="9844">
                  <c:v>-8512</c:v>
                </c:pt>
                <c:pt idx="9845">
                  <c:v>-9031</c:v>
                </c:pt>
                <c:pt idx="9846">
                  <c:v>-9746</c:v>
                </c:pt>
                <c:pt idx="9847">
                  <c:v>-9644</c:v>
                </c:pt>
                <c:pt idx="9848">
                  <c:v>-8693</c:v>
                </c:pt>
                <c:pt idx="9849">
                  <c:v>-8053</c:v>
                </c:pt>
                <c:pt idx="9850">
                  <c:v>-8378</c:v>
                </c:pt>
                <c:pt idx="9851">
                  <c:v>-9766</c:v>
                </c:pt>
                <c:pt idx="9852">
                  <c:v>-11376</c:v>
                </c:pt>
                <c:pt idx="9853">
                  <c:v>-11904</c:v>
                </c:pt>
                <c:pt idx="9854">
                  <c:v>-11337</c:v>
                </c:pt>
                <c:pt idx="9855">
                  <c:v>-10324</c:v>
                </c:pt>
                <c:pt idx="9856">
                  <c:v>-9300</c:v>
                </c:pt>
                <c:pt idx="9857">
                  <c:v>-8907</c:v>
                </c:pt>
                <c:pt idx="9858">
                  <c:v>-9215</c:v>
                </c:pt>
                <c:pt idx="9859">
                  <c:v>-10058</c:v>
                </c:pt>
                <c:pt idx="9860">
                  <c:v>-11284</c:v>
                </c:pt>
                <c:pt idx="9861">
                  <c:v>-11893</c:v>
                </c:pt>
                <c:pt idx="9862">
                  <c:v>-10966</c:v>
                </c:pt>
                <c:pt idx="9863">
                  <c:v>-8900</c:v>
                </c:pt>
                <c:pt idx="9864">
                  <c:v>-6892</c:v>
                </c:pt>
                <c:pt idx="9865">
                  <c:v>-5740</c:v>
                </c:pt>
                <c:pt idx="9866">
                  <c:v>-5638</c:v>
                </c:pt>
                <c:pt idx="9867">
                  <c:v>-5699</c:v>
                </c:pt>
                <c:pt idx="9868">
                  <c:v>-5230</c:v>
                </c:pt>
                <c:pt idx="9869">
                  <c:v>-4521</c:v>
                </c:pt>
                <c:pt idx="9870">
                  <c:v>-4141</c:v>
                </c:pt>
                <c:pt idx="9871">
                  <c:v>-4596</c:v>
                </c:pt>
                <c:pt idx="9872">
                  <c:v>-5485</c:v>
                </c:pt>
                <c:pt idx="9873">
                  <c:v>-6454</c:v>
                </c:pt>
                <c:pt idx="9874">
                  <c:v>-7366</c:v>
                </c:pt>
                <c:pt idx="9875">
                  <c:v>-8122</c:v>
                </c:pt>
                <c:pt idx="9876">
                  <c:v>-8548</c:v>
                </c:pt>
                <c:pt idx="9877">
                  <c:v>-8273</c:v>
                </c:pt>
                <c:pt idx="9878">
                  <c:v>-7314</c:v>
                </c:pt>
                <c:pt idx="9879">
                  <c:v>-6321</c:v>
                </c:pt>
                <c:pt idx="9880">
                  <c:v>-6101</c:v>
                </c:pt>
                <c:pt idx="9881">
                  <c:v>-5932</c:v>
                </c:pt>
                <c:pt idx="9882">
                  <c:v>-4383</c:v>
                </c:pt>
                <c:pt idx="9883">
                  <c:v>-1468</c:v>
                </c:pt>
                <c:pt idx="9884">
                  <c:v>937</c:v>
                </c:pt>
                <c:pt idx="9885">
                  <c:v>1184</c:v>
                </c:pt>
                <c:pt idx="9886">
                  <c:v>119</c:v>
                </c:pt>
                <c:pt idx="9887">
                  <c:v>-142</c:v>
                </c:pt>
                <c:pt idx="9888">
                  <c:v>1358</c:v>
                </c:pt>
                <c:pt idx="9889">
                  <c:v>3384</c:v>
                </c:pt>
                <c:pt idx="9890">
                  <c:v>4437</c:v>
                </c:pt>
                <c:pt idx="9891">
                  <c:v>5132</c:v>
                </c:pt>
                <c:pt idx="9892">
                  <c:v>6681</c:v>
                </c:pt>
                <c:pt idx="9893">
                  <c:v>8221</c:v>
                </c:pt>
                <c:pt idx="9894">
                  <c:v>8448</c:v>
                </c:pt>
                <c:pt idx="9895">
                  <c:v>8033</c:v>
                </c:pt>
                <c:pt idx="9896">
                  <c:v>8777</c:v>
                </c:pt>
                <c:pt idx="9897">
                  <c:v>11401</c:v>
                </c:pt>
                <c:pt idx="9898">
                  <c:v>13833</c:v>
                </c:pt>
                <c:pt idx="9899">
                  <c:v>13584</c:v>
                </c:pt>
                <c:pt idx="9900">
                  <c:v>11496</c:v>
                </c:pt>
                <c:pt idx="9901">
                  <c:v>10578</c:v>
                </c:pt>
                <c:pt idx="9902">
                  <c:v>12065</c:v>
                </c:pt>
                <c:pt idx="9903">
                  <c:v>14529</c:v>
                </c:pt>
                <c:pt idx="9904">
                  <c:v>15897</c:v>
                </c:pt>
                <c:pt idx="9905">
                  <c:v>15980</c:v>
                </c:pt>
                <c:pt idx="9906">
                  <c:v>16102</c:v>
                </c:pt>
                <c:pt idx="9907">
                  <c:v>16227</c:v>
                </c:pt>
                <c:pt idx="9908">
                  <c:v>15211</c:v>
                </c:pt>
                <c:pt idx="9909">
                  <c:v>13109</c:v>
                </c:pt>
                <c:pt idx="9910">
                  <c:v>11622</c:v>
                </c:pt>
                <c:pt idx="9911">
                  <c:v>12044</c:v>
                </c:pt>
                <c:pt idx="9912">
                  <c:v>13565</c:v>
                </c:pt>
                <c:pt idx="9913">
                  <c:v>13953</c:v>
                </c:pt>
                <c:pt idx="9914">
                  <c:v>12495</c:v>
                </c:pt>
                <c:pt idx="9915">
                  <c:v>11039</c:v>
                </c:pt>
                <c:pt idx="9916">
                  <c:v>11122</c:v>
                </c:pt>
                <c:pt idx="9917">
                  <c:v>12308</c:v>
                </c:pt>
                <c:pt idx="9918">
                  <c:v>13059</c:v>
                </c:pt>
                <c:pt idx="9919">
                  <c:v>12698</c:v>
                </c:pt>
                <c:pt idx="9920">
                  <c:v>12234</c:v>
                </c:pt>
                <c:pt idx="9921">
                  <c:v>12362</c:v>
                </c:pt>
                <c:pt idx="9922">
                  <c:v>12206</c:v>
                </c:pt>
                <c:pt idx="9923">
                  <c:v>10888</c:v>
                </c:pt>
                <c:pt idx="9924">
                  <c:v>8772</c:v>
                </c:pt>
                <c:pt idx="9925">
                  <c:v>7151</c:v>
                </c:pt>
                <c:pt idx="9926">
                  <c:v>6668</c:v>
                </c:pt>
                <c:pt idx="9927">
                  <c:v>6043</c:v>
                </c:pt>
                <c:pt idx="9928">
                  <c:v>4047</c:v>
                </c:pt>
                <c:pt idx="9929">
                  <c:v>1350</c:v>
                </c:pt>
                <c:pt idx="9930">
                  <c:v>-692</c:v>
                </c:pt>
                <c:pt idx="9931">
                  <c:v>-1383</c:v>
                </c:pt>
                <c:pt idx="9932">
                  <c:v>-1403</c:v>
                </c:pt>
                <c:pt idx="9933">
                  <c:v>-1943</c:v>
                </c:pt>
                <c:pt idx="9934">
                  <c:v>-2888</c:v>
                </c:pt>
                <c:pt idx="9935">
                  <c:v>-3441</c:v>
                </c:pt>
                <c:pt idx="9936">
                  <c:v>-3622</c:v>
                </c:pt>
                <c:pt idx="9937">
                  <c:v>-3995</c:v>
                </c:pt>
                <c:pt idx="9938">
                  <c:v>-4877</c:v>
                </c:pt>
                <c:pt idx="9939">
                  <c:v>-5733</c:v>
                </c:pt>
                <c:pt idx="9940">
                  <c:v>-5619</c:v>
                </c:pt>
                <c:pt idx="9941">
                  <c:v>-4676</c:v>
                </c:pt>
                <c:pt idx="9942">
                  <c:v>-4038</c:v>
                </c:pt>
                <c:pt idx="9943">
                  <c:v>-4431</c:v>
                </c:pt>
                <c:pt idx="9944">
                  <c:v>-5531</c:v>
                </c:pt>
                <c:pt idx="9945">
                  <c:v>-6385</c:v>
                </c:pt>
                <c:pt idx="9946">
                  <c:v>-6590</c:v>
                </c:pt>
                <c:pt idx="9947">
                  <c:v>-6846</c:v>
                </c:pt>
                <c:pt idx="9948">
                  <c:v>-7574</c:v>
                </c:pt>
                <c:pt idx="9949">
                  <c:v>-8155</c:v>
                </c:pt>
                <c:pt idx="9950">
                  <c:v>-8008</c:v>
                </c:pt>
                <c:pt idx="9951">
                  <c:v>-7541</c:v>
                </c:pt>
                <c:pt idx="9952">
                  <c:v>-7785</c:v>
                </c:pt>
                <c:pt idx="9953">
                  <c:v>-8814</c:v>
                </c:pt>
                <c:pt idx="9954">
                  <c:v>-9834</c:v>
                </c:pt>
                <c:pt idx="9955">
                  <c:v>-10054</c:v>
                </c:pt>
                <c:pt idx="9956">
                  <c:v>-9578</c:v>
                </c:pt>
                <c:pt idx="9957">
                  <c:v>-9556</c:v>
                </c:pt>
                <c:pt idx="9958">
                  <c:v>-10250</c:v>
                </c:pt>
                <c:pt idx="9959">
                  <c:v>-10898</c:v>
                </c:pt>
                <c:pt idx="9960">
                  <c:v>-10950</c:v>
                </c:pt>
                <c:pt idx="9961">
                  <c:v>-10621</c:v>
                </c:pt>
                <c:pt idx="9962">
                  <c:v>-10409</c:v>
                </c:pt>
                <c:pt idx="9963">
                  <c:v>-10591</c:v>
                </c:pt>
                <c:pt idx="9964">
                  <c:v>-10817</c:v>
                </c:pt>
                <c:pt idx="9965">
                  <c:v>-10521</c:v>
                </c:pt>
                <c:pt idx="9966">
                  <c:v>-10537</c:v>
                </c:pt>
                <c:pt idx="9967">
                  <c:v>-11354</c:v>
                </c:pt>
                <c:pt idx="9968">
                  <c:v>-11886</c:v>
                </c:pt>
                <c:pt idx="9969">
                  <c:v>-11185</c:v>
                </c:pt>
                <c:pt idx="9970">
                  <c:v>-9141</c:v>
                </c:pt>
                <c:pt idx="9971">
                  <c:v>-6948</c:v>
                </c:pt>
                <c:pt idx="9972">
                  <c:v>-6016</c:v>
                </c:pt>
                <c:pt idx="9973">
                  <c:v>-5956</c:v>
                </c:pt>
                <c:pt idx="9974">
                  <c:v>-5590</c:v>
                </c:pt>
                <c:pt idx="9975">
                  <c:v>-4938</c:v>
                </c:pt>
                <c:pt idx="9976">
                  <c:v>-4592</c:v>
                </c:pt>
                <c:pt idx="9977">
                  <c:v>-4776</c:v>
                </c:pt>
                <c:pt idx="9978">
                  <c:v>-5126</c:v>
                </c:pt>
                <c:pt idx="9979">
                  <c:v>-5148</c:v>
                </c:pt>
                <c:pt idx="9980">
                  <c:v>-5477</c:v>
                </c:pt>
                <c:pt idx="9981">
                  <c:v>-6694</c:v>
                </c:pt>
                <c:pt idx="9982">
                  <c:v>-7959</c:v>
                </c:pt>
                <c:pt idx="9983">
                  <c:v>-8095</c:v>
                </c:pt>
                <c:pt idx="9984">
                  <c:v>-7043</c:v>
                </c:pt>
                <c:pt idx="9985">
                  <c:v>-6040</c:v>
                </c:pt>
                <c:pt idx="9986">
                  <c:v>-6074</c:v>
                </c:pt>
                <c:pt idx="9987">
                  <c:v>-6401</c:v>
                </c:pt>
                <c:pt idx="9988">
                  <c:v>-5809</c:v>
                </c:pt>
                <c:pt idx="9989">
                  <c:v>-4676</c:v>
                </c:pt>
                <c:pt idx="9990">
                  <c:v>-4012</c:v>
                </c:pt>
                <c:pt idx="9991">
                  <c:v>-3852</c:v>
                </c:pt>
                <c:pt idx="9992">
                  <c:v>-3116</c:v>
                </c:pt>
                <c:pt idx="9993">
                  <c:v>-1570</c:v>
                </c:pt>
                <c:pt idx="9994">
                  <c:v>-481</c:v>
                </c:pt>
                <c:pt idx="9995">
                  <c:v>-556</c:v>
                </c:pt>
                <c:pt idx="9996">
                  <c:v>-835</c:v>
                </c:pt>
                <c:pt idx="9997">
                  <c:v>331</c:v>
                </c:pt>
                <c:pt idx="9998">
                  <c:v>2854</c:v>
                </c:pt>
                <c:pt idx="9999">
                  <c:v>5100</c:v>
                </c:pt>
                <c:pt idx="10000">
                  <c:v>5973</c:v>
                </c:pt>
                <c:pt idx="10001">
                  <c:v>6469</c:v>
                </c:pt>
                <c:pt idx="10002">
                  <c:v>7648</c:v>
                </c:pt>
                <c:pt idx="10003">
                  <c:v>8786</c:v>
                </c:pt>
                <c:pt idx="10004">
                  <c:v>9041</c:v>
                </c:pt>
                <c:pt idx="10005">
                  <c:v>8667</c:v>
                </c:pt>
                <c:pt idx="10006">
                  <c:v>9086</c:v>
                </c:pt>
                <c:pt idx="10007">
                  <c:v>10612</c:v>
                </c:pt>
                <c:pt idx="10008">
                  <c:v>11724</c:v>
                </c:pt>
                <c:pt idx="10009">
                  <c:v>11229</c:v>
                </c:pt>
                <c:pt idx="10010">
                  <c:v>10166</c:v>
                </c:pt>
                <c:pt idx="10011">
                  <c:v>10543</c:v>
                </c:pt>
                <c:pt idx="10012">
                  <c:v>12199</c:v>
                </c:pt>
                <c:pt idx="10013">
                  <c:v>13192</c:v>
                </c:pt>
                <c:pt idx="10014">
                  <c:v>12423</c:v>
                </c:pt>
                <c:pt idx="10015">
                  <c:v>11357</c:v>
                </c:pt>
                <c:pt idx="10016">
                  <c:v>11699</c:v>
                </c:pt>
                <c:pt idx="10017">
                  <c:v>12839</c:v>
                </c:pt>
                <c:pt idx="10018">
                  <c:v>13052</c:v>
                </c:pt>
                <c:pt idx="10019">
                  <c:v>11972</c:v>
                </c:pt>
                <c:pt idx="10020">
                  <c:v>11359</c:v>
                </c:pt>
                <c:pt idx="10021">
                  <c:v>12276</c:v>
                </c:pt>
                <c:pt idx="10022">
                  <c:v>13369</c:v>
                </c:pt>
                <c:pt idx="10023">
                  <c:v>12948</c:v>
                </c:pt>
                <c:pt idx="10024">
                  <c:v>11749</c:v>
                </c:pt>
                <c:pt idx="10025">
                  <c:v>11772</c:v>
                </c:pt>
                <c:pt idx="10026">
                  <c:v>13281</c:v>
                </c:pt>
                <c:pt idx="10027">
                  <c:v>14428</c:v>
                </c:pt>
                <c:pt idx="10028">
                  <c:v>13376</c:v>
                </c:pt>
                <c:pt idx="10029">
                  <c:v>11138</c:v>
                </c:pt>
                <c:pt idx="10030">
                  <c:v>10016</c:v>
                </c:pt>
                <c:pt idx="10031">
                  <c:v>10221</c:v>
                </c:pt>
                <c:pt idx="10032">
                  <c:v>10087</c:v>
                </c:pt>
                <c:pt idx="10033">
                  <c:v>8381</c:v>
                </c:pt>
                <c:pt idx="10034">
                  <c:v>5915</c:v>
                </c:pt>
                <c:pt idx="10035">
                  <c:v>4285</c:v>
                </c:pt>
                <c:pt idx="10036">
                  <c:v>3625</c:v>
                </c:pt>
                <c:pt idx="10037">
                  <c:v>2663</c:v>
                </c:pt>
                <c:pt idx="10038">
                  <c:v>947</c:v>
                </c:pt>
                <c:pt idx="10039">
                  <c:v>-398</c:v>
                </c:pt>
                <c:pt idx="10040">
                  <c:v>-476</c:v>
                </c:pt>
                <c:pt idx="10041">
                  <c:v>-56</c:v>
                </c:pt>
                <c:pt idx="10042">
                  <c:v>-860</c:v>
                </c:pt>
                <c:pt idx="10043">
                  <c:v>-3004</c:v>
                </c:pt>
                <c:pt idx="10044">
                  <c:v>-4731</c:v>
                </c:pt>
                <c:pt idx="10045">
                  <c:v>-4741</c:v>
                </c:pt>
                <c:pt idx="10046">
                  <c:v>-3421</c:v>
                </c:pt>
                <c:pt idx="10047">
                  <c:v>-2585</c:v>
                </c:pt>
                <c:pt idx="10048">
                  <c:v>-3232</c:v>
                </c:pt>
                <c:pt idx="10049">
                  <c:v>-4368</c:v>
                </c:pt>
                <c:pt idx="10050">
                  <c:v>-4982</c:v>
                </c:pt>
                <c:pt idx="10051">
                  <c:v>-5411</c:v>
                </c:pt>
                <c:pt idx="10052">
                  <c:v>-6386</c:v>
                </c:pt>
                <c:pt idx="10053">
                  <c:v>-7783</c:v>
                </c:pt>
                <c:pt idx="10054">
                  <c:v>-8473</c:v>
                </c:pt>
                <c:pt idx="10055">
                  <c:v>-7731</c:v>
                </c:pt>
                <c:pt idx="10056">
                  <c:v>-6730</c:v>
                </c:pt>
                <c:pt idx="10057">
                  <c:v>-6998</c:v>
                </c:pt>
                <c:pt idx="10058">
                  <c:v>-8280</c:v>
                </c:pt>
                <c:pt idx="10059">
                  <c:v>-9170</c:v>
                </c:pt>
                <c:pt idx="10060">
                  <c:v>-8933</c:v>
                </c:pt>
                <c:pt idx="10061">
                  <c:v>-8500</c:v>
                </c:pt>
                <c:pt idx="10062">
                  <c:v>-9224</c:v>
                </c:pt>
                <c:pt idx="10063">
                  <c:v>-10737</c:v>
                </c:pt>
                <c:pt idx="10064">
                  <c:v>-11367</c:v>
                </c:pt>
                <c:pt idx="10065">
                  <c:v>-10588</c:v>
                </c:pt>
                <c:pt idx="10066">
                  <c:v>-9718</c:v>
                </c:pt>
                <c:pt idx="10067">
                  <c:v>-10124</c:v>
                </c:pt>
                <c:pt idx="10068">
                  <c:v>-11338</c:v>
                </c:pt>
                <c:pt idx="10069">
                  <c:v>-11942</c:v>
                </c:pt>
                <c:pt idx="10070">
                  <c:v>-11512</c:v>
                </c:pt>
                <c:pt idx="10071">
                  <c:v>-10888</c:v>
                </c:pt>
                <c:pt idx="10072">
                  <c:v>-11148</c:v>
                </c:pt>
                <c:pt idx="10073">
                  <c:v>-11664</c:v>
                </c:pt>
                <c:pt idx="10074">
                  <c:v>-11060</c:v>
                </c:pt>
                <c:pt idx="10075">
                  <c:v>-9537</c:v>
                </c:pt>
                <c:pt idx="10076">
                  <c:v>-8384</c:v>
                </c:pt>
                <c:pt idx="10077">
                  <c:v>-8116</c:v>
                </c:pt>
                <c:pt idx="10078">
                  <c:v>-7800</c:v>
                </c:pt>
                <c:pt idx="10079">
                  <c:v>-6553</c:v>
                </c:pt>
                <c:pt idx="10080">
                  <c:v>-4742</c:v>
                </c:pt>
                <c:pt idx="10081">
                  <c:v>-3907</c:v>
                </c:pt>
                <c:pt idx="10082">
                  <c:v>-4554</c:v>
                </c:pt>
                <c:pt idx="10083">
                  <c:v>-5365</c:v>
                </c:pt>
                <c:pt idx="10084">
                  <c:v>-5347</c:v>
                </c:pt>
                <c:pt idx="10085">
                  <c:v>-4719</c:v>
                </c:pt>
                <c:pt idx="10086">
                  <c:v>-4581</c:v>
                </c:pt>
                <c:pt idx="10087">
                  <c:v>-5205</c:v>
                </c:pt>
                <c:pt idx="10088">
                  <c:v>-5644</c:v>
                </c:pt>
                <c:pt idx="10089">
                  <c:v>-5269</c:v>
                </c:pt>
                <c:pt idx="10090">
                  <c:v>-4745</c:v>
                </c:pt>
                <c:pt idx="10091">
                  <c:v>-4949</c:v>
                </c:pt>
                <c:pt idx="10092">
                  <c:v>-5607</c:v>
                </c:pt>
                <c:pt idx="10093">
                  <c:v>-5652</c:v>
                </c:pt>
                <c:pt idx="10094">
                  <c:v>-4507</c:v>
                </c:pt>
                <c:pt idx="10095">
                  <c:v>-3383</c:v>
                </c:pt>
                <c:pt idx="10096">
                  <c:v>-3404</c:v>
                </c:pt>
                <c:pt idx="10097">
                  <c:v>-3970</c:v>
                </c:pt>
                <c:pt idx="10098">
                  <c:v>-3774</c:v>
                </c:pt>
                <c:pt idx="10099">
                  <c:v>-2695</c:v>
                </c:pt>
                <c:pt idx="10100">
                  <c:v>-1961</c:v>
                </c:pt>
                <c:pt idx="10101">
                  <c:v>-1966</c:v>
                </c:pt>
                <c:pt idx="10102">
                  <c:v>-1581</c:v>
                </c:pt>
                <c:pt idx="10103">
                  <c:v>121</c:v>
                </c:pt>
                <c:pt idx="10104">
                  <c:v>2200</c:v>
                </c:pt>
                <c:pt idx="10105">
                  <c:v>3069</c:v>
                </c:pt>
                <c:pt idx="10106">
                  <c:v>2815</c:v>
                </c:pt>
                <c:pt idx="10107">
                  <c:v>3300</c:v>
                </c:pt>
                <c:pt idx="10108">
                  <c:v>5461</c:v>
                </c:pt>
                <c:pt idx="10109">
                  <c:v>7662</c:v>
                </c:pt>
                <c:pt idx="10110">
                  <c:v>8293</c:v>
                </c:pt>
                <c:pt idx="10111">
                  <c:v>8008</c:v>
                </c:pt>
                <c:pt idx="10112">
                  <c:v>8186</c:v>
                </c:pt>
                <c:pt idx="10113">
                  <c:v>9061</c:v>
                </c:pt>
                <c:pt idx="10114">
                  <c:v>9631</c:v>
                </c:pt>
                <c:pt idx="10115">
                  <c:v>9274</c:v>
                </c:pt>
                <c:pt idx="10116">
                  <c:v>9157</c:v>
                </c:pt>
                <c:pt idx="10117">
                  <c:v>10229</c:v>
                </c:pt>
                <c:pt idx="10118">
                  <c:v>11363</c:v>
                </c:pt>
                <c:pt idx="10119">
                  <c:v>11266</c:v>
                </c:pt>
                <c:pt idx="10120">
                  <c:v>10483</c:v>
                </c:pt>
                <c:pt idx="10121">
                  <c:v>10502</c:v>
                </c:pt>
                <c:pt idx="10122">
                  <c:v>11762</c:v>
                </c:pt>
                <c:pt idx="10123">
                  <c:v>12996</c:v>
                </c:pt>
                <c:pt idx="10124">
                  <c:v>12844</c:v>
                </c:pt>
                <c:pt idx="10125">
                  <c:v>11817</c:v>
                </c:pt>
                <c:pt idx="10126">
                  <c:v>11253</c:v>
                </c:pt>
                <c:pt idx="10127">
                  <c:v>11523</c:v>
                </c:pt>
                <c:pt idx="10128">
                  <c:v>12085</c:v>
                </c:pt>
                <c:pt idx="10129">
                  <c:v>12399</c:v>
                </c:pt>
                <c:pt idx="10130">
                  <c:v>12762</c:v>
                </c:pt>
                <c:pt idx="10131">
                  <c:v>13615</c:v>
                </c:pt>
                <c:pt idx="10132">
                  <c:v>14538</c:v>
                </c:pt>
                <c:pt idx="10133">
                  <c:v>14603</c:v>
                </c:pt>
                <c:pt idx="10134">
                  <c:v>13509</c:v>
                </c:pt>
                <c:pt idx="10135">
                  <c:v>11931</c:v>
                </c:pt>
                <c:pt idx="10136">
                  <c:v>10898</c:v>
                </c:pt>
                <c:pt idx="10137">
                  <c:v>10657</c:v>
                </c:pt>
                <c:pt idx="10138">
                  <c:v>10259</c:v>
                </c:pt>
                <c:pt idx="10139">
                  <c:v>9132</c:v>
                </c:pt>
                <c:pt idx="10140">
                  <c:v>7693</c:v>
                </c:pt>
                <c:pt idx="10141">
                  <c:v>6771</c:v>
                </c:pt>
                <c:pt idx="10142">
                  <c:v>6546</c:v>
                </c:pt>
                <c:pt idx="10143">
                  <c:v>5866</c:v>
                </c:pt>
                <c:pt idx="10144">
                  <c:v>4259</c:v>
                </c:pt>
                <c:pt idx="10145">
                  <c:v>2683</c:v>
                </c:pt>
                <c:pt idx="10146">
                  <c:v>1916</c:v>
                </c:pt>
                <c:pt idx="10147">
                  <c:v>1587</c:v>
                </c:pt>
                <c:pt idx="10148">
                  <c:v>528</c:v>
                </c:pt>
                <c:pt idx="10149">
                  <c:v>-1495</c:v>
                </c:pt>
                <c:pt idx="10150">
                  <c:v>-3139</c:v>
                </c:pt>
                <c:pt idx="10151">
                  <c:v>-3221</c:v>
                </c:pt>
                <c:pt idx="10152">
                  <c:v>-2223</c:v>
                </c:pt>
                <c:pt idx="10153">
                  <c:v>-1633</c:v>
                </c:pt>
                <c:pt idx="10154">
                  <c:v>-2134</c:v>
                </c:pt>
                <c:pt idx="10155">
                  <c:v>-3144</c:v>
                </c:pt>
                <c:pt idx="10156">
                  <c:v>-3993</c:v>
                </c:pt>
                <c:pt idx="10157">
                  <c:v>-4835</c:v>
                </c:pt>
                <c:pt idx="10158">
                  <c:v>-6017</c:v>
                </c:pt>
                <c:pt idx="10159">
                  <c:v>-7094</c:v>
                </c:pt>
                <c:pt idx="10160">
                  <c:v>-7390</c:v>
                </c:pt>
                <c:pt idx="10161">
                  <c:v>-6816</c:v>
                </c:pt>
                <c:pt idx="10162">
                  <c:v>-6217</c:v>
                </c:pt>
                <c:pt idx="10163">
                  <c:v>-6607</c:v>
                </c:pt>
                <c:pt idx="10164">
                  <c:v>-7736</c:v>
                </c:pt>
                <c:pt idx="10165">
                  <c:v>-8674</c:v>
                </c:pt>
                <c:pt idx="10166">
                  <c:v>-9037</c:v>
                </c:pt>
                <c:pt idx="10167">
                  <c:v>-9240</c:v>
                </c:pt>
                <c:pt idx="10168">
                  <c:v>-9892</c:v>
                </c:pt>
                <c:pt idx="10169">
                  <c:v>-10829</c:v>
                </c:pt>
                <c:pt idx="10170">
                  <c:v>-11227</c:v>
                </c:pt>
                <c:pt idx="10171">
                  <c:v>-10867</c:v>
                </c:pt>
                <c:pt idx="10172">
                  <c:v>-10405</c:v>
                </c:pt>
                <c:pt idx="10173">
                  <c:v>-10420</c:v>
                </c:pt>
                <c:pt idx="10174">
                  <c:v>-10930</c:v>
                </c:pt>
                <c:pt idx="10175">
                  <c:v>-11208</c:v>
                </c:pt>
                <c:pt idx="10176">
                  <c:v>-11006</c:v>
                </c:pt>
                <c:pt idx="10177">
                  <c:v>-11077</c:v>
                </c:pt>
                <c:pt idx="10178">
                  <c:v>-11455</c:v>
                </c:pt>
                <c:pt idx="10179">
                  <c:v>-11509</c:v>
                </c:pt>
                <c:pt idx="10180">
                  <c:v>-10734</c:v>
                </c:pt>
                <c:pt idx="10181">
                  <c:v>-9165</c:v>
                </c:pt>
                <c:pt idx="10182">
                  <c:v>-7634</c:v>
                </c:pt>
                <c:pt idx="10183">
                  <c:v>-6735</c:v>
                </c:pt>
                <c:pt idx="10184">
                  <c:v>-6040</c:v>
                </c:pt>
                <c:pt idx="10185">
                  <c:v>-5085</c:v>
                </c:pt>
                <c:pt idx="10186">
                  <c:v>-4244</c:v>
                </c:pt>
                <c:pt idx="10187">
                  <c:v>-4065</c:v>
                </c:pt>
                <c:pt idx="10188">
                  <c:v>-4747</c:v>
                </c:pt>
                <c:pt idx="10189">
                  <c:v>-5650</c:v>
                </c:pt>
                <c:pt idx="10190">
                  <c:v>-5752</c:v>
                </c:pt>
                <c:pt idx="10191">
                  <c:v>-5060</c:v>
                </c:pt>
                <c:pt idx="10192">
                  <c:v>-4283</c:v>
                </c:pt>
                <c:pt idx="10193">
                  <c:v>-4021</c:v>
                </c:pt>
                <c:pt idx="10194">
                  <c:v>-4118</c:v>
                </c:pt>
                <c:pt idx="10195">
                  <c:v>-3998</c:v>
                </c:pt>
                <c:pt idx="10196">
                  <c:v>-3753</c:v>
                </c:pt>
                <c:pt idx="10197">
                  <c:v>-3916</c:v>
                </c:pt>
                <c:pt idx="10198">
                  <c:v>-4364</c:v>
                </c:pt>
                <c:pt idx="10199">
                  <c:v>-4353</c:v>
                </c:pt>
                <c:pt idx="10200">
                  <c:v>-3552</c:v>
                </c:pt>
                <c:pt idx="10201">
                  <c:v>-2408</c:v>
                </c:pt>
                <c:pt idx="10202">
                  <c:v>-2091</c:v>
                </c:pt>
                <c:pt idx="10203">
                  <c:v>-2715</c:v>
                </c:pt>
                <c:pt idx="10204">
                  <c:v>-3151</c:v>
                </c:pt>
                <c:pt idx="10205">
                  <c:v>-2914</c:v>
                </c:pt>
                <c:pt idx="10206">
                  <c:v>-2175</c:v>
                </c:pt>
                <c:pt idx="10207">
                  <c:v>-1664</c:v>
                </c:pt>
                <c:pt idx="10208">
                  <c:v>-1725</c:v>
                </c:pt>
                <c:pt idx="10209">
                  <c:v>-1783</c:v>
                </c:pt>
                <c:pt idx="10210">
                  <c:v>-1376</c:v>
                </c:pt>
                <c:pt idx="10211">
                  <c:v>-905</c:v>
                </c:pt>
                <c:pt idx="10212">
                  <c:v>-732</c:v>
                </c:pt>
                <c:pt idx="10213">
                  <c:v>-384</c:v>
                </c:pt>
                <c:pt idx="10214">
                  <c:v>1001</c:v>
                </c:pt>
                <c:pt idx="10215">
                  <c:v>3410</c:v>
                </c:pt>
                <c:pt idx="10216">
                  <c:v>5291</c:v>
                </c:pt>
                <c:pt idx="10217">
                  <c:v>5566</c:v>
                </c:pt>
                <c:pt idx="10218">
                  <c:v>4822</c:v>
                </c:pt>
                <c:pt idx="10219">
                  <c:v>4543</c:v>
                </c:pt>
                <c:pt idx="10220">
                  <c:v>5319</c:v>
                </c:pt>
                <c:pt idx="10221">
                  <c:v>6260</c:v>
                </c:pt>
                <c:pt idx="10222">
                  <c:v>6506</c:v>
                </c:pt>
                <c:pt idx="10223">
                  <c:v>6728</c:v>
                </c:pt>
                <c:pt idx="10224">
                  <c:v>7663</c:v>
                </c:pt>
                <c:pt idx="10225">
                  <c:v>8537</c:v>
                </c:pt>
                <c:pt idx="10226">
                  <c:v>8510</c:v>
                </c:pt>
                <c:pt idx="10227">
                  <c:v>7708</c:v>
                </c:pt>
                <c:pt idx="10228">
                  <c:v>7599</c:v>
                </c:pt>
                <c:pt idx="10229">
                  <c:v>8986</c:v>
                </c:pt>
                <c:pt idx="10230">
                  <c:v>10401</c:v>
                </c:pt>
                <c:pt idx="10231">
                  <c:v>10411</c:v>
                </c:pt>
                <c:pt idx="10232">
                  <c:v>9562</c:v>
                </c:pt>
                <c:pt idx="10233">
                  <c:v>9548</c:v>
                </c:pt>
                <c:pt idx="10234">
                  <c:v>10910</c:v>
                </c:pt>
                <c:pt idx="10235">
                  <c:v>12615</c:v>
                </c:pt>
                <c:pt idx="10236">
                  <c:v>13415</c:v>
                </c:pt>
                <c:pt idx="10237">
                  <c:v>13619</c:v>
                </c:pt>
                <c:pt idx="10238">
                  <c:v>14282</c:v>
                </c:pt>
                <c:pt idx="10239">
                  <c:v>14988</c:v>
                </c:pt>
                <c:pt idx="10240">
                  <c:v>14898</c:v>
                </c:pt>
                <c:pt idx="10241">
                  <c:v>13807</c:v>
                </c:pt>
                <c:pt idx="10242">
                  <c:v>12635</c:v>
                </c:pt>
                <c:pt idx="10243">
                  <c:v>12591</c:v>
                </c:pt>
                <c:pt idx="10244">
                  <c:v>13226</c:v>
                </c:pt>
                <c:pt idx="10245">
                  <c:v>13334</c:v>
                </c:pt>
                <c:pt idx="10246">
                  <c:v>12550</c:v>
                </c:pt>
                <c:pt idx="10247">
                  <c:v>11375</c:v>
                </c:pt>
                <c:pt idx="10248">
                  <c:v>10552</c:v>
                </c:pt>
                <c:pt idx="10249">
                  <c:v>10121</c:v>
                </c:pt>
                <c:pt idx="10250">
                  <c:v>9170</c:v>
                </c:pt>
                <c:pt idx="10251">
                  <c:v>7416</c:v>
                </c:pt>
                <c:pt idx="10252">
                  <c:v>5652</c:v>
                </c:pt>
                <c:pt idx="10253">
                  <c:v>4395</c:v>
                </c:pt>
                <c:pt idx="10254">
                  <c:v>3533</c:v>
                </c:pt>
                <c:pt idx="10255">
                  <c:v>2427</c:v>
                </c:pt>
                <c:pt idx="10256">
                  <c:v>1033</c:v>
                </c:pt>
                <c:pt idx="10257">
                  <c:v>381</c:v>
                </c:pt>
                <c:pt idx="10258">
                  <c:v>766</c:v>
                </c:pt>
                <c:pt idx="10259">
                  <c:v>1279</c:v>
                </c:pt>
                <c:pt idx="10260">
                  <c:v>759</c:v>
                </c:pt>
                <c:pt idx="10261">
                  <c:v>-833</c:v>
                </c:pt>
                <c:pt idx="10262">
                  <c:v>-2385</c:v>
                </c:pt>
                <c:pt idx="10263">
                  <c:v>-3216</c:v>
                </c:pt>
                <c:pt idx="10264">
                  <c:v>-3789</c:v>
                </c:pt>
                <c:pt idx="10265">
                  <c:v>-4575</c:v>
                </c:pt>
                <c:pt idx="10266">
                  <c:v>-5274</c:v>
                </c:pt>
                <c:pt idx="10267">
                  <c:v>-5562</c:v>
                </c:pt>
                <c:pt idx="10268">
                  <c:v>-5472</c:v>
                </c:pt>
                <c:pt idx="10269">
                  <c:v>-5850</c:v>
                </c:pt>
                <c:pt idx="10270">
                  <c:v>-7188</c:v>
                </c:pt>
                <c:pt idx="10271">
                  <c:v>-8633</c:v>
                </c:pt>
                <c:pt idx="10272">
                  <c:v>-9462</c:v>
                </c:pt>
                <c:pt idx="10273">
                  <c:v>-9738</c:v>
                </c:pt>
                <c:pt idx="10274">
                  <c:v>-9949</c:v>
                </c:pt>
                <c:pt idx="10275">
                  <c:v>-10651</c:v>
                </c:pt>
                <c:pt idx="10276">
                  <c:v>-11619</c:v>
                </c:pt>
                <c:pt idx="10277">
                  <c:v>-12091</c:v>
                </c:pt>
                <c:pt idx="10278">
                  <c:v>-12280</c:v>
                </c:pt>
                <c:pt idx="10279">
                  <c:v>-12645</c:v>
                </c:pt>
                <c:pt idx="10280">
                  <c:v>-13293</c:v>
                </c:pt>
                <c:pt idx="10281">
                  <c:v>-14135</c:v>
                </c:pt>
                <c:pt idx="10282">
                  <c:v>-14399</c:v>
                </c:pt>
                <c:pt idx="10283">
                  <c:v>-13990</c:v>
                </c:pt>
                <c:pt idx="10284">
                  <c:v>-13560</c:v>
                </c:pt>
                <c:pt idx="10285">
                  <c:v>-13273</c:v>
                </c:pt>
                <c:pt idx="10286">
                  <c:v>-13014</c:v>
                </c:pt>
                <c:pt idx="10287">
                  <c:v>-12498</c:v>
                </c:pt>
                <c:pt idx="10288">
                  <c:v>-11411</c:v>
                </c:pt>
                <c:pt idx="10289">
                  <c:v>-10078</c:v>
                </c:pt>
                <c:pt idx="10290">
                  <c:v>-8939</c:v>
                </c:pt>
                <c:pt idx="10291">
                  <c:v>-7856</c:v>
                </c:pt>
                <c:pt idx="10292">
                  <c:v>-6978</c:v>
                </c:pt>
                <c:pt idx="10293">
                  <c:v>-6429</c:v>
                </c:pt>
                <c:pt idx="10294">
                  <c:v>-6216</c:v>
                </c:pt>
                <c:pt idx="10295">
                  <c:v>-6564</c:v>
                </c:pt>
                <c:pt idx="10296">
                  <c:v>-6728</c:v>
                </c:pt>
                <c:pt idx="10297">
                  <c:v>-5882</c:v>
                </c:pt>
                <c:pt idx="10298">
                  <c:v>-4368</c:v>
                </c:pt>
                <c:pt idx="10299">
                  <c:v>-3034</c:v>
                </c:pt>
                <c:pt idx="10300">
                  <c:v>-2707</c:v>
                </c:pt>
                <c:pt idx="10301">
                  <c:v>-3577</c:v>
                </c:pt>
                <c:pt idx="10302">
                  <c:v>-4433</c:v>
                </c:pt>
                <c:pt idx="10303">
                  <c:v>-4570</c:v>
                </c:pt>
                <c:pt idx="10304">
                  <c:v>-4447</c:v>
                </c:pt>
                <c:pt idx="10305">
                  <c:v>-4088</c:v>
                </c:pt>
                <c:pt idx="10306">
                  <c:v>-3552</c:v>
                </c:pt>
                <c:pt idx="10307">
                  <c:v>-2547</c:v>
                </c:pt>
                <c:pt idx="10308">
                  <c:v>-1442</c:v>
                </c:pt>
                <c:pt idx="10309">
                  <c:v>-1352</c:v>
                </c:pt>
                <c:pt idx="10310">
                  <c:v>-2213</c:v>
                </c:pt>
                <c:pt idx="10311">
                  <c:v>-2920</c:v>
                </c:pt>
                <c:pt idx="10312">
                  <c:v>-2666</c:v>
                </c:pt>
                <c:pt idx="10313">
                  <c:v>-1776</c:v>
                </c:pt>
                <c:pt idx="10314">
                  <c:v>-1116</c:v>
                </c:pt>
                <c:pt idx="10315">
                  <c:v>-1264</c:v>
                </c:pt>
                <c:pt idx="10316">
                  <c:v>-1438</c:v>
                </c:pt>
                <c:pt idx="10317">
                  <c:v>-1067</c:v>
                </c:pt>
                <c:pt idx="10318">
                  <c:v>-624</c:v>
                </c:pt>
                <c:pt idx="10319">
                  <c:v>-242</c:v>
                </c:pt>
                <c:pt idx="10320">
                  <c:v>134</c:v>
                </c:pt>
                <c:pt idx="10321">
                  <c:v>983</c:v>
                </c:pt>
                <c:pt idx="10322">
                  <c:v>2532</c:v>
                </c:pt>
                <c:pt idx="10323">
                  <c:v>3726</c:v>
                </c:pt>
                <c:pt idx="10324">
                  <c:v>3530</c:v>
                </c:pt>
                <c:pt idx="10325">
                  <c:v>2492</c:v>
                </c:pt>
                <c:pt idx="10326">
                  <c:v>1857</c:v>
                </c:pt>
                <c:pt idx="10327">
                  <c:v>2429</c:v>
                </c:pt>
                <c:pt idx="10328">
                  <c:v>3836</c:v>
                </c:pt>
                <c:pt idx="10329">
                  <c:v>4782</c:v>
                </c:pt>
                <c:pt idx="10330">
                  <c:v>5037</c:v>
                </c:pt>
                <c:pt idx="10331">
                  <c:v>5211</c:v>
                </c:pt>
                <c:pt idx="10332">
                  <c:v>5705</c:v>
                </c:pt>
                <c:pt idx="10333">
                  <c:v>6130</c:v>
                </c:pt>
                <c:pt idx="10334">
                  <c:v>5958</c:v>
                </c:pt>
                <c:pt idx="10335">
                  <c:v>5894</c:v>
                </c:pt>
                <c:pt idx="10336">
                  <c:v>6893</c:v>
                </c:pt>
                <c:pt idx="10337">
                  <c:v>8443</c:v>
                </c:pt>
                <c:pt idx="10338">
                  <c:v>9335</c:v>
                </c:pt>
                <c:pt idx="10339">
                  <c:v>9214</c:v>
                </c:pt>
                <c:pt idx="10340">
                  <c:v>8889</c:v>
                </c:pt>
                <c:pt idx="10341">
                  <c:v>9773</c:v>
                </c:pt>
                <c:pt idx="10342">
                  <c:v>11559</c:v>
                </c:pt>
                <c:pt idx="10343">
                  <c:v>12713</c:v>
                </c:pt>
                <c:pt idx="10344">
                  <c:v>12992</c:v>
                </c:pt>
                <c:pt idx="10345">
                  <c:v>13206</c:v>
                </c:pt>
                <c:pt idx="10346">
                  <c:v>13895</c:v>
                </c:pt>
                <c:pt idx="10347">
                  <c:v>14780</c:v>
                </c:pt>
                <c:pt idx="10348">
                  <c:v>15181</c:v>
                </c:pt>
                <c:pt idx="10349">
                  <c:v>15146</c:v>
                </c:pt>
                <c:pt idx="10350">
                  <c:v>15502</c:v>
                </c:pt>
                <c:pt idx="10351">
                  <c:v>16230</c:v>
                </c:pt>
                <c:pt idx="10352">
                  <c:v>16541</c:v>
                </c:pt>
                <c:pt idx="10353">
                  <c:v>16105</c:v>
                </c:pt>
                <c:pt idx="10354">
                  <c:v>15156</c:v>
                </c:pt>
                <c:pt idx="10355">
                  <c:v>14297</c:v>
                </c:pt>
                <c:pt idx="10356">
                  <c:v>13630</c:v>
                </c:pt>
                <c:pt idx="10357">
                  <c:v>12573</c:v>
                </c:pt>
                <c:pt idx="10358">
                  <c:v>10956</c:v>
                </c:pt>
                <c:pt idx="10359">
                  <c:v>9308</c:v>
                </c:pt>
                <c:pt idx="10360">
                  <c:v>8135</c:v>
                </c:pt>
                <c:pt idx="10361">
                  <c:v>7390</c:v>
                </c:pt>
                <c:pt idx="10362">
                  <c:v>6532</c:v>
                </c:pt>
                <c:pt idx="10363">
                  <c:v>5348</c:v>
                </c:pt>
                <c:pt idx="10364">
                  <c:v>4387</c:v>
                </c:pt>
                <c:pt idx="10365">
                  <c:v>3983</c:v>
                </c:pt>
                <c:pt idx="10366">
                  <c:v>3774</c:v>
                </c:pt>
                <c:pt idx="10367">
                  <c:v>3063</c:v>
                </c:pt>
                <c:pt idx="10368">
                  <c:v>1593</c:v>
                </c:pt>
                <c:pt idx="10369">
                  <c:v>24</c:v>
                </c:pt>
                <c:pt idx="10370">
                  <c:v>-939</c:v>
                </c:pt>
                <c:pt idx="10371">
                  <c:v>-1352</c:v>
                </c:pt>
                <c:pt idx="10372">
                  <c:v>-1692</c:v>
                </c:pt>
                <c:pt idx="10373">
                  <c:v>-2125</c:v>
                </c:pt>
                <c:pt idx="10374">
                  <c:v>-2557</c:v>
                </c:pt>
                <c:pt idx="10375">
                  <c:v>-3134</c:v>
                </c:pt>
                <c:pt idx="10376">
                  <c:v>-4306</c:v>
                </c:pt>
                <c:pt idx="10377">
                  <c:v>-6124</c:v>
                </c:pt>
                <c:pt idx="10378">
                  <c:v>-7750</c:v>
                </c:pt>
                <c:pt idx="10379">
                  <c:v>-8426</c:v>
                </c:pt>
                <c:pt idx="10380">
                  <c:v>-8353</c:v>
                </c:pt>
                <c:pt idx="10381">
                  <c:v>-8429</c:v>
                </c:pt>
                <c:pt idx="10382">
                  <c:v>-9349</c:v>
                </c:pt>
                <c:pt idx="10383">
                  <c:v>-10750</c:v>
                </c:pt>
                <c:pt idx="10384">
                  <c:v>-12015</c:v>
                </c:pt>
                <c:pt idx="10385">
                  <c:v>-13031</c:v>
                </c:pt>
                <c:pt idx="10386">
                  <c:v>-13764</c:v>
                </c:pt>
                <c:pt idx="10387">
                  <c:v>-14448</c:v>
                </c:pt>
                <c:pt idx="10388">
                  <c:v>-15036</c:v>
                </c:pt>
                <c:pt idx="10389">
                  <c:v>-15207</c:v>
                </c:pt>
                <c:pt idx="10390">
                  <c:v>-15310</c:v>
                </c:pt>
                <c:pt idx="10391">
                  <c:v>-15489</c:v>
                </c:pt>
                <c:pt idx="10392">
                  <c:v>-15385</c:v>
                </c:pt>
                <c:pt idx="10393">
                  <c:v>-14723</c:v>
                </c:pt>
                <c:pt idx="10394">
                  <c:v>-13540</c:v>
                </c:pt>
                <c:pt idx="10395">
                  <c:v>-12329</c:v>
                </c:pt>
                <c:pt idx="10396">
                  <c:v>-11686</c:v>
                </c:pt>
                <c:pt idx="10397">
                  <c:v>-11313</c:v>
                </c:pt>
                <c:pt idx="10398">
                  <c:v>-10578</c:v>
                </c:pt>
                <c:pt idx="10399">
                  <c:v>-9672</c:v>
                </c:pt>
                <c:pt idx="10400">
                  <c:v>-8930</c:v>
                </c:pt>
                <c:pt idx="10401">
                  <c:v>-8570</c:v>
                </c:pt>
                <c:pt idx="10402">
                  <c:v>-8301</c:v>
                </c:pt>
                <c:pt idx="10403">
                  <c:v>-7356</c:v>
                </c:pt>
                <c:pt idx="10404">
                  <c:v>-5890</c:v>
                </c:pt>
                <c:pt idx="10405">
                  <c:v>-4768</c:v>
                </c:pt>
                <c:pt idx="10406">
                  <c:v>-4334</c:v>
                </c:pt>
                <c:pt idx="10407">
                  <c:v>-4540</c:v>
                </c:pt>
                <c:pt idx="10408">
                  <c:v>-4952</c:v>
                </c:pt>
                <c:pt idx="10409">
                  <c:v>-5129</c:v>
                </c:pt>
                <c:pt idx="10410">
                  <c:v>-5268</c:v>
                </c:pt>
                <c:pt idx="10411">
                  <c:v>-5294</c:v>
                </c:pt>
                <c:pt idx="10412">
                  <c:v>-4867</c:v>
                </c:pt>
                <c:pt idx="10413">
                  <c:v>-4049</c:v>
                </c:pt>
                <c:pt idx="10414">
                  <c:v>-3067</c:v>
                </c:pt>
                <c:pt idx="10415">
                  <c:v>-2450</c:v>
                </c:pt>
                <c:pt idx="10416">
                  <c:v>-2504</c:v>
                </c:pt>
                <c:pt idx="10417">
                  <c:v>-2657</c:v>
                </c:pt>
                <c:pt idx="10418">
                  <c:v>-2400</c:v>
                </c:pt>
                <c:pt idx="10419">
                  <c:v>-1900</c:v>
                </c:pt>
                <c:pt idx="10420">
                  <c:v>-1479</c:v>
                </c:pt>
                <c:pt idx="10421">
                  <c:v>-1316</c:v>
                </c:pt>
                <c:pt idx="10422">
                  <c:v>-1074</c:v>
                </c:pt>
                <c:pt idx="10423">
                  <c:v>-281</c:v>
                </c:pt>
                <c:pt idx="10424">
                  <c:v>626</c:v>
                </c:pt>
                <c:pt idx="10425">
                  <c:v>1095</c:v>
                </c:pt>
                <c:pt idx="10426">
                  <c:v>1249</c:v>
                </c:pt>
                <c:pt idx="10427">
                  <c:v>1617</c:v>
                </c:pt>
                <c:pt idx="10428">
                  <c:v>2537</c:v>
                </c:pt>
                <c:pt idx="10429">
                  <c:v>3365</c:v>
                </c:pt>
                <c:pt idx="10430">
                  <c:v>3419</c:v>
                </c:pt>
                <c:pt idx="10431">
                  <c:v>2861</c:v>
                </c:pt>
                <c:pt idx="10432">
                  <c:v>2266</c:v>
                </c:pt>
                <c:pt idx="10433">
                  <c:v>1941</c:v>
                </c:pt>
                <c:pt idx="10434">
                  <c:v>1817</c:v>
                </c:pt>
                <c:pt idx="10435">
                  <c:v>1707</c:v>
                </c:pt>
                <c:pt idx="10436">
                  <c:v>1831</c:v>
                </c:pt>
                <c:pt idx="10437">
                  <c:v>2450</c:v>
                </c:pt>
                <c:pt idx="10438">
                  <c:v>2910</c:v>
                </c:pt>
                <c:pt idx="10439">
                  <c:v>2699</c:v>
                </c:pt>
                <c:pt idx="10440">
                  <c:v>2121</c:v>
                </c:pt>
                <c:pt idx="10441">
                  <c:v>1968</c:v>
                </c:pt>
                <c:pt idx="10442">
                  <c:v>2824</c:v>
                </c:pt>
                <c:pt idx="10443">
                  <c:v>4250</c:v>
                </c:pt>
                <c:pt idx="10444">
                  <c:v>5281</c:v>
                </c:pt>
                <c:pt idx="10445">
                  <c:v>5759</c:v>
                </c:pt>
                <c:pt idx="10446">
                  <c:v>6056</c:v>
                </c:pt>
                <c:pt idx="10447">
                  <c:v>6445</c:v>
                </c:pt>
                <c:pt idx="10448">
                  <c:v>7199</c:v>
                </c:pt>
                <c:pt idx="10449">
                  <c:v>8017</c:v>
                </c:pt>
                <c:pt idx="10450">
                  <c:v>8676</c:v>
                </c:pt>
                <c:pt idx="10451">
                  <c:v>9441</c:v>
                </c:pt>
                <c:pt idx="10452">
                  <c:v>10232</c:v>
                </c:pt>
                <c:pt idx="10453">
                  <c:v>10775</c:v>
                </c:pt>
                <c:pt idx="10454">
                  <c:v>11108</c:v>
                </c:pt>
                <c:pt idx="10455">
                  <c:v>11410</c:v>
                </c:pt>
                <c:pt idx="10456">
                  <c:v>12072</c:v>
                </c:pt>
                <c:pt idx="10457">
                  <c:v>13138</c:v>
                </c:pt>
                <c:pt idx="10458">
                  <c:v>13753</c:v>
                </c:pt>
                <c:pt idx="10459">
                  <c:v>13516</c:v>
                </c:pt>
                <c:pt idx="10460">
                  <c:v>12788</c:v>
                </c:pt>
                <c:pt idx="10461">
                  <c:v>11895</c:v>
                </c:pt>
                <c:pt idx="10462">
                  <c:v>11268</c:v>
                </c:pt>
                <c:pt idx="10463">
                  <c:v>10720</c:v>
                </c:pt>
                <c:pt idx="10464">
                  <c:v>9921</c:v>
                </c:pt>
                <c:pt idx="10465">
                  <c:v>9296</c:v>
                </c:pt>
                <c:pt idx="10466">
                  <c:v>8881</c:v>
                </c:pt>
                <c:pt idx="10467">
                  <c:v>8498</c:v>
                </c:pt>
                <c:pt idx="10468">
                  <c:v>8001</c:v>
                </c:pt>
                <c:pt idx="10469">
                  <c:v>7079</c:v>
                </c:pt>
                <c:pt idx="10470">
                  <c:v>6055</c:v>
                </c:pt>
                <c:pt idx="10471">
                  <c:v>5383</c:v>
                </c:pt>
                <c:pt idx="10472">
                  <c:v>4913</c:v>
                </c:pt>
                <c:pt idx="10473">
                  <c:v>4331</c:v>
                </c:pt>
                <c:pt idx="10474">
                  <c:v>3669</c:v>
                </c:pt>
                <c:pt idx="10475">
                  <c:v>3126</c:v>
                </c:pt>
                <c:pt idx="10476">
                  <c:v>2947</c:v>
                </c:pt>
                <c:pt idx="10477">
                  <c:v>2963</c:v>
                </c:pt>
                <c:pt idx="10478">
                  <c:v>2730</c:v>
                </c:pt>
                <c:pt idx="10479">
                  <c:v>2387</c:v>
                </c:pt>
                <c:pt idx="10480">
                  <c:v>1992</c:v>
                </c:pt>
                <c:pt idx="10481">
                  <c:v>1363</c:v>
                </c:pt>
                <c:pt idx="10482">
                  <c:v>312</c:v>
                </c:pt>
                <c:pt idx="10483">
                  <c:v>-1404</c:v>
                </c:pt>
                <c:pt idx="10484">
                  <c:v>-3250</c:v>
                </c:pt>
                <c:pt idx="10485">
                  <c:v>-4206</c:v>
                </c:pt>
                <c:pt idx="10486">
                  <c:v>-4290</c:v>
                </c:pt>
                <c:pt idx="10487">
                  <c:v>-4223</c:v>
                </c:pt>
                <c:pt idx="10488">
                  <c:v>-4481</c:v>
                </c:pt>
                <c:pt idx="10489">
                  <c:v>-5317</c:v>
                </c:pt>
                <c:pt idx="10490">
                  <c:v>-6378</c:v>
                </c:pt>
                <c:pt idx="10491">
                  <c:v>-7461</c:v>
                </c:pt>
                <c:pt idx="10492">
                  <c:v>-8766</c:v>
                </c:pt>
                <c:pt idx="10493">
                  <c:v>-10044</c:v>
                </c:pt>
                <c:pt idx="10494">
                  <c:v>-10864</c:v>
                </c:pt>
                <c:pt idx="10495">
                  <c:v>-11193</c:v>
                </c:pt>
                <c:pt idx="10496">
                  <c:v>-11333</c:v>
                </c:pt>
                <c:pt idx="10497">
                  <c:v>-11563</c:v>
                </c:pt>
                <c:pt idx="10498">
                  <c:v>-11810</c:v>
                </c:pt>
                <c:pt idx="10499">
                  <c:v>-11548</c:v>
                </c:pt>
                <c:pt idx="10500">
                  <c:v>-10682</c:v>
                </c:pt>
                <c:pt idx="10501">
                  <c:v>-9678</c:v>
                </c:pt>
                <c:pt idx="10502">
                  <c:v>-9071</c:v>
                </c:pt>
                <c:pt idx="10503">
                  <c:v>-9203</c:v>
                </c:pt>
                <c:pt idx="10504">
                  <c:v>-9621</c:v>
                </c:pt>
                <c:pt idx="10505">
                  <c:v>-9604</c:v>
                </c:pt>
                <c:pt idx="10506">
                  <c:v>-8994</c:v>
                </c:pt>
                <c:pt idx="10507">
                  <c:v>-7988</c:v>
                </c:pt>
                <c:pt idx="10508">
                  <c:v>-6937</c:v>
                </c:pt>
                <c:pt idx="10509">
                  <c:v>-6139</c:v>
                </c:pt>
                <c:pt idx="10510">
                  <c:v>-5479</c:v>
                </c:pt>
                <c:pt idx="10511">
                  <c:v>-5105</c:v>
                </c:pt>
                <c:pt idx="10512">
                  <c:v>-5253</c:v>
                </c:pt>
                <c:pt idx="10513">
                  <c:v>-5498</c:v>
                </c:pt>
                <c:pt idx="10514">
                  <c:v>-5557</c:v>
                </c:pt>
                <c:pt idx="10515">
                  <c:v>-5313</c:v>
                </c:pt>
                <c:pt idx="10516">
                  <c:v>-4845</c:v>
                </c:pt>
                <c:pt idx="10517">
                  <c:v>-4574</c:v>
                </c:pt>
                <c:pt idx="10518">
                  <c:v>-4423</c:v>
                </c:pt>
                <c:pt idx="10519">
                  <c:v>-4014</c:v>
                </c:pt>
                <c:pt idx="10520">
                  <c:v>-3433</c:v>
                </c:pt>
                <c:pt idx="10521">
                  <c:v>-2989</c:v>
                </c:pt>
                <c:pt idx="10522">
                  <c:v>-2836</c:v>
                </c:pt>
                <c:pt idx="10523">
                  <c:v>-2917</c:v>
                </c:pt>
                <c:pt idx="10524">
                  <c:v>-2822</c:v>
                </c:pt>
                <c:pt idx="10525">
                  <c:v>-2391</c:v>
                </c:pt>
                <c:pt idx="10526">
                  <c:v>-1925</c:v>
                </c:pt>
                <c:pt idx="10527">
                  <c:v>-1627</c:v>
                </c:pt>
                <c:pt idx="10528">
                  <c:v>-1387</c:v>
                </c:pt>
                <c:pt idx="10529">
                  <c:v>-802</c:v>
                </c:pt>
                <c:pt idx="10530">
                  <c:v>163</c:v>
                </c:pt>
                <c:pt idx="10531">
                  <c:v>1045</c:v>
                </c:pt>
                <c:pt idx="10532">
                  <c:v>1577</c:v>
                </c:pt>
                <c:pt idx="10533">
                  <c:v>1796</c:v>
                </c:pt>
                <c:pt idx="10534">
                  <c:v>1946</c:v>
                </c:pt>
                <c:pt idx="10535">
                  <c:v>2157</c:v>
                </c:pt>
                <c:pt idx="10536">
                  <c:v>2108</c:v>
                </c:pt>
                <c:pt idx="10537">
                  <c:v>1601</c:v>
                </c:pt>
                <c:pt idx="10538">
                  <c:v>1139</c:v>
                </c:pt>
                <c:pt idx="10539">
                  <c:v>1140</c:v>
                </c:pt>
                <c:pt idx="10540">
                  <c:v>1328</c:v>
                </c:pt>
                <c:pt idx="10541">
                  <c:v>1242</c:v>
                </c:pt>
                <c:pt idx="10542">
                  <c:v>680</c:v>
                </c:pt>
                <c:pt idx="10543">
                  <c:v>31</c:v>
                </c:pt>
                <c:pt idx="10544">
                  <c:v>-175</c:v>
                </c:pt>
                <c:pt idx="10545">
                  <c:v>-181</c:v>
                </c:pt>
                <c:pt idx="10546">
                  <c:v>-391</c:v>
                </c:pt>
                <c:pt idx="10547">
                  <c:v>-690</c:v>
                </c:pt>
                <c:pt idx="10548">
                  <c:v>-766</c:v>
                </c:pt>
                <c:pt idx="10549">
                  <c:v>-273</c:v>
                </c:pt>
                <c:pt idx="10550">
                  <c:v>634</c:v>
                </c:pt>
                <c:pt idx="10551">
                  <c:v>1290</c:v>
                </c:pt>
                <c:pt idx="10552">
                  <c:v>1622</c:v>
                </c:pt>
                <c:pt idx="10553">
                  <c:v>1875</c:v>
                </c:pt>
                <c:pt idx="10554">
                  <c:v>2116</c:v>
                </c:pt>
                <c:pt idx="10555">
                  <c:v>2524</c:v>
                </c:pt>
                <c:pt idx="10556">
                  <c:v>3000</c:v>
                </c:pt>
                <c:pt idx="10557">
                  <c:v>3460</c:v>
                </c:pt>
                <c:pt idx="10558">
                  <c:v>4242</c:v>
                </c:pt>
                <c:pt idx="10559">
                  <c:v>5234</c:v>
                </c:pt>
                <c:pt idx="10560">
                  <c:v>5999</c:v>
                </c:pt>
                <c:pt idx="10561">
                  <c:v>6482</c:v>
                </c:pt>
                <c:pt idx="10562">
                  <c:v>6744</c:v>
                </c:pt>
                <c:pt idx="10563">
                  <c:v>7036</c:v>
                </c:pt>
                <c:pt idx="10564">
                  <c:v>7570</c:v>
                </c:pt>
                <c:pt idx="10565">
                  <c:v>7808</c:v>
                </c:pt>
                <c:pt idx="10566">
                  <c:v>7414</c:v>
                </c:pt>
                <c:pt idx="10567">
                  <c:v>6778</c:v>
                </c:pt>
                <c:pt idx="10568">
                  <c:v>6294</c:v>
                </c:pt>
                <c:pt idx="10569">
                  <c:v>6261</c:v>
                </c:pt>
                <c:pt idx="10570">
                  <c:v>6554</c:v>
                </c:pt>
                <c:pt idx="10571">
                  <c:v>6794</c:v>
                </c:pt>
                <c:pt idx="10572">
                  <c:v>7032</c:v>
                </c:pt>
                <c:pt idx="10573">
                  <c:v>7327</c:v>
                </c:pt>
                <c:pt idx="10574">
                  <c:v>7522</c:v>
                </c:pt>
                <c:pt idx="10575">
                  <c:v>7473</c:v>
                </c:pt>
                <c:pt idx="10576">
                  <c:v>7013</c:v>
                </c:pt>
                <c:pt idx="10577">
                  <c:v>6438</c:v>
                </c:pt>
                <c:pt idx="10578">
                  <c:v>6154</c:v>
                </c:pt>
                <c:pt idx="10579">
                  <c:v>6002</c:v>
                </c:pt>
                <c:pt idx="10580">
                  <c:v>5831</c:v>
                </c:pt>
                <c:pt idx="10581">
                  <c:v>5640</c:v>
                </c:pt>
                <c:pt idx="10582">
                  <c:v>5568</c:v>
                </c:pt>
                <c:pt idx="10583">
                  <c:v>5907</c:v>
                </c:pt>
                <c:pt idx="10584">
                  <c:v>6493</c:v>
                </c:pt>
                <c:pt idx="10585">
                  <c:v>6617</c:v>
                </c:pt>
                <c:pt idx="10586">
                  <c:v>5915</c:v>
                </c:pt>
                <c:pt idx="10587">
                  <c:v>4768</c:v>
                </c:pt>
                <c:pt idx="10588">
                  <c:v>3659</c:v>
                </c:pt>
                <c:pt idx="10589">
                  <c:v>2931</c:v>
                </c:pt>
                <c:pt idx="10590">
                  <c:v>2456</c:v>
                </c:pt>
                <c:pt idx="10591">
                  <c:v>1928</c:v>
                </c:pt>
                <c:pt idx="10592">
                  <c:v>1399</c:v>
                </c:pt>
                <c:pt idx="10593">
                  <c:v>930</c:v>
                </c:pt>
                <c:pt idx="10594">
                  <c:v>474</c:v>
                </c:pt>
                <c:pt idx="10595">
                  <c:v>-77</c:v>
                </c:pt>
                <c:pt idx="10596">
                  <c:v>-887</c:v>
                </c:pt>
                <c:pt idx="10597">
                  <c:v>-1773</c:v>
                </c:pt>
                <c:pt idx="10598">
                  <c:v>-2406</c:v>
                </c:pt>
                <c:pt idx="10599">
                  <c:v>-2899</c:v>
                </c:pt>
                <c:pt idx="10600">
                  <c:v>-3465</c:v>
                </c:pt>
                <c:pt idx="10601">
                  <c:v>-4157</c:v>
                </c:pt>
                <c:pt idx="10602">
                  <c:v>-4830</c:v>
                </c:pt>
                <c:pt idx="10603">
                  <c:v>-5265</c:v>
                </c:pt>
                <c:pt idx="10604">
                  <c:v>-5543</c:v>
                </c:pt>
                <c:pt idx="10605">
                  <c:v>-5851</c:v>
                </c:pt>
                <c:pt idx="10606">
                  <c:v>-6057</c:v>
                </c:pt>
                <c:pt idx="10607">
                  <c:v>-5962</c:v>
                </c:pt>
                <c:pt idx="10608">
                  <c:v>-5663</c:v>
                </c:pt>
                <c:pt idx="10609">
                  <c:v>-5279</c:v>
                </c:pt>
                <c:pt idx="10610">
                  <c:v>-5106</c:v>
                </c:pt>
                <c:pt idx="10611">
                  <c:v>-5324</c:v>
                </c:pt>
                <c:pt idx="10612">
                  <c:v>-5566</c:v>
                </c:pt>
                <c:pt idx="10613">
                  <c:v>-5492</c:v>
                </c:pt>
                <c:pt idx="10614">
                  <c:v>-5104</c:v>
                </c:pt>
                <c:pt idx="10615">
                  <c:v>-4700</c:v>
                </c:pt>
                <c:pt idx="10616">
                  <c:v>-4634</c:v>
                </c:pt>
                <c:pt idx="10617">
                  <c:v>-4899</c:v>
                </c:pt>
                <c:pt idx="10618">
                  <c:v>-5235</c:v>
                </c:pt>
                <c:pt idx="10619">
                  <c:v>-5521</c:v>
                </c:pt>
                <c:pt idx="10620">
                  <c:v>-5656</c:v>
                </c:pt>
                <c:pt idx="10621">
                  <c:v>-5524</c:v>
                </c:pt>
                <c:pt idx="10622">
                  <c:v>-5158</c:v>
                </c:pt>
                <c:pt idx="10623">
                  <c:v>-4603</c:v>
                </c:pt>
                <c:pt idx="10624">
                  <c:v>-4150</c:v>
                </c:pt>
                <c:pt idx="10625">
                  <c:v>-4167</c:v>
                </c:pt>
                <c:pt idx="10626">
                  <c:v>-4506</c:v>
                </c:pt>
                <c:pt idx="10627">
                  <c:v>-4772</c:v>
                </c:pt>
                <c:pt idx="10628">
                  <c:v>-4729</c:v>
                </c:pt>
                <c:pt idx="10629">
                  <c:v>-4482</c:v>
                </c:pt>
                <c:pt idx="10630">
                  <c:v>-4350</c:v>
                </c:pt>
                <c:pt idx="10631">
                  <c:v>-4270</c:v>
                </c:pt>
                <c:pt idx="10632">
                  <c:v>-3944</c:v>
                </c:pt>
                <c:pt idx="10633">
                  <c:v>-3302</c:v>
                </c:pt>
                <c:pt idx="10634">
                  <c:v>-2519</c:v>
                </c:pt>
                <c:pt idx="10635">
                  <c:v>-1983</c:v>
                </c:pt>
                <c:pt idx="10636">
                  <c:v>-1889</c:v>
                </c:pt>
                <c:pt idx="10637">
                  <c:v>-1963</c:v>
                </c:pt>
                <c:pt idx="10638">
                  <c:v>-1884</c:v>
                </c:pt>
                <c:pt idx="10639">
                  <c:v>-1699</c:v>
                </c:pt>
                <c:pt idx="10640">
                  <c:v>-1695</c:v>
                </c:pt>
                <c:pt idx="10641">
                  <c:v>-1960</c:v>
                </c:pt>
                <c:pt idx="10642">
                  <c:v>-2181</c:v>
                </c:pt>
                <c:pt idx="10643">
                  <c:v>-2152</c:v>
                </c:pt>
                <c:pt idx="10644">
                  <c:v>-2092</c:v>
                </c:pt>
                <c:pt idx="10645">
                  <c:v>-2171</c:v>
                </c:pt>
                <c:pt idx="10646">
                  <c:v>-2261</c:v>
                </c:pt>
                <c:pt idx="10647">
                  <c:v>-2131</c:v>
                </c:pt>
                <c:pt idx="10648">
                  <c:v>-1755</c:v>
                </c:pt>
                <c:pt idx="10649">
                  <c:v>-1476</c:v>
                </c:pt>
                <c:pt idx="10650">
                  <c:v>-1567</c:v>
                </c:pt>
                <c:pt idx="10651">
                  <c:v>-1855</c:v>
                </c:pt>
                <c:pt idx="10652">
                  <c:v>-2101</c:v>
                </c:pt>
                <c:pt idx="10653">
                  <c:v>-2094</c:v>
                </c:pt>
                <c:pt idx="10654">
                  <c:v>-1920</c:v>
                </c:pt>
                <c:pt idx="10655">
                  <c:v>-1901</c:v>
                </c:pt>
                <c:pt idx="10656">
                  <c:v>-1836</c:v>
                </c:pt>
                <c:pt idx="10657">
                  <c:v>-1400</c:v>
                </c:pt>
                <c:pt idx="10658">
                  <c:v>-761</c:v>
                </c:pt>
                <c:pt idx="10659">
                  <c:v>-232</c:v>
                </c:pt>
                <c:pt idx="10660">
                  <c:v>-67</c:v>
                </c:pt>
                <c:pt idx="10661">
                  <c:v>-250</c:v>
                </c:pt>
                <c:pt idx="10662">
                  <c:v>-285</c:v>
                </c:pt>
                <c:pt idx="10663">
                  <c:v>58</c:v>
                </c:pt>
                <c:pt idx="10664">
                  <c:v>511</c:v>
                </c:pt>
                <c:pt idx="10665">
                  <c:v>1022</c:v>
                </c:pt>
                <c:pt idx="10666">
                  <c:v>1651</c:v>
                </c:pt>
                <c:pt idx="10667">
                  <c:v>2363</c:v>
                </c:pt>
                <c:pt idx="10668">
                  <c:v>3014</c:v>
                </c:pt>
                <c:pt idx="10669">
                  <c:v>3238</c:v>
                </c:pt>
                <c:pt idx="10670">
                  <c:v>3081</c:v>
                </c:pt>
                <c:pt idx="10671">
                  <c:v>3123</c:v>
                </c:pt>
                <c:pt idx="10672">
                  <c:v>3563</c:v>
                </c:pt>
                <c:pt idx="10673">
                  <c:v>4212</c:v>
                </c:pt>
                <c:pt idx="10674">
                  <c:v>4707</c:v>
                </c:pt>
                <c:pt idx="10675">
                  <c:v>4753</c:v>
                </c:pt>
                <c:pt idx="10676">
                  <c:v>4717</c:v>
                </c:pt>
                <c:pt idx="10677">
                  <c:v>4859</c:v>
                </c:pt>
                <c:pt idx="10678">
                  <c:v>5006</c:v>
                </c:pt>
                <c:pt idx="10679">
                  <c:v>5127</c:v>
                </c:pt>
                <c:pt idx="10680">
                  <c:v>5222</c:v>
                </c:pt>
                <c:pt idx="10681">
                  <c:v>5411</c:v>
                </c:pt>
                <c:pt idx="10682">
                  <c:v>5792</c:v>
                </c:pt>
                <c:pt idx="10683">
                  <c:v>6111</c:v>
                </c:pt>
                <c:pt idx="10684">
                  <c:v>6120</c:v>
                </c:pt>
                <c:pt idx="10685">
                  <c:v>5948</c:v>
                </c:pt>
                <c:pt idx="10686">
                  <c:v>5881</c:v>
                </c:pt>
                <c:pt idx="10687">
                  <c:v>6056</c:v>
                </c:pt>
                <c:pt idx="10688">
                  <c:v>6287</c:v>
                </c:pt>
                <c:pt idx="10689">
                  <c:v>6276</c:v>
                </c:pt>
                <c:pt idx="10690">
                  <c:v>6046</c:v>
                </c:pt>
                <c:pt idx="10691">
                  <c:v>5828</c:v>
                </c:pt>
                <c:pt idx="10692">
                  <c:v>5709</c:v>
                </c:pt>
                <c:pt idx="10693">
                  <c:v>5455</c:v>
                </c:pt>
                <c:pt idx="10694">
                  <c:v>4752</c:v>
                </c:pt>
                <c:pt idx="10695">
                  <c:v>3830</c:v>
                </c:pt>
                <c:pt idx="10696">
                  <c:v>3284</c:v>
                </c:pt>
                <c:pt idx="10697">
                  <c:v>3240</c:v>
                </c:pt>
                <c:pt idx="10698">
                  <c:v>3354</c:v>
                </c:pt>
                <c:pt idx="10699">
                  <c:v>3193</c:v>
                </c:pt>
                <c:pt idx="10700">
                  <c:v>2578</c:v>
                </c:pt>
                <c:pt idx="10701">
                  <c:v>1854</c:v>
                </c:pt>
                <c:pt idx="10702">
                  <c:v>1250</c:v>
                </c:pt>
                <c:pt idx="10703">
                  <c:v>728</c:v>
                </c:pt>
                <c:pt idx="10704">
                  <c:v>303</c:v>
                </c:pt>
                <c:pt idx="10705">
                  <c:v>-65</c:v>
                </c:pt>
                <c:pt idx="10706">
                  <c:v>-289</c:v>
                </c:pt>
                <c:pt idx="10707">
                  <c:v>-338</c:v>
                </c:pt>
                <c:pt idx="10708">
                  <c:v>-570</c:v>
                </c:pt>
                <c:pt idx="10709">
                  <c:v>-1152</c:v>
                </c:pt>
                <c:pt idx="10710">
                  <c:v>-1774</c:v>
                </c:pt>
                <c:pt idx="10711">
                  <c:v>-2201</c:v>
                </c:pt>
                <c:pt idx="10712">
                  <c:v>-2377</c:v>
                </c:pt>
                <c:pt idx="10713">
                  <c:v>-2487</c:v>
                </c:pt>
                <c:pt idx="10714">
                  <c:v>-2779</c:v>
                </c:pt>
                <c:pt idx="10715">
                  <c:v>-3046</c:v>
                </c:pt>
                <c:pt idx="10716">
                  <c:v>-3056</c:v>
                </c:pt>
                <c:pt idx="10717">
                  <c:v>-2953</c:v>
                </c:pt>
                <c:pt idx="10718">
                  <c:v>-2991</c:v>
                </c:pt>
                <c:pt idx="10719">
                  <c:v>-3339</c:v>
                </c:pt>
                <c:pt idx="10720">
                  <c:v>-3802</c:v>
                </c:pt>
                <c:pt idx="10721">
                  <c:v>-3970</c:v>
                </c:pt>
                <c:pt idx="10722">
                  <c:v>-3856</c:v>
                </c:pt>
                <c:pt idx="10723">
                  <c:v>-3788</c:v>
                </c:pt>
                <c:pt idx="10724">
                  <c:v>-3845</c:v>
                </c:pt>
                <c:pt idx="10725">
                  <c:v>-3857</c:v>
                </c:pt>
                <c:pt idx="10726">
                  <c:v>-3630</c:v>
                </c:pt>
                <c:pt idx="10727">
                  <c:v>-3290</c:v>
                </c:pt>
                <c:pt idx="10728">
                  <c:v>-3171</c:v>
                </c:pt>
                <c:pt idx="10729">
                  <c:v>-3142</c:v>
                </c:pt>
                <c:pt idx="10730">
                  <c:v>-2895</c:v>
                </c:pt>
                <c:pt idx="10731">
                  <c:v>-2458</c:v>
                </c:pt>
                <c:pt idx="10732">
                  <c:v>-2099</c:v>
                </c:pt>
                <c:pt idx="10733">
                  <c:v>-2208</c:v>
                </c:pt>
                <c:pt idx="10734">
                  <c:v>-2717</c:v>
                </c:pt>
                <c:pt idx="10735">
                  <c:v>-3088</c:v>
                </c:pt>
                <c:pt idx="10736">
                  <c:v>-3092</c:v>
                </c:pt>
                <c:pt idx="10737">
                  <c:v>-2905</c:v>
                </c:pt>
                <c:pt idx="10738">
                  <c:v>-2752</c:v>
                </c:pt>
                <c:pt idx="10739">
                  <c:v>-2691</c:v>
                </c:pt>
                <c:pt idx="10740">
                  <c:v>-2443</c:v>
                </c:pt>
                <c:pt idx="10741">
                  <c:v>-1875</c:v>
                </c:pt>
                <c:pt idx="10742">
                  <c:v>-1413</c:v>
                </c:pt>
                <c:pt idx="10743">
                  <c:v>-1377</c:v>
                </c:pt>
                <c:pt idx="10744">
                  <c:v>-1644</c:v>
                </c:pt>
                <c:pt idx="10745">
                  <c:v>-1933</c:v>
                </c:pt>
                <c:pt idx="10746">
                  <c:v>-1992</c:v>
                </c:pt>
                <c:pt idx="10747">
                  <c:v>-1939</c:v>
                </c:pt>
                <c:pt idx="10748">
                  <c:v>-2035</c:v>
                </c:pt>
                <c:pt idx="10749">
                  <c:v>-2211</c:v>
                </c:pt>
                <c:pt idx="10750">
                  <c:v>-2306</c:v>
                </c:pt>
                <c:pt idx="10751">
                  <c:v>-2281</c:v>
                </c:pt>
                <c:pt idx="10752">
                  <c:v>-2160</c:v>
                </c:pt>
                <c:pt idx="10753">
                  <c:v>-2123</c:v>
                </c:pt>
                <c:pt idx="10754">
                  <c:v>-2059</c:v>
                </c:pt>
                <c:pt idx="10755">
                  <c:v>-1649</c:v>
                </c:pt>
                <c:pt idx="10756">
                  <c:v>-1131</c:v>
                </c:pt>
                <c:pt idx="10757">
                  <c:v>-837</c:v>
                </c:pt>
                <c:pt idx="10758">
                  <c:v>-832</c:v>
                </c:pt>
                <c:pt idx="10759">
                  <c:v>-1070</c:v>
                </c:pt>
                <c:pt idx="10760">
                  <c:v>-1254</c:v>
                </c:pt>
                <c:pt idx="10761">
                  <c:v>-1191</c:v>
                </c:pt>
                <c:pt idx="10762">
                  <c:v>-1081</c:v>
                </c:pt>
                <c:pt idx="10763">
                  <c:v>-947</c:v>
                </c:pt>
                <c:pt idx="10764">
                  <c:v>-678</c:v>
                </c:pt>
                <c:pt idx="10765">
                  <c:v>-394</c:v>
                </c:pt>
                <c:pt idx="10766">
                  <c:v>-173</c:v>
                </c:pt>
                <c:pt idx="10767">
                  <c:v>-128</c:v>
                </c:pt>
                <c:pt idx="10768">
                  <c:v>-236</c:v>
                </c:pt>
                <c:pt idx="10769">
                  <c:v>-128</c:v>
                </c:pt>
                <c:pt idx="10770">
                  <c:v>253</c:v>
                </c:pt>
                <c:pt idx="10771">
                  <c:v>649</c:v>
                </c:pt>
                <c:pt idx="10772">
                  <c:v>950</c:v>
                </c:pt>
                <c:pt idx="10773">
                  <c:v>1181</c:v>
                </c:pt>
                <c:pt idx="10774">
                  <c:v>1487</c:v>
                </c:pt>
                <c:pt idx="10775">
                  <c:v>1852</c:v>
                </c:pt>
                <c:pt idx="10776">
                  <c:v>2021</c:v>
                </c:pt>
                <c:pt idx="10777">
                  <c:v>1959</c:v>
                </c:pt>
                <c:pt idx="10778">
                  <c:v>1925</c:v>
                </c:pt>
                <c:pt idx="10779">
                  <c:v>2168</c:v>
                </c:pt>
                <c:pt idx="10780">
                  <c:v>2700</c:v>
                </c:pt>
                <c:pt idx="10781">
                  <c:v>3224</c:v>
                </c:pt>
                <c:pt idx="10782">
                  <c:v>3459</c:v>
                </c:pt>
                <c:pt idx="10783">
                  <c:v>3505</c:v>
                </c:pt>
                <c:pt idx="10784">
                  <c:v>3482</c:v>
                </c:pt>
                <c:pt idx="10785">
                  <c:v>3307</c:v>
                </c:pt>
                <c:pt idx="10786">
                  <c:v>3100</c:v>
                </c:pt>
                <c:pt idx="10787">
                  <c:v>3061</c:v>
                </c:pt>
                <c:pt idx="10788">
                  <c:v>3247</c:v>
                </c:pt>
                <c:pt idx="10789">
                  <c:v>3571</c:v>
                </c:pt>
                <c:pt idx="10790">
                  <c:v>3761</c:v>
                </c:pt>
                <c:pt idx="10791">
                  <c:v>3700</c:v>
                </c:pt>
                <c:pt idx="10792">
                  <c:v>3465</c:v>
                </c:pt>
                <c:pt idx="10793">
                  <c:v>3183</c:v>
                </c:pt>
                <c:pt idx="10794">
                  <c:v>3004</c:v>
                </c:pt>
                <c:pt idx="10795">
                  <c:v>2949</c:v>
                </c:pt>
                <c:pt idx="10796">
                  <c:v>2920</c:v>
                </c:pt>
                <c:pt idx="10797">
                  <c:v>2772</c:v>
                </c:pt>
                <c:pt idx="10798">
                  <c:v>2435</c:v>
                </c:pt>
                <c:pt idx="10799">
                  <c:v>1977</c:v>
                </c:pt>
                <c:pt idx="10800">
                  <c:v>1472</c:v>
                </c:pt>
                <c:pt idx="10801">
                  <c:v>1005</c:v>
                </c:pt>
                <c:pt idx="10802">
                  <c:v>769</c:v>
                </c:pt>
                <c:pt idx="10803">
                  <c:v>802</c:v>
                </c:pt>
                <c:pt idx="10804">
                  <c:v>888</c:v>
                </c:pt>
                <c:pt idx="10805">
                  <c:v>903</c:v>
                </c:pt>
                <c:pt idx="10806">
                  <c:v>734</c:v>
                </c:pt>
                <c:pt idx="10807">
                  <c:v>333</c:v>
                </c:pt>
                <c:pt idx="10808">
                  <c:v>-123</c:v>
                </c:pt>
                <c:pt idx="10809">
                  <c:v>-509</c:v>
                </c:pt>
                <c:pt idx="10810">
                  <c:v>-853</c:v>
                </c:pt>
                <c:pt idx="10811">
                  <c:v>-1177</c:v>
                </c:pt>
                <c:pt idx="10812">
                  <c:v>-1366</c:v>
                </c:pt>
                <c:pt idx="10813">
                  <c:v>-1382</c:v>
                </c:pt>
                <c:pt idx="10814">
                  <c:v>-1361</c:v>
                </c:pt>
                <c:pt idx="10815">
                  <c:v>-1457</c:v>
                </c:pt>
                <c:pt idx="10816">
                  <c:v>-1646</c:v>
                </c:pt>
                <c:pt idx="10817">
                  <c:v>-1663</c:v>
                </c:pt>
                <c:pt idx="10818">
                  <c:v>-1511</c:v>
                </c:pt>
                <c:pt idx="10819">
                  <c:v>-1441</c:v>
                </c:pt>
                <c:pt idx="10820">
                  <c:v>-1426</c:v>
                </c:pt>
                <c:pt idx="10821">
                  <c:v>-1454</c:v>
                </c:pt>
                <c:pt idx="10822">
                  <c:v>-1432</c:v>
                </c:pt>
                <c:pt idx="10823">
                  <c:v>-1176</c:v>
                </c:pt>
                <c:pt idx="10824">
                  <c:v>-897</c:v>
                </c:pt>
                <c:pt idx="10825">
                  <c:v>-754</c:v>
                </c:pt>
                <c:pt idx="10826">
                  <c:v>-693</c:v>
                </c:pt>
                <c:pt idx="10827">
                  <c:v>-622</c:v>
                </c:pt>
                <c:pt idx="10828">
                  <c:v>-324</c:v>
                </c:pt>
                <c:pt idx="10829">
                  <c:v>126</c:v>
                </c:pt>
                <c:pt idx="10830">
                  <c:v>486</c:v>
                </c:pt>
                <c:pt idx="10831">
                  <c:v>714</c:v>
                </c:pt>
                <c:pt idx="10832">
                  <c:v>885</c:v>
                </c:pt>
                <c:pt idx="10833">
                  <c:v>1138</c:v>
                </c:pt>
                <c:pt idx="10834">
                  <c:v>1454</c:v>
                </c:pt>
                <c:pt idx="10835">
                  <c:v>1697</c:v>
                </c:pt>
                <c:pt idx="10836">
                  <c:v>1786</c:v>
                </c:pt>
                <c:pt idx="10837">
                  <c:v>1725</c:v>
                </c:pt>
                <c:pt idx="10838">
                  <c:v>1551</c:v>
                </c:pt>
                <c:pt idx="10839">
                  <c:v>1265</c:v>
                </c:pt>
                <c:pt idx="10840">
                  <c:v>847</c:v>
                </c:pt>
                <c:pt idx="10841">
                  <c:v>454</c:v>
                </c:pt>
                <c:pt idx="10842">
                  <c:v>315</c:v>
                </c:pt>
                <c:pt idx="10843">
                  <c:v>325</c:v>
                </c:pt>
                <c:pt idx="10844">
                  <c:v>348</c:v>
                </c:pt>
                <c:pt idx="10845">
                  <c:v>445</c:v>
                </c:pt>
                <c:pt idx="10846">
                  <c:v>602</c:v>
                </c:pt>
                <c:pt idx="10847">
                  <c:v>811</c:v>
                </c:pt>
                <c:pt idx="10848">
                  <c:v>976</c:v>
                </c:pt>
                <c:pt idx="10849">
                  <c:v>842</c:v>
                </c:pt>
                <c:pt idx="10850">
                  <c:v>498</c:v>
                </c:pt>
                <c:pt idx="10851">
                  <c:v>162</c:v>
                </c:pt>
                <c:pt idx="10852">
                  <c:v>-189</c:v>
                </c:pt>
                <c:pt idx="10853">
                  <c:v>-446</c:v>
                </c:pt>
                <c:pt idx="10854">
                  <c:v>-542</c:v>
                </c:pt>
                <c:pt idx="10855">
                  <c:v>-601</c:v>
                </c:pt>
                <c:pt idx="10856">
                  <c:v>-647</c:v>
                </c:pt>
                <c:pt idx="10857">
                  <c:v>-814</c:v>
                </c:pt>
                <c:pt idx="10858">
                  <c:v>-1305</c:v>
                </c:pt>
                <c:pt idx="10859">
                  <c:v>-1968</c:v>
                </c:pt>
                <c:pt idx="10860">
                  <c:v>-2533</c:v>
                </c:pt>
                <c:pt idx="10861">
                  <c:v>-2878</c:v>
                </c:pt>
                <c:pt idx="10862">
                  <c:v>-3036</c:v>
                </c:pt>
                <c:pt idx="10863">
                  <c:v>-3263</c:v>
                </c:pt>
                <c:pt idx="10864">
                  <c:v>-3558</c:v>
                </c:pt>
                <c:pt idx="10865">
                  <c:v>-3651</c:v>
                </c:pt>
                <c:pt idx="10866">
                  <c:v>-3609</c:v>
                </c:pt>
                <c:pt idx="10867">
                  <c:v>-3594</c:v>
                </c:pt>
                <c:pt idx="10868">
                  <c:v>-3635</c:v>
                </c:pt>
                <c:pt idx="10869">
                  <c:v>-3770</c:v>
                </c:pt>
                <c:pt idx="10870">
                  <c:v>-3890</c:v>
                </c:pt>
                <c:pt idx="10871">
                  <c:v>-3905</c:v>
                </c:pt>
                <c:pt idx="10872">
                  <c:v>-3897</c:v>
                </c:pt>
                <c:pt idx="10873">
                  <c:v>-3832</c:v>
                </c:pt>
                <c:pt idx="10874">
                  <c:v>-3692</c:v>
                </c:pt>
                <c:pt idx="10875">
                  <c:v>-3468</c:v>
                </c:pt>
                <c:pt idx="10876">
                  <c:v>-3093</c:v>
                </c:pt>
                <c:pt idx="10877">
                  <c:v>-2672</c:v>
                </c:pt>
                <c:pt idx="10878">
                  <c:v>-2246</c:v>
                </c:pt>
                <c:pt idx="10879">
                  <c:v>-1808</c:v>
                </c:pt>
                <c:pt idx="10880">
                  <c:v>-1566</c:v>
                </c:pt>
                <c:pt idx="10881">
                  <c:v>-1636</c:v>
                </c:pt>
                <c:pt idx="10882">
                  <c:v>-1870</c:v>
                </c:pt>
                <c:pt idx="10883">
                  <c:v>-2032</c:v>
                </c:pt>
                <c:pt idx="10884">
                  <c:v>-1933</c:v>
                </c:pt>
                <c:pt idx="10885">
                  <c:v>-1655</c:v>
                </c:pt>
                <c:pt idx="10886">
                  <c:v>-1412</c:v>
                </c:pt>
                <c:pt idx="10887">
                  <c:v>-1197</c:v>
                </c:pt>
                <c:pt idx="10888">
                  <c:v>-969</c:v>
                </c:pt>
                <c:pt idx="10889">
                  <c:v>-760</c:v>
                </c:pt>
                <c:pt idx="10890">
                  <c:v>-667</c:v>
                </c:pt>
                <c:pt idx="10891">
                  <c:v>-868</c:v>
                </c:pt>
                <c:pt idx="10892">
                  <c:v>-1254</c:v>
                </c:pt>
                <c:pt idx="10893">
                  <c:v>-1504</c:v>
                </c:pt>
                <c:pt idx="10894">
                  <c:v>-1575</c:v>
                </c:pt>
                <c:pt idx="10895">
                  <c:v>-1555</c:v>
                </c:pt>
                <c:pt idx="10896">
                  <c:v>-1542</c:v>
                </c:pt>
                <c:pt idx="10897">
                  <c:v>-1531</c:v>
                </c:pt>
                <c:pt idx="10898">
                  <c:v>-1406</c:v>
                </c:pt>
                <c:pt idx="10899">
                  <c:v>-1301</c:v>
                </c:pt>
                <c:pt idx="10900">
                  <c:v>-1432</c:v>
                </c:pt>
                <c:pt idx="10901">
                  <c:v>-1666</c:v>
                </c:pt>
                <c:pt idx="10902">
                  <c:v>-1815</c:v>
                </c:pt>
                <c:pt idx="10903">
                  <c:v>-1786</c:v>
                </c:pt>
                <c:pt idx="10904">
                  <c:v>-1655</c:v>
                </c:pt>
                <c:pt idx="10905">
                  <c:v>-1784</c:v>
                </c:pt>
                <c:pt idx="10906">
                  <c:v>-2218</c:v>
                </c:pt>
                <c:pt idx="10907">
                  <c:v>-2574</c:v>
                </c:pt>
                <c:pt idx="10908">
                  <c:v>-2673</c:v>
                </c:pt>
                <c:pt idx="10909">
                  <c:v>-2637</c:v>
                </c:pt>
                <c:pt idx="10910">
                  <c:v>-2630</c:v>
                </c:pt>
                <c:pt idx="10911">
                  <c:v>-2750</c:v>
                </c:pt>
                <c:pt idx="10912">
                  <c:v>-2840</c:v>
                </c:pt>
                <c:pt idx="10913">
                  <c:v>-2906</c:v>
                </c:pt>
                <c:pt idx="10914">
                  <c:v>-3217</c:v>
                </c:pt>
                <c:pt idx="10915">
                  <c:v>-3744</c:v>
                </c:pt>
                <c:pt idx="10916">
                  <c:v>-4187</c:v>
                </c:pt>
                <c:pt idx="10917">
                  <c:v>-4234</c:v>
                </c:pt>
                <c:pt idx="10918">
                  <c:v>-3923</c:v>
                </c:pt>
                <c:pt idx="10919">
                  <c:v>-3586</c:v>
                </c:pt>
                <c:pt idx="10920">
                  <c:v>-3356</c:v>
                </c:pt>
                <c:pt idx="10921">
                  <c:v>-3084</c:v>
                </c:pt>
                <c:pt idx="10922">
                  <c:v>-2666</c:v>
                </c:pt>
                <c:pt idx="10923">
                  <c:v>-2258</c:v>
                </c:pt>
                <c:pt idx="10924">
                  <c:v>-2043</c:v>
                </c:pt>
                <c:pt idx="10925">
                  <c:v>-1843</c:v>
                </c:pt>
                <c:pt idx="10926">
                  <c:v>-1178</c:v>
                </c:pt>
                <c:pt idx="10927">
                  <c:v>14</c:v>
                </c:pt>
                <c:pt idx="10928">
                  <c:v>1151</c:v>
                </c:pt>
                <c:pt idx="10929">
                  <c:v>1788</c:v>
                </c:pt>
                <c:pt idx="10930">
                  <c:v>2015</c:v>
                </c:pt>
                <c:pt idx="10931">
                  <c:v>2289</c:v>
                </c:pt>
                <c:pt idx="10932">
                  <c:v>2957</c:v>
                </c:pt>
                <c:pt idx="10933">
                  <c:v>3788</c:v>
                </c:pt>
                <c:pt idx="10934">
                  <c:v>4404</c:v>
                </c:pt>
                <c:pt idx="10935">
                  <c:v>4834</c:v>
                </c:pt>
                <c:pt idx="10936">
                  <c:v>5296</c:v>
                </c:pt>
                <c:pt idx="10937">
                  <c:v>5863</c:v>
                </c:pt>
                <c:pt idx="10938">
                  <c:v>6415</c:v>
                </c:pt>
                <c:pt idx="10939">
                  <c:v>6871</c:v>
                </c:pt>
                <c:pt idx="10940">
                  <c:v>7512</c:v>
                </c:pt>
                <c:pt idx="10941">
                  <c:v>8537</c:v>
                </c:pt>
                <c:pt idx="10942">
                  <c:v>9589</c:v>
                </c:pt>
                <c:pt idx="10943">
                  <c:v>10180</c:v>
                </c:pt>
                <c:pt idx="10944">
                  <c:v>10133</c:v>
                </c:pt>
                <c:pt idx="10945">
                  <c:v>9756</c:v>
                </c:pt>
                <c:pt idx="10946">
                  <c:v>9588</c:v>
                </c:pt>
                <c:pt idx="10947">
                  <c:v>9773</c:v>
                </c:pt>
                <c:pt idx="10948">
                  <c:v>10088</c:v>
                </c:pt>
                <c:pt idx="10949">
                  <c:v>10433</c:v>
                </c:pt>
                <c:pt idx="10950">
                  <c:v>10885</c:v>
                </c:pt>
                <c:pt idx="10951">
                  <c:v>11586</c:v>
                </c:pt>
                <c:pt idx="10952">
                  <c:v>12307</c:v>
                </c:pt>
                <c:pt idx="10953">
                  <c:v>12515</c:v>
                </c:pt>
                <c:pt idx="10954">
                  <c:v>12266</c:v>
                </c:pt>
                <c:pt idx="10955">
                  <c:v>12001</c:v>
                </c:pt>
                <c:pt idx="10956">
                  <c:v>11896</c:v>
                </c:pt>
                <c:pt idx="10957">
                  <c:v>11839</c:v>
                </c:pt>
                <c:pt idx="10958">
                  <c:v>11483</c:v>
                </c:pt>
                <c:pt idx="10959">
                  <c:v>10822</c:v>
                </c:pt>
                <c:pt idx="10960">
                  <c:v>10340</c:v>
                </c:pt>
                <c:pt idx="10961">
                  <c:v>10132</c:v>
                </c:pt>
                <c:pt idx="10962">
                  <c:v>9878</c:v>
                </c:pt>
                <c:pt idx="10963">
                  <c:v>9403</c:v>
                </c:pt>
                <c:pt idx="10964">
                  <c:v>8757</c:v>
                </c:pt>
                <c:pt idx="10965">
                  <c:v>8239</c:v>
                </c:pt>
                <c:pt idx="10966">
                  <c:v>7878</c:v>
                </c:pt>
                <c:pt idx="10967">
                  <c:v>7266</c:v>
                </c:pt>
                <c:pt idx="10968">
                  <c:v>6313</c:v>
                </c:pt>
                <c:pt idx="10969">
                  <c:v>5368</c:v>
                </c:pt>
                <c:pt idx="10970">
                  <c:v>4806</c:v>
                </c:pt>
                <c:pt idx="10971">
                  <c:v>4650</c:v>
                </c:pt>
                <c:pt idx="10972">
                  <c:v>4458</c:v>
                </c:pt>
                <c:pt idx="10973">
                  <c:v>3930</c:v>
                </c:pt>
                <c:pt idx="10974">
                  <c:v>3396</c:v>
                </c:pt>
                <c:pt idx="10975">
                  <c:v>3158</c:v>
                </c:pt>
                <c:pt idx="10976">
                  <c:v>3038</c:v>
                </c:pt>
                <c:pt idx="10977">
                  <c:v>2766</c:v>
                </c:pt>
                <c:pt idx="10978">
                  <c:v>2184</c:v>
                </c:pt>
                <c:pt idx="10979">
                  <c:v>1539</c:v>
                </c:pt>
                <c:pt idx="10980">
                  <c:v>1273</c:v>
                </c:pt>
                <c:pt idx="10981">
                  <c:v>1255</c:v>
                </c:pt>
                <c:pt idx="10982">
                  <c:v>1147</c:v>
                </c:pt>
                <c:pt idx="10983">
                  <c:v>894</c:v>
                </c:pt>
                <c:pt idx="10984">
                  <c:v>629</c:v>
                </c:pt>
                <c:pt idx="10985">
                  <c:v>557</c:v>
                </c:pt>
                <c:pt idx="10986">
                  <c:v>491</c:v>
                </c:pt>
                <c:pt idx="10987">
                  <c:v>12</c:v>
                </c:pt>
                <c:pt idx="10988">
                  <c:v>-732</c:v>
                </c:pt>
                <c:pt idx="10989">
                  <c:v>-1278</c:v>
                </c:pt>
                <c:pt idx="10990">
                  <c:v>-1455</c:v>
                </c:pt>
                <c:pt idx="10991">
                  <c:v>-1435</c:v>
                </c:pt>
                <c:pt idx="10992">
                  <c:v>-1607</c:v>
                </c:pt>
                <c:pt idx="10993">
                  <c:v>-2025</c:v>
                </c:pt>
                <c:pt idx="10994">
                  <c:v>-2350</c:v>
                </c:pt>
                <c:pt idx="10995">
                  <c:v>-2566</c:v>
                </c:pt>
                <c:pt idx="10996">
                  <c:v>-2881</c:v>
                </c:pt>
                <c:pt idx="10997">
                  <c:v>-3380</c:v>
                </c:pt>
                <c:pt idx="10998">
                  <c:v>-3953</c:v>
                </c:pt>
                <c:pt idx="10999">
                  <c:v>-4273</c:v>
                </c:pt>
                <c:pt idx="11000">
                  <c:v>-4324</c:v>
                </c:pt>
                <c:pt idx="11001">
                  <c:v>-4538</c:v>
                </c:pt>
                <c:pt idx="11002">
                  <c:v>-5079</c:v>
                </c:pt>
                <c:pt idx="11003">
                  <c:v>-5640</c:v>
                </c:pt>
                <c:pt idx="11004">
                  <c:v>-5864</c:v>
                </c:pt>
                <c:pt idx="11005">
                  <c:v>-5796</c:v>
                </c:pt>
                <c:pt idx="11006">
                  <c:v>-5863</c:v>
                </c:pt>
                <c:pt idx="11007">
                  <c:v>-6270</c:v>
                </c:pt>
                <c:pt idx="11008">
                  <c:v>-6796</c:v>
                </c:pt>
                <c:pt idx="11009">
                  <c:v>-7212</c:v>
                </c:pt>
                <c:pt idx="11010">
                  <c:v>-7610</c:v>
                </c:pt>
                <c:pt idx="11011">
                  <c:v>-8223</c:v>
                </c:pt>
                <c:pt idx="11012">
                  <c:v>-8997</c:v>
                </c:pt>
                <c:pt idx="11013">
                  <c:v>-9608</c:v>
                </c:pt>
                <c:pt idx="11014">
                  <c:v>-9842</c:v>
                </c:pt>
                <c:pt idx="11015">
                  <c:v>-9887</c:v>
                </c:pt>
                <c:pt idx="11016">
                  <c:v>-10197</c:v>
                </c:pt>
                <c:pt idx="11017">
                  <c:v>-10944</c:v>
                </c:pt>
                <c:pt idx="11018">
                  <c:v>-11754</c:v>
                </c:pt>
                <c:pt idx="11019">
                  <c:v>-12330</c:v>
                </c:pt>
                <c:pt idx="11020">
                  <c:v>-12811</c:v>
                </c:pt>
                <c:pt idx="11021">
                  <c:v>-13342</c:v>
                </c:pt>
                <c:pt idx="11022">
                  <c:v>-13902</c:v>
                </c:pt>
                <c:pt idx="11023">
                  <c:v>-14268</c:v>
                </c:pt>
                <c:pt idx="11024">
                  <c:v>-14152</c:v>
                </c:pt>
                <c:pt idx="11025">
                  <c:v>-13761</c:v>
                </c:pt>
                <c:pt idx="11026">
                  <c:v>-13565</c:v>
                </c:pt>
                <c:pt idx="11027">
                  <c:v>-13621</c:v>
                </c:pt>
                <c:pt idx="11028">
                  <c:v>-13676</c:v>
                </c:pt>
                <c:pt idx="11029">
                  <c:v>-13486</c:v>
                </c:pt>
                <c:pt idx="11030">
                  <c:v>-13144</c:v>
                </c:pt>
                <c:pt idx="11031">
                  <c:v>-12928</c:v>
                </c:pt>
                <c:pt idx="11032">
                  <c:v>-12637</c:v>
                </c:pt>
                <c:pt idx="11033">
                  <c:v>-11893</c:v>
                </c:pt>
                <c:pt idx="11034">
                  <c:v>-10782</c:v>
                </c:pt>
                <c:pt idx="11035">
                  <c:v>-9654</c:v>
                </c:pt>
                <c:pt idx="11036">
                  <c:v>-8823</c:v>
                </c:pt>
                <c:pt idx="11037">
                  <c:v>-8291</c:v>
                </c:pt>
                <c:pt idx="11038">
                  <c:v>-7703</c:v>
                </c:pt>
                <c:pt idx="11039">
                  <c:v>-6984</c:v>
                </c:pt>
                <c:pt idx="11040">
                  <c:v>-6435</c:v>
                </c:pt>
                <c:pt idx="11041">
                  <c:v>-6119</c:v>
                </c:pt>
                <c:pt idx="11042">
                  <c:v>-5800</c:v>
                </c:pt>
                <c:pt idx="11043">
                  <c:v>-5218</c:v>
                </c:pt>
                <c:pt idx="11044">
                  <c:v>-4295</c:v>
                </c:pt>
                <c:pt idx="11045">
                  <c:v>-3286</c:v>
                </c:pt>
                <c:pt idx="11046">
                  <c:v>-2262</c:v>
                </c:pt>
                <c:pt idx="11047">
                  <c:v>-1044</c:v>
                </c:pt>
                <c:pt idx="11048">
                  <c:v>272</c:v>
                </c:pt>
                <c:pt idx="11049">
                  <c:v>1494</c:v>
                </c:pt>
                <c:pt idx="11050">
                  <c:v>2408</c:v>
                </c:pt>
                <c:pt idx="11051">
                  <c:v>2883</c:v>
                </c:pt>
                <c:pt idx="11052">
                  <c:v>3190</c:v>
                </c:pt>
                <c:pt idx="11053">
                  <c:v>3542</c:v>
                </c:pt>
                <c:pt idx="11054">
                  <c:v>3976</c:v>
                </c:pt>
                <c:pt idx="11055">
                  <c:v>4664</c:v>
                </c:pt>
                <c:pt idx="11056">
                  <c:v>5563</c:v>
                </c:pt>
                <c:pt idx="11057">
                  <c:v>6615</c:v>
                </c:pt>
                <c:pt idx="11058">
                  <c:v>7910</c:v>
                </c:pt>
                <c:pt idx="11059">
                  <c:v>9111</c:v>
                </c:pt>
                <c:pt idx="11060">
                  <c:v>9839</c:v>
                </c:pt>
                <c:pt idx="11061">
                  <c:v>10092</c:v>
                </c:pt>
                <c:pt idx="11062">
                  <c:v>10033</c:v>
                </c:pt>
                <c:pt idx="11063">
                  <c:v>10030</c:v>
                </c:pt>
                <c:pt idx="11064">
                  <c:v>10261</c:v>
                </c:pt>
                <c:pt idx="11065">
                  <c:v>10410</c:v>
                </c:pt>
                <c:pt idx="11066">
                  <c:v>10352</c:v>
                </c:pt>
                <c:pt idx="11067">
                  <c:v>10305</c:v>
                </c:pt>
                <c:pt idx="11068">
                  <c:v>10317</c:v>
                </c:pt>
                <c:pt idx="11069">
                  <c:v>10398</c:v>
                </c:pt>
                <c:pt idx="11070">
                  <c:v>10459</c:v>
                </c:pt>
                <c:pt idx="11071">
                  <c:v>10225</c:v>
                </c:pt>
                <c:pt idx="11072">
                  <c:v>9846</c:v>
                </c:pt>
                <c:pt idx="11073">
                  <c:v>9594</c:v>
                </c:pt>
                <c:pt idx="11074">
                  <c:v>9365</c:v>
                </c:pt>
                <c:pt idx="11075">
                  <c:v>9074</c:v>
                </c:pt>
                <c:pt idx="11076">
                  <c:v>8727</c:v>
                </c:pt>
                <c:pt idx="11077">
                  <c:v>8388</c:v>
                </c:pt>
                <c:pt idx="11078">
                  <c:v>8271</c:v>
                </c:pt>
                <c:pt idx="11079">
                  <c:v>8361</c:v>
                </c:pt>
                <c:pt idx="11080">
                  <c:v>8421</c:v>
                </c:pt>
                <c:pt idx="11081">
                  <c:v>8327</c:v>
                </c:pt>
                <c:pt idx="11082">
                  <c:v>8122</c:v>
                </c:pt>
                <c:pt idx="11083">
                  <c:v>7938</c:v>
                </c:pt>
                <c:pt idx="11084">
                  <c:v>7756</c:v>
                </c:pt>
                <c:pt idx="11085">
                  <c:v>7435</c:v>
                </c:pt>
                <c:pt idx="11086">
                  <c:v>7074</c:v>
                </c:pt>
                <c:pt idx="11087">
                  <c:v>6922</c:v>
                </c:pt>
                <c:pt idx="11088">
                  <c:v>7098</c:v>
                </c:pt>
                <c:pt idx="11089">
                  <c:v>7470</c:v>
                </c:pt>
                <c:pt idx="11090">
                  <c:v>7606</c:v>
                </c:pt>
                <c:pt idx="11091">
                  <c:v>7234</c:v>
                </c:pt>
                <c:pt idx="11092">
                  <c:v>6646</c:v>
                </c:pt>
                <c:pt idx="11093">
                  <c:v>6116</c:v>
                </c:pt>
                <c:pt idx="11094">
                  <c:v>5571</c:v>
                </c:pt>
                <c:pt idx="11095">
                  <c:v>4974</c:v>
                </c:pt>
                <c:pt idx="11096">
                  <c:v>4405</c:v>
                </c:pt>
                <c:pt idx="11097">
                  <c:v>4089</c:v>
                </c:pt>
                <c:pt idx="11098">
                  <c:v>4162</c:v>
                </c:pt>
                <c:pt idx="11099">
                  <c:v>4357</c:v>
                </c:pt>
                <c:pt idx="11100">
                  <c:v>4332</c:v>
                </c:pt>
                <c:pt idx="11101">
                  <c:v>3953</c:v>
                </c:pt>
                <c:pt idx="11102">
                  <c:v>3376</c:v>
                </c:pt>
                <c:pt idx="11103">
                  <c:v>2874</c:v>
                </c:pt>
                <c:pt idx="11104">
                  <c:v>2403</c:v>
                </c:pt>
                <c:pt idx="11105">
                  <c:v>1798</c:v>
                </c:pt>
                <c:pt idx="11106">
                  <c:v>1296</c:v>
                </c:pt>
                <c:pt idx="11107">
                  <c:v>1156</c:v>
                </c:pt>
                <c:pt idx="11108">
                  <c:v>1264</c:v>
                </c:pt>
                <c:pt idx="11109">
                  <c:v>1310</c:v>
                </c:pt>
                <c:pt idx="11110">
                  <c:v>1017</c:v>
                </c:pt>
                <c:pt idx="11111">
                  <c:v>515</c:v>
                </c:pt>
                <c:pt idx="11112">
                  <c:v>16</c:v>
                </c:pt>
                <c:pt idx="11113">
                  <c:v>-508</c:v>
                </c:pt>
                <c:pt idx="11114">
                  <c:v>-1085</c:v>
                </c:pt>
                <c:pt idx="11115">
                  <c:v>-1818</c:v>
                </c:pt>
                <c:pt idx="11116">
                  <c:v>-2671</c:v>
                </c:pt>
                <c:pt idx="11117">
                  <c:v>-3368</c:v>
                </c:pt>
                <c:pt idx="11118">
                  <c:v>-3848</c:v>
                </c:pt>
                <c:pt idx="11119">
                  <c:v>-4270</c:v>
                </c:pt>
                <c:pt idx="11120">
                  <c:v>-4763</c:v>
                </c:pt>
                <c:pt idx="11121">
                  <c:v>-5324</c:v>
                </c:pt>
                <c:pt idx="11122">
                  <c:v>-5838</c:v>
                </c:pt>
                <c:pt idx="11123">
                  <c:v>-6355</c:v>
                </c:pt>
                <c:pt idx="11124">
                  <c:v>-7113</c:v>
                </c:pt>
                <c:pt idx="11125">
                  <c:v>-8154</c:v>
                </c:pt>
                <c:pt idx="11126">
                  <c:v>-9277</c:v>
                </c:pt>
                <c:pt idx="11127">
                  <c:v>-10179</c:v>
                </c:pt>
                <c:pt idx="11128">
                  <c:v>-10635</c:v>
                </c:pt>
                <c:pt idx="11129">
                  <c:v>-10749</c:v>
                </c:pt>
                <c:pt idx="11130">
                  <c:v>-10669</c:v>
                </c:pt>
                <c:pt idx="11131">
                  <c:v>-10405</c:v>
                </c:pt>
                <c:pt idx="11132">
                  <c:v>-10167</c:v>
                </c:pt>
                <c:pt idx="11133">
                  <c:v>-10176</c:v>
                </c:pt>
                <c:pt idx="11134">
                  <c:v>-10441</c:v>
                </c:pt>
                <c:pt idx="11135">
                  <c:v>-10912</c:v>
                </c:pt>
                <c:pt idx="11136">
                  <c:v>-11300</c:v>
                </c:pt>
                <c:pt idx="11137">
                  <c:v>-11202</c:v>
                </c:pt>
                <c:pt idx="11138">
                  <c:v>-10710</c:v>
                </c:pt>
                <c:pt idx="11139">
                  <c:v>-10150</c:v>
                </c:pt>
                <c:pt idx="11140">
                  <c:v>-9586</c:v>
                </c:pt>
                <c:pt idx="11141">
                  <c:v>-8993</c:v>
                </c:pt>
                <c:pt idx="11142">
                  <c:v>-8354</c:v>
                </c:pt>
                <c:pt idx="11143">
                  <c:v>-7660</c:v>
                </c:pt>
                <c:pt idx="11144">
                  <c:v>-7135</c:v>
                </c:pt>
                <c:pt idx="11145">
                  <c:v>-6935</c:v>
                </c:pt>
                <c:pt idx="11146">
                  <c:v>-6837</c:v>
                </c:pt>
                <c:pt idx="11147">
                  <c:v>-6565</c:v>
                </c:pt>
                <c:pt idx="11148">
                  <c:v>-6113</c:v>
                </c:pt>
                <c:pt idx="11149">
                  <c:v>-5668</c:v>
                </c:pt>
                <c:pt idx="11150">
                  <c:v>-5202</c:v>
                </c:pt>
                <c:pt idx="11151">
                  <c:v>-4451</c:v>
                </c:pt>
                <c:pt idx="11152">
                  <c:v>-3352</c:v>
                </c:pt>
                <c:pt idx="11153">
                  <c:v>-2196</c:v>
                </c:pt>
                <c:pt idx="11154">
                  <c:v>-1276</c:v>
                </c:pt>
                <c:pt idx="11155">
                  <c:v>-583</c:v>
                </c:pt>
                <c:pt idx="11156">
                  <c:v>99</c:v>
                </c:pt>
                <c:pt idx="11157">
                  <c:v>905</c:v>
                </c:pt>
                <c:pt idx="11158">
                  <c:v>1701</c:v>
                </c:pt>
                <c:pt idx="11159">
                  <c:v>2282</c:v>
                </c:pt>
                <c:pt idx="11160">
                  <c:v>2714</c:v>
                </c:pt>
                <c:pt idx="11161">
                  <c:v>3358</c:v>
                </c:pt>
                <c:pt idx="11162">
                  <c:v>4388</c:v>
                </c:pt>
                <c:pt idx="11163">
                  <c:v>5498</c:v>
                </c:pt>
                <c:pt idx="11164">
                  <c:v>6359</c:v>
                </c:pt>
                <c:pt idx="11165">
                  <c:v>7048</c:v>
                </c:pt>
                <c:pt idx="11166">
                  <c:v>7687</c:v>
                </c:pt>
                <c:pt idx="11167">
                  <c:v>8180</c:v>
                </c:pt>
                <c:pt idx="11168">
                  <c:v>8474</c:v>
                </c:pt>
                <c:pt idx="11169">
                  <c:v>8516</c:v>
                </c:pt>
                <c:pt idx="11170">
                  <c:v>8390</c:v>
                </c:pt>
                <c:pt idx="11171">
                  <c:v>8421</c:v>
                </c:pt>
                <c:pt idx="11172">
                  <c:v>8646</c:v>
                </c:pt>
                <c:pt idx="11173">
                  <c:v>8825</c:v>
                </c:pt>
                <c:pt idx="11174">
                  <c:v>8816</c:v>
                </c:pt>
                <c:pt idx="11175">
                  <c:v>8600</c:v>
                </c:pt>
                <c:pt idx="11176">
                  <c:v>8236</c:v>
                </c:pt>
                <c:pt idx="11177">
                  <c:v>7784</c:v>
                </c:pt>
                <c:pt idx="11178">
                  <c:v>7228</c:v>
                </c:pt>
                <c:pt idx="11179">
                  <c:v>6658</c:v>
                </c:pt>
                <c:pt idx="11180">
                  <c:v>6339</c:v>
                </c:pt>
                <c:pt idx="11181">
                  <c:v>6321</c:v>
                </c:pt>
                <c:pt idx="11182">
                  <c:v>6403</c:v>
                </c:pt>
                <c:pt idx="11183">
                  <c:v>6369</c:v>
                </c:pt>
                <c:pt idx="11184">
                  <c:v>6065</c:v>
                </c:pt>
                <c:pt idx="11185">
                  <c:v>5616</c:v>
                </c:pt>
                <c:pt idx="11186">
                  <c:v>5251</c:v>
                </c:pt>
                <c:pt idx="11187">
                  <c:v>4976</c:v>
                </c:pt>
                <c:pt idx="11188">
                  <c:v>4654</c:v>
                </c:pt>
                <c:pt idx="11189">
                  <c:v>4219</c:v>
                </c:pt>
                <c:pt idx="11190">
                  <c:v>3803</c:v>
                </c:pt>
                <c:pt idx="11191">
                  <c:v>3542</c:v>
                </c:pt>
                <c:pt idx="11192">
                  <c:v>3385</c:v>
                </c:pt>
                <c:pt idx="11193">
                  <c:v>3218</c:v>
                </c:pt>
                <c:pt idx="11194">
                  <c:v>2992</c:v>
                </c:pt>
                <c:pt idx="11195">
                  <c:v>2799</c:v>
                </c:pt>
                <c:pt idx="11196">
                  <c:v>2656</c:v>
                </c:pt>
                <c:pt idx="11197">
                  <c:v>2358</c:v>
                </c:pt>
                <c:pt idx="11198">
                  <c:v>1719</c:v>
                </c:pt>
                <c:pt idx="11199">
                  <c:v>777</c:v>
                </c:pt>
                <c:pt idx="11200">
                  <c:v>-264</c:v>
                </c:pt>
                <c:pt idx="11201">
                  <c:v>-1091</c:v>
                </c:pt>
                <c:pt idx="11202">
                  <c:v>-1501</c:v>
                </c:pt>
                <c:pt idx="11203">
                  <c:v>-1686</c:v>
                </c:pt>
                <c:pt idx="11204">
                  <c:v>-1836</c:v>
                </c:pt>
                <c:pt idx="11205">
                  <c:v>-1790</c:v>
                </c:pt>
                <c:pt idx="11206">
                  <c:v>-1618</c:v>
                </c:pt>
                <c:pt idx="11207">
                  <c:v>-1636</c:v>
                </c:pt>
                <c:pt idx="11208">
                  <c:v>-2000</c:v>
                </c:pt>
                <c:pt idx="11209">
                  <c:v>-2637</c:v>
                </c:pt>
                <c:pt idx="11210">
                  <c:v>-3101</c:v>
                </c:pt>
                <c:pt idx="11211">
                  <c:v>-3118</c:v>
                </c:pt>
                <c:pt idx="11212">
                  <c:v>-2960</c:v>
                </c:pt>
                <c:pt idx="11213">
                  <c:v>-2911</c:v>
                </c:pt>
                <c:pt idx="11214">
                  <c:v>-2982</c:v>
                </c:pt>
                <c:pt idx="11215">
                  <c:v>-2935</c:v>
                </c:pt>
                <c:pt idx="11216">
                  <c:v>-2644</c:v>
                </c:pt>
                <c:pt idx="11217">
                  <c:v>-2418</c:v>
                </c:pt>
                <c:pt idx="11218">
                  <c:v>-2562</c:v>
                </c:pt>
                <c:pt idx="11219">
                  <c:v>-2992</c:v>
                </c:pt>
                <c:pt idx="11220">
                  <c:v>-3428</c:v>
                </c:pt>
                <c:pt idx="11221">
                  <c:v>-3793</c:v>
                </c:pt>
                <c:pt idx="11222">
                  <c:v>-4210</c:v>
                </c:pt>
                <c:pt idx="11223">
                  <c:v>-4688</c:v>
                </c:pt>
                <c:pt idx="11224">
                  <c:v>-5099</c:v>
                </c:pt>
                <c:pt idx="11225">
                  <c:v>-5269</c:v>
                </c:pt>
                <c:pt idx="11226">
                  <c:v>-5256</c:v>
                </c:pt>
                <c:pt idx="11227">
                  <c:v>-5340</c:v>
                </c:pt>
                <c:pt idx="11228">
                  <c:v>-5612</c:v>
                </c:pt>
                <c:pt idx="11229">
                  <c:v>-5949</c:v>
                </c:pt>
                <c:pt idx="11230">
                  <c:v>-6239</c:v>
                </c:pt>
                <c:pt idx="11231">
                  <c:v>-6515</c:v>
                </c:pt>
                <c:pt idx="11232">
                  <c:v>-6902</c:v>
                </c:pt>
                <c:pt idx="11233">
                  <c:v>-7346</c:v>
                </c:pt>
                <c:pt idx="11234">
                  <c:v>-7588</c:v>
                </c:pt>
                <c:pt idx="11235">
                  <c:v>-7452</c:v>
                </c:pt>
                <c:pt idx="11236">
                  <c:v>-7080</c:v>
                </c:pt>
                <c:pt idx="11237">
                  <c:v>-6817</c:v>
                </c:pt>
                <c:pt idx="11238">
                  <c:v>-6722</c:v>
                </c:pt>
                <c:pt idx="11239">
                  <c:v>-6635</c:v>
                </c:pt>
                <c:pt idx="11240">
                  <c:v>-6555</c:v>
                </c:pt>
                <c:pt idx="11241">
                  <c:v>-6531</c:v>
                </c:pt>
                <c:pt idx="11242">
                  <c:v>-6620</c:v>
                </c:pt>
                <c:pt idx="11243">
                  <c:v>-6753</c:v>
                </c:pt>
                <c:pt idx="11244">
                  <c:v>-6603</c:v>
                </c:pt>
                <c:pt idx="11245">
                  <c:v>-6103</c:v>
                </c:pt>
                <c:pt idx="11246">
                  <c:v>-5520</c:v>
                </c:pt>
                <c:pt idx="11247">
                  <c:v>-5010</c:v>
                </c:pt>
                <c:pt idx="11248">
                  <c:v>-4631</c:v>
                </c:pt>
                <c:pt idx="11249">
                  <c:v>-4356</c:v>
                </c:pt>
                <c:pt idx="11250">
                  <c:v>-4106</c:v>
                </c:pt>
                <c:pt idx="11251">
                  <c:v>-4001</c:v>
                </c:pt>
                <c:pt idx="11252">
                  <c:v>-4125</c:v>
                </c:pt>
                <c:pt idx="11253">
                  <c:v>-4230</c:v>
                </c:pt>
                <c:pt idx="11254">
                  <c:v>-4075</c:v>
                </c:pt>
                <c:pt idx="11255">
                  <c:v>-3640</c:v>
                </c:pt>
                <c:pt idx="11256">
                  <c:v>-2998</c:v>
                </c:pt>
                <c:pt idx="11257">
                  <c:v>-2365</c:v>
                </c:pt>
                <c:pt idx="11258">
                  <c:v>-1832</c:v>
                </c:pt>
                <c:pt idx="11259">
                  <c:v>-1237</c:v>
                </c:pt>
                <c:pt idx="11260">
                  <c:v>-547</c:v>
                </c:pt>
                <c:pt idx="11261">
                  <c:v>87</c:v>
                </c:pt>
                <c:pt idx="11262">
                  <c:v>501</c:v>
                </c:pt>
                <c:pt idx="11263">
                  <c:v>754</c:v>
                </c:pt>
                <c:pt idx="11264">
                  <c:v>1140</c:v>
                </c:pt>
                <c:pt idx="11265">
                  <c:v>1730</c:v>
                </c:pt>
                <c:pt idx="11266">
                  <c:v>2357</c:v>
                </c:pt>
                <c:pt idx="11267">
                  <c:v>2927</c:v>
                </c:pt>
                <c:pt idx="11268">
                  <c:v>3473</c:v>
                </c:pt>
                <c:pt idx="11269">
                  <c:v>4091</c:v>
                </c:pt>
                <c:pt idx="11270">
                  <c:v>4744</c:v>
                </c:pt>
                <c:pt idx="11271">
                  <c:v>5209</c:v>
                </c:pt>
                <c:pt idx="11272">
                  <c:v>5378</c:v>
                </c:pt>
                <c:pt idx="11273">
                  <c:v>5411</c:v>
                </c:pt>
                <c:pt idx="11274">
                  <c:v>5501</c:v>
                </c:pt>
                <c:pt idx="11275">
                  <c:v>5722</c:v>
                </c:pt>
                <c:pt idx="11276">
                  <c:v>5973</c:v>
                </c:pt>
                <c:pt idx="11277">
                  <c:v>6095</c:v>
                </c:pt>
                <c:pt idx="11278">
                  <c:v>6141</c:v>
                </c:pt>
                <c:pt idx="11279">
                  <c:v>6216</c:v>
                </c:pt>
                <c:pt idx="11280">
                  <c:v>6262</c:v>
                </c:pt>
                <c:pt idx="11281">
                  <c:v>6178</c:v>
                </c:pt>
                <c:pt idx="11282">
                  <c:v>5893</c:v>
                </c:pt>
                <c:pt idx="11283">
                  <c:v>5494</c:v>
                </c:pt>
                <c:pt idx="11284">
                  <c:v>5218</c:v>
                </c:pt>
                <c:pt idx="11285">
                  <c:v>5083</c:v>
                </c:pt>
                <c:pt idx="11286">
                  <c:v>4929</c:v>
                </c:pt>
                <c:pt idx="11287">
                  <c:v>4791</c:v>
                </c:pt>
                <c:pt idx="11288">
                  <c:v>4791</c:v>
                </c:pt>
                <c:pt idx="11289">
                  <c:v>4962</c:v>
                </c:pt>
                <c:pt idx="11290">
                  <c:v>5124</c:v>
                </c:pt>
                <c:pt idx="11291">
                  <c:v>5021</c:v>
                </c:pt>
                <c:pt idx="11292">
                  <c:v>4678</c:v>
                </c:pt>
                <c:pt idx="11293">
                  <c:v>4308</c:v>
                </c:pt>
                <c:pt idx="11294">
                  <c:v>4032</c:v>
                </c:pt>
                <c:pt idx="11295">
                  <c:v>3763</c:v>
                </c:pt>
                <c:pt idx="11296">
                  <c:v>3462</c:v>
                </c:pt>
                <c:pt idx="11297">
                  <c:v>3251</c:v>
                </c:pt>
                <c:pt idx="11298">
                  <c:v>3221</c:v>
                </c:pt>
                <c:pt idx="11299">
                  <c:v>3321</c:v>
                </c:pt>
                <c:pt idx="11300">
                  <c:v>3343</c:v>
                </c:pt>
                <c:pt idx="11301">
                  <c:v>3101</c:v>
                </c:pt>
                <c:pt idx="11302">
                  <c:v>2610</c:v>
                </c:pt>
                <c:pt idx="11303">
                  <c:v>2104</c:v>
                </c:pt>
                <c:pt idx="11304">
                  <c:v>1783</c:v>
                </c:pt>
                <c:pt idx="11305">
                  <c:v>1573</c:v>
                </c:pt>
                <c:pt idx="11306">
                  <c:v>1359</c:v>
                </c:pt>
                <c:pt idx="11307">
                  <c:v>1044</c:v>
                </c:pt>
                <c:pt idx="11308">
                  <c:v>734</c:v>
                </c:pt>
                <c:pt idx="11309">
                  <c:v>624</c:v>
                </c:pt>
                <c:pt idx="11310">
                  <c:v>593</c:v>
                </c:pt>
                <c:pt idx="11311">
                  <c:v>498</c:v>
                </c:pt>
                <c:pt idx="11312">
                  <c:v>308</c:v>
                </c:pt>
                <c:pt idx="11313">
                  <c:v>20</c:v>
                </c:pt>
                <c:pt idx="11314">
                  <c:v>-274</c:v>
                </c:pt>
                <c:pt idx="11315">
                  <c:v>-556</c:v>
                </c:pt>
                <c:pt idx="11316">
                  <c:v>-867</c:v>
                </c:pt>
                <c:pt idx="11317">
                  <c:v>-1141</c:v>
                </c:pt>
                <c:pt idx="11318">
                  <c:v>-1193</c:v>
                </c:pt>
                <c:pt idx="11319">
                  <c:v>-1003</c:v>
                </c:pt>
                <c:pt idx="11320">
                  <c:v>-792</c:v>
                </c:pt>
                <c:pt idx="11321">
                  <c:v>-742</c:v>
                </c:pt>
                <c:pt idx="11322">
                  <c:v>-919</c:v>
                </c:pt>
                <c:pt idx="11323">
                  <c:v>-1205</c:v>
                </c:pt>
                <c:pt idx="11324">
                  <c:v>-1433</c:v>
                </c:pt>
                <c:pt idx="11325">
                  <c:v>-1646</c:v>
                </c:pt>
                <c:pt idx="11326">
                  <c:v>-1914</c:v>
                </c:pt>
                <c:pt idx="11327">
                  <c:v>-2221</c:v>
                </c:pt>
                <c:pt idx="11328">
                  <c:v>-2540</c:v>
                </c:pt>
                <c:pt idx="11329">
                  <c:v>-2814</c:v>
                </c:pt>
                <c:pt idx="11330">
                  <c:v>-3048</c:v>
                </c:pt>
                <c:pt idx="11331">
                  <c:v>-3291</c:v>
                </c:pt>
                <c:pt idx="11332">
                  <c:v>-3560</c:v>
                </c:pt>
                <c:pt idx="11333">
                  <c:v>-3862</c:v>
                </c:pt>
                <c:pt idx="11334">
                  <c:v>-4206</c:v>
                </c:pt>
                <c:pt idx="11335">
                  <c:v>-4644</c:v>
                </c:pt>
                <c:pt idx="11336">
                  <c:v>-5194</c:v>
                </c:pt>
                <c:pt idx="11337">
                  <c:v>-5708</c:v>
                </c:pt>
                <c:pt idx="11338">
                  <c:v>-6056</c:v>
                </c:pt>
                <c:pt idx="11339">
                  <c:v>-6238</c:v>
                </c:pt>
                <c:pt idx="11340">
                  <c:v>-6303</c:v>
                </c:pt>
                <c:pt idx="11341">
                  <c:v>-6365</c:v>
                </c:pt>
                <c:pt idx="11342">
                  <c:v>-6424</c:v>
                </c:pt>
                <c:pt idx="11343">
                  <c:v>-6404</c:v>
                </c:pt>
                <c:pt idx="11344">
                  <c:v>-6425</c:v>
                </c:pt>
                <c:pt idx="11345">
                  <c:v>-6613</c:v>
                </c:pt>
                <c:pt idx="11346">
                  <c:v>-6848</c:v>
                </c:pt>
                <c:pt idx="11347">
                  <c:v>-6958</c:v>
                </c:pt>
                <c:pt idx="11348">
                  <c:v>-6877</c:v>
                </c:pt>
                <c:pt idx="11349">
                  <c:v>-6687</c:v>
                </c:pt>
                <c:pt idx="11350">
                  <c:v>-6540</c:v>
                </c:pt>
                <c:pt idx="11351">
                  <c:v>-6382</c:v>
                </c:pt>
                <c:pt idx="11352">
                  <c:v>-6056</c:v>
                </c:pt>
                <c:pt idx="11353">
                  <c:v>-5614</c:v>
                </c:pt>
                <c:pt idx="11354">
                  <c:v>-5194</c:v>
                </c:pt>
                <c:pt idx="11355">
                  <c:v>-4922</c:v>
                </c:pt>
                <c:pt idx="11356">
                  <c:v>-4889</c:v>
                </c:pt>
                <c:pt idx="11357">
                  <c:v>-4932</c:v>
                </c:pt>
                <c:pt idx="11358">
                  <c:v>-4833</c:v>
                </c:pt>
                <c:pt idx="11359">
                  <c:v>-4627</c:v>
                </c:pt>
                <c:pt idx="11360">
                  <c:v>-4373</c:v>
                </c:pt>
                <c:pt idx="11361">
                  <c:v>-4046</c:v>
                </c:pt>
                <c:pt idx="11362">
                  <c:v>-3569</c:v>
                </c:pt>
                <c:pt idx="11363">
                  <c:v>-2918</c:v>
                </c:pt>
                <c:pt idx="11364">
                  <c:v>-2294</c:v>
                </c:pt>
                <c:pt idx="11365">
                  <c:v>-1843</c:v>
                </c:pt>
                <c:pt idx="11366">
                  <c:v>-1476</c:v>
                </c:pt>
                <c:pt idx="11367">
                  <c:v>-1051</c:v>
                </c:pt>
                <c:pt idx="11368">
                  <c:v>-550</c:v>
                </c:pt>
                <c:pt idx="11369">
                  <c:v>-81</c:v>
                </c:pt>
                <c:pt idx="11370">
                  <c:v>320</c:v>
                </c:pt>
                <c:pt idx="11371">
                  <c:v>655</c:v>
                </c:pt>
                <c:pt idx="11372">
                  <c:v>1015</c:v>
                </c:pt>
                <c:pt idx="11373">
                  <c:v>1557</c:v>
                </c:pt>
                <c:pt idx="11374">
                  <c:v>2141</c:v>
                </c:pt>
                <c:pt idx="11375">
                  <c:v>2642</c:v>
                </c:pt>
                <c:pt idx="11376">
                  <c:v>3074</c:v>
                </c:pt>
                <c:pt idx="11377">
                  <c:v>3409</c:v>
                </c:pt>
                <c:pt idx="11378">
                  <c:v>3724</c:v>
                </c:pt>
                <c:pt idx="11379">
                  <c:v>4003</c:v>
                </c:pt>
                <c:pt idx="11380">
                  <c:v>4229</c:v>
                </c:pt>
                <c:pt idx="11381">
                  <c:v>4564</c:v>
                </c:pt>
                <c:pt idx="11382">
                  <c:v>4991</c:v>
                </c:pt>
                <c:pt idx="11383">
                  <c:v>5265</c:v>
                </c:pt>
                <c:pt idx="11384">
                  <c:v>5288</c:v>
                </c:pt>
                <c:pt idx="11385">
                  <c:v>5207</c:v>
                </c:pt>
                <c:pt idx="11386">
                  <c:v>5104</c:v>
                </c:pt>
                <c:pt idx="11387">
                  <c:v>5037</c:v>
                </c:pt>
                <c:pt idx="11388">
                  <c:v>5045</c:v>
                </c:pt>
                <c:pt idx="11389">
                  <c:v>4986</c:v>
                </c:pt>
                <c:pt idx="11390">
                  <c:v>4886</c:v>
                </c:pt>
                <c:pt idx="11391">
                  <c:v>4847</c:v>
                </c:pt>
                <c:pt idx="11392">
                  <c:v>4821</c:v>
                </c:pt>
                <c:pt idx="11393">
                  <c:v>4769</c:v>
                </c:pt>
                <c:pt idx="11394">
                  <c:v>4644</c:v>
                </c:pt>
                <c:pt idx="11395">
                  <c:v>4468</c:v>
                </c:pt>
                <c:pt idx="11396">
                  <c:v>4386</c:v>
                </c:pt>
                <c:pt idx="11397">
                  <c:v>4388</c:v>
                </c:pt>
                <c:pt idx="11398">
                  <c:v>4206</c:v>
                </c:pt>
                <c:pt idx="11399">
                  <c:v>3846</c:v>
                </c:pt>
                <c:pt idx="11400">
                  <c:v>3571</c:v>
                </c:pt>
                <c:pt idx="11401">
                  <c:v>3479</c:v>
                </c:pt>
                <c:pt idx="11402">
                  <c:v>3597</c:v>
                </c:pt>
                <c:pt idx="11403">
                  <c:v>3788</c:v>
                </c:pt>
                <c:pt idx="11404">
                  <c:v>3927</c:v>
                </c:pt>
                <c:pt idx="11405">
                  <c:v>4090</c:v>
                </c:pt>
                <c:pt idx="11406">
                  <c:v>4260</c:v>
                </c:pt>
                <c:pt idx="11407">
                  <c:v>4282</c:v>
                </c:pt>
                <c:pt idx="11408">
                  <c:v>4031</c:v>
                </c:pt>
                <c:pt idx="11409">
                  <c:v>3639</c:v>
                </c:pt>
                <c:pt idx="11410">
                  <c:v>3345</c:v>
                </c:pt>
                <c:pt idx="11411">
                  <c:v>3268</c:v>
                </c:pt>
                <c:pt idx="11412">
                  <c:v>3449</c:v>
                </c:pt>
                <c:pt idx="11413">
                  <c:v>3722</c:v>
                </c:pt>
                <c:pt idx="11414">
                  <c:v>3933</c:v>
                </c:pt>
                <c:pt idx="11415">
                  <c:v>4030</c:v>
                </c:pt>
                <c:pt idx="11416">
                  <c:v>3977</c:v>
                </c:pt>
                <c:pt idx="11417">
                  <c:v>3823</c:v>
                </c:pt>
                <c:pt idx="11418">
                  <c:v>3594</c:v>
                </c:pt>
                <c:pt idx="11419">
                  <c:v>3351</c:v>
                </c:pt>
                <c:pt idx="11420">
                  <c:v>3189</c:v>
                </c:pt>
                <c:pt idx="11421">
                  <c:v>3120</c:v>
                </c:pt>
                <c:pt idx="11422">
                  <c:v>3113</c:v>
                </c:pt>
                <c:pt idx="11423">
                  <c:v>3137</c:v>
                </c:pt>
                <c:pt idx="11424">
                  <c:v>3213</c:v>
                </c:pt>
                <c:pt idx="11425">
                  <c:v>3330</c:v>
                </c:pt>
                <c:pt idx="11426">
                  <c:v>3414</c:v>
                </c:pt>
                <c:pt idx="11427">
                  <c:v>3399</c:v>
                </c:pt>
                <c:pt idx="11428">
                  <c:v>3328</c:v>
                </c:pt>
                <c:pt idx="11429">
                  <c:v>3269</c:v>
                </c:pt>
                <c:pt idx="11430">
                  <c:v>3176</c:v>
                </c:pt>
                <c:pt idx="11431">
                  <c:v>2965</c:v>
                </c:pt>
                <c:pt idx="11432">
                  <c:v>2582</c:v>
                </c:pt>
                <c:pt idx="11433">
                  <c:v>2082</c:v>
                </c:pt>
                <c:pt idx="11434">
                  <c:v>1645</c:v>
                </c:pt>
                <c:pt idx="11435">
                  <c:v>1298</c:v>
                </c:pt>
                <c:pt idx="11436">
                  <c:v>956</c:v>
                </c:pt>
                <c:pt idx="11437">
                  <c:v>615</c:v>
                </c:pt>
                <c:pt idx="11438">
                  <c:v>276</c:v>
                </c:pt>
                <c:pt idx="11439">
                  <c:v>-167</c:v>
                </c:pt>
                <c:pt idx="11440">
                  <c:v>-798</c:v>
                </c:pt>
                <c:pt idx="11441">
                  <c:v>-1549</c:v>
                </c:pt>
                <c:pt idx="11442">
                  <c:v>-2343</c:v>
                </c:pt>
                <c:pt idx="11443">
                  <c:v>-3031</c:v>
                </c:pt>
                <c:pt idx="11444">
                  <c:v>-3495</c:v>
                </c:pt>
                <c:pt idx="11445">
                  <c:v>-3834</c:v>
                </c:pt>
                <c:pt idx="11446">
                  <c:v>-4104</c:v>
                </c:pt>
                <c:pt idx="11447">
                  <c:v>-4435</c:v>
                </c:pt>
                <c:pt idx="11448">
                  <c:v>-4944</c:v>
                </c:pt>
                <c:pt idx="11449">
                  <c:v>-5521</c:v>
                </c:pt>
                <c:pt idx="11450">
                  <c:v>-6099</c:v>
                </c:pt>
                <c:pt idx="11451">
                  <c:v>-6564</c:v>
                </c:pt>
                <c:pt idx="11452">
                  <c:v>-6844</c:v>
                </c:pt>
                <c:pt idx="11453">
                  <c:v>-7063</c:v>
                </c:pt>
                <c:pt idx="11454">
                  <c:v>-7256</c:v>
                </c:pt>
                <c:pt idx="11455">
                  <c:v>-7403</c:v>
                </c:pt>
                <c:pt idx="11456">
                  <c:v>-7523</c:v>
                </c:pt>
                <c:pt idx="11457">
                  <c:v>-7662</c:v>
                </c:pt>
                <c:pt idx="11458">
                  <c:v>-7782</c:v>
                </c:pt>
                <c:pt idx="11459">
                  <c:v>-7794</c:v>
                </c:pt>
                <c:pt idx="11460">
                  <c:v>-7707</c:v>
                </c:pt>
                <c:pt idx="11461">
                  <c:v>-7545</c:v>
                </c:pt>
                <c:pt idx="11462">
                  <c:v>-7389</c:v>
                </c:pt>
                <c:pt idx="11463">
                  <c:v>-7301</c:v>
                </c:pt>
                <c:pt idx="11464">
                  <c:v>-7251</c:v>
                </c:pt>
                <c:pt idx="11465">
                  <c:v>-7195</c:v>
                </c:pt>
                <c:pt idx="11466">
                  <c:v>-7011</c:v>
                </c:pt>
                <c:pt idx="11467">
                  <c:v>-6674</c:v>
                </c:pt>
                <c:pt idx="11468">
                  <c:v>-6178</c:v>
                </c:pt>
                <c:pt idx="11469">
                  <c:v>-5560</c:v>
                </c:pt>
                <c:pt idx="11470">
                  <c:v>-5010</c:v>
                </c:pt>
                <c:pt idx="11471">
                  <c:v>-4559</c:v>
                </c:pt>
                <c:pt idx="11472">
                  <c:v>-4107</c:v>
                </c:pt>
                <c:pt idx="11473">
                  <c:v>-3650</c:v>
                </c:pt>
                <c:pt idx="11474">
                  <c:v>-3163</c:v>
                </c:pt>
                <c:pt idx="11475">
                  <c:v>-2553</c:v>
                </c:pt>
                <c:pt idx="11476">
                  <c:v>-1880</c:v>
                </c:pt>
                <c:pt idx="11477">
                  <c:v>-1242</c:v>
                </c:pt>
                <c:pt idx="11478">
                  <c:v>-554</c:v>
                </c:pt>
                <c:pt idx="11479">
                  <c:v>110</c:v>
                </c:pt>
                <c:pt idx="11480">
                  <c:v>611</c:v>
                </c:pt>
                <c:pt idx="11481">
                  <c:v>1053</c:v>
                </c:pt>
                <c:pt idx="11482">
                  <c:v>1453</c:v>
                </c:pt>
                <c:pt idx="11483">
                  <c:v>1807</c:v>
                </c:pt>
                <c:pt idx="11484">
                  <c:v>2258</c:v>
                </c:pt>
                <c:pt idx="11485">
                  <c:v>2810</c:v>
                </c:pt>
                <c:pt idx="11486">
                  <c:v>3360</c:v>
                </c:pt>
                <c:pt idx="11487">
                  <c:v>3901</c:v>
                </c:pt>
                <c:pt idx="11488">
                  <c:v>4415</c:v>
                </c:pt>
                <c:pt idx="11489">
                  <c:v>4769</c:v>
                </c:pt>
                <c:pt idx="11490">
                  <c:v>4905</c:v>
                </c:pt>
                <c:pt idx="11491">
                  <c:v>4793</c:v>
                </c:pt>
                <c:pt idx="11492">
                  <c:v>4507</c:v>
                </c:pt>
                <c:pt idx="11493">
                  <c:v>4291</c:v>
                </c:pt>
                <c:pt idx="11494">
                  <c:v>4200</c:v>
                </c:pt>
                <c:pt idx="11495">
                  <c:v>4199</c:v>
                </c:pt>
                <c:pt idx="11496">
                  <c:v>4262</c:v>
                </c:pt>
                <c:pt idx="11497">
                  <c:v>4228</c:v>
                </c:pt>
                <c:pt idx="11498">
                  <c:v>4098</c:v>
                </c:pt>
                <c:pt idx="11499">
                  <c:v>3965</c:v>
                </c:pt>
                <c:pt idx="11500">
                  <c:v>3847</c:v>
                </c:pt>
                <c:pt idx="11501">
                  <c:v>3757</c:v>
                </c:pt>
                <c:pt idx="11502">
                  <c:v>3684</c:v>
                </c:pt>
                <c:pt idx="11503">
                  <c:v>3513</c:v>
                </c:pt>
                <c:pt idx="11504">
                  <c:v>3240</c:v>
                </c:pt>
                <c:pt idx="11505">
                  <c:v>2968</c:v>
                </c:pt>
                <c:pt idx="11506">
                  <c:v>2657</c:v>
                </c:pt>
                <c:pt idx="11507">
                  <c:v>2326</c:v>
                </c:pt>
                <c:pt idx="11508">
                  <c:v>2099</c:v>
                </c:pt>
                <c:pt idx="11509">
                  <c:v>2027</c:v>
                </c:pt>
                <c:pt idx="11510">
                  <c:v>2095</c:v>
                </c:pt>
                <c:pt idx="11511">
                  <c:v>2149</c:v>
                </c:pt>
                <c:pt idx="11512">
                  <c:v>2069</c:v>
                </c:pt>
                <c:pt idx="11513">
                  <c:v>1828</c:v>
                </c:pt>
                <c:pt idx="11514">
                  <c:v>1419</c:v>
                </c:pt>
                <c:pt idx="11515">
                  <c:v>1011</c:v>
                </c:pt>
                <c:pt idx="11516">
                  <c:v>778</c:v>
                </c:pt>
                <c:pt idx="11517">
                  <c:v>708</c:v>
                </c:pt>
                <c:pt idx="11518">
                  <c:v>779</c:v>
                </c:pt>
                <c:pt idx="11519">
                  <c:v>959</c:v>
                </c:pt>
                <c:pt idx="11520">
                  <c:v>1148</c:v>
                </c:pt>
                <c:pt idx="11521">
                  <c:v>1278</c:v>
                </c:pt>
                <c:pt idx="11522">
                  <c:v>1334</c:v>
                </c:pt>
                <c:pt idx="11523">
                  <c:v>1332</c:v>
                </c:pt>
                <c:pt idx="11524">
                  <c:v>1323</c:v>
                </c:pt>
                <c:pt idx="11525">
                  <c:v>1339</c:v>
                </c:pt>
                <c:pt idx="11526">
                  <c:v>1447</c:v>
                </c:pt>
                <c:pt idx="11527">
                  <c:v>1695</c:v>
                </c:pt>
                <c:pt idx="11528">
                  <c:v>1992</c:v>
                </c:pt>
                <c:pt idx="11529">
                  <c:v>2263</c:v>
                </c:pt>
                <c:pt idx="11530">
                  <c:v>2520</c:v>
                </c:pt>
                <c:pt idx="11531">
                  <c:v>2758</c:v>
                </c:pt>
                <c:pt idx="11532">
                  <c:v>2991</c:v>
                </c:pt>
                <c:pt idx="11533">
                  <c:v>3252</c:v>
                </c:pt>
                <c:pt idx="11534">
                  <c:v>3548</c:v>
                </c:pt>
                <c:pt idx="11535">
                  <c:v>3807</c:v>
                </c:pt>
                <c:pt idx="11536">
                  <c:v>3938</c:v>
                </c:pt>
                <c:pt idx="11537">
                  <c:v>4008</c:v>
                </c:pt>
                <c:pt idx="11538">
                  <c:v>4099</c:v>
                </c:pt>
                <c:pt idx="11539">
                  <c:v>4122</c:v>
                </c:pt>
                <c:pt idx="11540">
                  <c:v>4065</c:v>
                </c:pt>
                <c:pt idx="11541">
                  <c:v>3963</c:v>
                </c:pt>
                <c:pt idx="11542">
                  <c:v>3791</c:v>
                </c:pt>
                <c:pt idx="11543">
                  <c:v>3655</c:v>
                </c:pt>
                <c:pt idx="11544">
                  <c:v>3594</c:v>
                </c:pt>
                <c:pt idx="11545">
                  <c:v>3471</c:v>
                </c:pt>
                <c:pt idx="11546">
                  <c:v>3234</c:v>
                </c:pt>
                <c:pt idx="11547">
                  <c:v>2853</c:v>
                </c:pt>
                <c:pt idx="11548">
                  <c:v>2378</c:v>
                </c:pt>
                <c:pt idx="11549">
                  <c:v>1950</c:v>
                </c:pt>
                <c:pt idx="11550">
                  <c:v>1597</c:v>
                </c:pt>
                <c:pt idx="11551">
                  <c:v>1331</c:v>
                </c:pt>
                <c:pt idx="11552">
                  <c:v>1102</c:v>
                </c:pt>
                <c:pt idx="11553">
                  <c:v>729</c:v>
                </c:pt>
                <c:pt idx="11554">
                  <c:v>221</c:v>
                </c:pt>
                <c:pt idx="11555">
                  <c:v>-400</c:v>
                </c:pt>
                <c:pt idx="11556">
                  <c:v>-1147</c:v>
                </c:pt>
                <c:pt idx="11557">
                  <c:v>-1843</c:v>
                </c:pt>
                <c:pt idx="11558">
                  <c:v>-2343</c:v>
                </c:pt>
                <c:pt idx="11559">
                  <c:v>-2596</c:v>
                </c:pt>
                <c:pt idx="11560">
                  <c:v>-2682</c:v>
                </c:pt>
                <c:pt idx="11561">
                  <c:v>-2827</c:v>
                </c:pt>
                <c:pt idx="11562">
                  <c:v>-3121</c:v>
                </c:pt>
                <c:pt idx="11563">
                  <c:v>-3560</c:v>
                </c:pt>
                <c:pt idx="11564">
                  <c:v>-4126</c:v>
                </c:pt>
                <c:pt idx="11565">
                  <c:v>-4646</c:v>
                </c:pt>
                <c:pt idx="11566">
                  <c:v>-4983</c:v>
                </c:pt>
                <c:pt idx="11567">
                  <c:v>-5247</c:v>
                </c:pt>
                <c:pt idx="11568">
                  <c:v>-5467</c:v>
                </c:pt>
                <c:pt idx="11569">
                  <c:v>-5602</c:v>
                </c:pt>
                <c:pt idx="11570">
                  <c:v>-5803</c:v>
                </c:pt>
                <c:pt idx="11571">
                  <c:v>-6045</c:v>
                </c:pt>
                <c:pt idx="11572">
                  <c:v>-6192</c:v>
                </c:pt>
                <c:pt idx="11573">
                  <c:v>-6284</c:v>
                </c:pt>
                <c:pt idx="11574">
                  <c:v>-6290</c:v>
                </c:pt>
                <c:pt idx="11575">
                  <c:v>-6211</c:v>
                </c:pt>
                <c:pt idx="11576">
                  <c:v>-6142</c:v>
                </c:pt>
                <c:pt idx="11577">
                  <c:v>-6084</c:v>
                </c:pt>
                <c:pt idx="11578">
                  <c:v>-6002</c:v>
                </c:pt>
                <c:pt idx="11579">
                  <c:v>-5874</c:v>
                </c:pt>
                <c:pt idx="11580">
                  <c:v>-5658</c:v>
                </c:pt>
                <c:pt idx="11581">
                  <c:v>-5344</c:v>
                </c:pt>
                <c:pt idx="11582">
                  <c:v>-4961</c:v>
                </c:pt>
                <c:pt idx="11583">
                  <c:v>-4478</c:v>
                </c:pt>
                <c:pt idx="11584">
                  <c:v>-3911</c:v>
                </c:pt>
                <c:pt idx="11585">
                  <c:v>-3327</c:v>
                </c:pt>
                <c:pt idx="11586">
                  <c:v>-2796</c:v>
                </c:pt>
                <c:pt idx="11587">
                  <c:v>-2367</c:v>
                </c:pt>
                <c:pt idx="11588">
                  <c:v>-1960</c:v>
                </c:pt>
                <c:pt idx="11589">
                  <c:v>-1606</c:v>
                </c:pt>
                <c:pt idx="11590">
                  <c:v>-1368</c:v>
                </c:pt>
                <c:pt idx="11591">
                  <c:v>-1074</c:v>
                </c:pt>
                <c:pt idx="11592">
                  <c:v>-646</c:v>
                </c:pt>
                <c:pt idx="11593">
                  <c:v>-164</c:v>
                </c:pt>
                <c:pt idx="11594">
                  <c:v>370</c:v>
                </c:pt>
                <c:pt idx="11595">
                  <c:v>841</c:v>
                </c:pt>
                <c:pt idx="11596">
                  <c:v>1069</c:v>
                </c:pt>
                <c:pt idx="11597">
                  <c:v>1125</c:v>
                </c:pt>
                <c:pt idx="11598">
                  <c:v>1120</c:v>
                </c:pt>
                <c:pt idx="11599">
                  <c:v>1058</c:v>
                </c:pt>
                <c:pt idx="11600">
                  <c:v>1098</c:v>
                </c:pt>
                <c:pt idx="11601">
                  <c:v>1312</c:v>
                </c:pt>
                <c:pt idx="11602">
                  <c:v>1582</c:v>
                </c:pt>
                <c:pt idx="11603">
                  <c:v>1912</c:v>
                </c:pt>
                <c:pt idx="11604">
                  <c:v>2189</c:v>
                </c:pt>
                <c:pt idx="11605">
                  <c:v>2250</c:v>
                </c:pt>
                <c:pt idx="11606">
                  <c:v>2150</c:v>
                </c:pt>
                <c:pt idx="11607">
                  <c:v>1977</c:v>
                </c:pt>
                <c:pt idx="11608">
                  <c:v>1919</c:v>
                </c:pt>
                <c:pt idx="11609">
                  <c:v>2051</c:v>
                </c:pt>
                <c:pt idx="11610">
                  <c:v>2156</c:v>
                </c:pt>
                <c:pt idx="11611">
                  <c:v>2081</c:v>
                </c:pt>
                <c:pt idx="11612">
                  <c:v>1814</c:v>
                </c:pt>
                <c:pt idx="11613">
                  <c:v>1456</c:v>
                </c:pt>
                <c:pt idx="11614">
                  <c:v>1189</c:v>
                </c:pt>
                <c:pt idx="11615">
                  <c:v>1088</c:v>
                </c:pt>
                <c:pt idx="11616">
                  <c:v>1148</c:v>
                </c:pt>
                <c:pt idx="11617">
                  <c:v>1190</c:v>
                </c:pt>
                <c:pt idx="11618">
                  <c:v>1044</c:v>
                </c:pt>
                <c:pt idx="11619">
                  <c:v>734</c:v>
                </c:pt>
                <c:pt idx="11620">
                  <c:v>296</c:v>
                </c:pt>
                <c:pt idx="11621">
                  <c:v>-135</c:v>
                </c:pt>
                <c:pt idx="11622">
                  <c:v>-357</c:v>
                </c:pt>
                <c:pt idx="11623">
                  <c:v>-352</c:v>
                </c:pt>
                <c:pt idx="11624">
                  <c:v>-236</c:v>
                </c:pt>
                <c:pt idx="11625">
                  <c:v>-104</c:v>
                </c:pt>
                <c:pt idx="11626">
                  <c:v>-37</c:v>
                </c:pt>
                <c:pt idx="11627">
                  <c:v>-57</c:v>
                </c:pt>
                <c:pt idx="11628">
                  <c:v>-133</c:v>
                </c:pt>
                <c:pt idx="11629">
                  <c:v>-251</c:v>
                </c:pt>
                <c:pt idx="11630">
                  <c:v>-394</c:v>
                </c:pt>
                <c:pt idx="11631">
                  <c:v>-498</c:v>
                </c:pt>
                <c:pt idx="11632">
                  <c:v>-541</c:v>
                </c:pt>
                <c:pt idx="11633">
                  <c:v>-559</c:v>
                </c:pt>
                <c:pt idx="11634">
                  <c:v>-486</c:v>
                </c:pt>
                <c:pt idx="11635">
                  <c:v>-305</c:v>
                </c:pt>
                <c:pt idx="11636">
                  <c:v>9</c:v>
                </c:pt>
                <c:pt idx="11637">
                  <c:v>464</c:v>
                </c:pt>
                <c:pt idx="11638">
                  <c:v>804</c:v>
                </c:pt>
                <c:pt idx="11639">
                  <c:v>972</c:v>
                </c:pt>
                <c:pt idx="11640">
                  <c:v>1125</c:v>
                </c:pt>
                <c:pt idx="11641">
                  <c:v>1306</c:v>
                </c:pt>
                <c:pt idx="11642">
                  <c:v>1657</c:v>
                </c:pt>
                <c:pt idx="11643">
                  <c:v>2110</c:v>
                </c:pt>
                <c:pt idx="11644">
                  <c:v>2526</c:v>
                </c:pt>
                <c:pt idx="11645">
                  <c:v>2976</c:v>
                </c:pt>
                <c:pt idx="11646">
                  <c:v>3345</c:v>
                </c:pt>
                <c:pt idx="11647">
                  <c:v>3576</c:v>
                </c:pt>
                <c:pt idx="11648">
                  <c:v>3794</c:v>
                </c:pt>
                <c:pt idx="11649">
                  <c:v>3947</c:v>
                </c:pt>
                <c:pt idx="11650">
                  <c:v>4090</c:v>
                </c:pt>
                <c:pt idx="11651">
                  <c:v>4269</c:v>
                </c:pt>
                <c:pt idx="11652">
                  <c:v>4311</c:v>
                </c:pt>
                <c:pt idx="11653">
                  <c:v>4236</c:v>
                </c:pt>
                <c:pt idx="11654">
                  <c:v>4100</c:v>
                </c:pt>
                <c:pt idx="11655">
                  <c:v>3866</c:v>
                </c:pt>
                <c:pt idx="11656">
                  <c:v>3660</c:v>
                </c:pt>
                <c:pt idx="11657">
                  <c:v>3553</c:v>
                </c:pt>
                <c:pt idx="11658">
                  <c:v>3486</c:v>
                </c:pt>
                <c:pt idx="11659">
                  <c:v>3403</c:v>
                </c:pt>
                <c:pt idx="11660">
                  <c:v>3226</c:v>
                </c:pt>
                <c:pt idx="11661">
                  <c:v>2914</c:v>
                </c:pt>
                <c:pt idx="11662">
                  <c:v>2515</c:v>
                </c:pt>
                <c:pt idx="11663">
                  <c:v>2122</c:v>
                </c:pt>
                <c:pt idx="11664">
                  <c:v>1855</c:v>
                </c:pt>
                <c:pt idx="11665">
                  <c:v>1791</c:v>
                </c:pt>
                <c:pt idx="11666">
                  <c:v>1850</c:v>
                </c:pt>
                <c:pt idx="11667">
                  <c:v>1893</c:v>
                </c:pt>
                <c:pt idx="11668">
                  <c:v>1859</c:v>
                </c:pt>
                <c:pt idx="11669">
                  <c:v>1667</c:v>
                </c:pt>
                <c:pt idx="11670">
                  <c:v>1236</c:v>
                </c:pt>
                <c:pt idx="11671">
                  <c:v>679</c:v>
                </c:pt>
                <c:pt idx="11672">
                  <c:v>149</c:v>
                </c:pt>
                <c:pt idx="11673">
                  <c:v>-249</c:v>
                </c:pt>
                <c:pt idx="11674">
                  <c:v>-444</c:v>
                </c:pt>
                <c:pt idx="11675">
                  <c:v>-610</c:v>
                </c:pt>
                <c:pt idx="11676">
                  <c:v>-956</c:v>
                </c:pt>
                <c:pt idx="11677">
                  <c:v>-1418</c:v>
                </c:pt>
                <c:pt idx="11678">
                  <c:v>-1860</c:v>
                </c:pt>
                <c:pt idx="11679">
                  <c:v>-2183</c:v>
                </c:pt>
                <c:pt idx="11680">
                  <c:v>-2424</c:v>
                </c:pt>
                <c:pt idx="11681">
                  <c:v>-2662</c:v>
                </c:pt>
                <c:pt idx="11682">
                  <c:v>-2878</c:v>
                </c:pt>
                <c:pt idx="11683">
                  <c:v>-3142</c:v>
                </c:pt>
                <c:pt idx="11684">
                  <c:v>-3516</c:v>
                </c:pt>
                <c:pt idx="11685">
                  <c:v>-3875</c:v>
                </c:pt>
                <c:pt idx="11686">
                  <c:v>-4065</c:v>
                </c:pt>
                <c:pt idx="11687">
                  <c:v>-4038</c:v>
                </c:pt>
                <c:pt idx="11688">
                  <c:v>-3884</c:v>
                </c:pt>
                <c:pt idx="11689">
                  <c:v>-3714</c:v>
                </c:pt>
                <c:pt idx="11690">
                  <c:v>-3605</c:v>
                </c:pt>
                <c:pt idx="11691">
                  <c:v>-3542</c:v>
                </c:pt>
                <c:pt idx="11692">
                  <c:v>-3362</c:v>
                </c:pt>
                <c:pt idx="11693">
                  <c:v>-3045</c:v>
                </c:pt>
                <c:pt idx="11694">
                  <c:v>-2789</c:v>
                </c:pt>
                <c:pt idx="11695">
                  <c:v>-2704</c:v>
                </c:pt>
                <c:pt idx="11696">
                  <c:v>-2701</c:v>
                </c:pt>
                <c:pt idx="11697">
                  <c:v>-2691</c:v>
                </c:pt>
                <c:pt idx="11698">
                  <c:v>-2583</c:v>
                </c:pt>
                <c:pt idx="11699">
                  <c:v>-2329</c:v>
                </c:pt>
                <c:pt idx="11700">
                  <c:v>-2000</c:v>
                </c:pt>
                <c:pt idx="11701">
                  <c:v>-1644</c:v>
                </c:pt>
                <c:pt idx="11702">
                  <c:v>-1293</c:v>
                </c:pt>
                <c:pt idx="11703">
                  <c:v>-1067</c:v>
                </c:pt>
                <c:pt idx="11704">
                  <c:v>-940</c:v>
                </c:pt>
                <c:pt idx="11705">
                  <c:v>-815</c:v>
                </c:pt>
                <c:pt idx="11706">
                  <c:v>-678</c:v>
                </c:pt>
                <c:pt idx="11707">
                  <c:v>-436</c:v>
                </c:pt>
                <c:pt idx="11708">
                  <c:v>-116</c:v>
                </c:pt>
                <c:pt idx="11709">
                  <c:v>95</c:v>
                </c:pt>
                <c:pt idx="11710">
                  <c:v>198</c:v>
                </c:pt>
                <c:pt idx="11711">
                  <c:v>233</c:v>
                </c:pt>
                <c:pt idx="11712">
                  <c:v>204</c:v>
                </c:pt>
                <c:pt idx="11713">
                  <c:v>181</c:v>
                </c:pt>
                <c:pt idx="11714">
                  <c:v>200</c:v>
                </c:pt>
                <c:pt idx="11715">
                  <c:v>284</c:v>
                </c:pt>
                <c:pt idx="11716">
                  <c:v>405</c:v>
                </c:pt>
                <c:pt idx="11717">
                  <c:v>474</c:v>
                </c:pt>
                <c:pt idx="11718">
                  <c:v>454</c:v>
                </c:pt>
                <c:pt idx="11719">
                  <c:v>324</c:v>
                </c:pt>
                <c:pt idx="11720">
                  <c:v>107</c:v>
                </c:pt>
                <c:pt idx="11721">
                  <c:v>-117</c:v>
                </c:pt>
                <c:pt idx="11722">
                  <c:v>-292</c:v>
                </c:pt>
                <c:pt idx="11723">
                  <c:v>-395</c:v>
                </c:pt>
                <c:pt idx="11724">
                  <c:v>-460</c:v>
                </c:pt>
                <c:pt idx="11725">
                  <c:v>-541</c:v>
                </c:pt>
                <c:pt idx="11726">
                  <c:v>-655</c:v>
                </c:pt>
                <c:pt idx="11727">
                  <c:v>-794</c:v>
                </c:pt>
                <c:pt idx="11728">
                  <c:v>-888</c:v>
                </c:pt>
                <c:pt idx="11729">
                  <c:v>-908</c:v>
                </c:pt>
                <c:pt idx="11730">
                  <c:v>-858</c:v>
                </c:pt>
                <c:pt idx="11731">
                  <c:v>-762</c:v>
                </c:pt>
                <c:pt idx="11732">
                  <c:v>-713</c:v>
                </c:pt>
                <c:pt idx="11733">
                  <c:v>-764</c:v>
                </c:pt>
                <c:pt idx="11734">
                  <c:v>-930</c:v>
                </c:pt>
                <c:pt idx="11735">
                  <c:v>-1146</c:v>
                </c:pt>
                <c:pt idx="11736">
                  <c:v>-1376</c:v>
                </c:pt>
                <c:pt idx="11737">
                  <c:v>-1604</c:v>
                </c:pt>
                <c:pt idx="11738">
                  <c:v>-1705</c:v>
                </c:pt>
                <c:pt idx="11739">
                  <c:v>-1687</c:v>
                </c:pt>
                <c:pt idx="11740">
                  <c:v>-1648</c:v>
                </c:pt>
                <c:pt idx="11741">
                  <c:v>-1561</c:v>
                </c:pt>
                <c:pt idx="11742">
                  <c:v>-1470</c:v>
                </c:pt>
                <c:pt idx="11743">
                  <c:v>-1359</c:v>
                </c:pt>
                <c:pt idx="11744">
                  <c:v>-1105</c:v>
                </c:pt>
                <c:pt idx="11745">
                  <c:v>-782</c:v>
                </c:pt>
                <c:pt idx="11746">
                  <c:v>-531</c:v>
                </c:pt>
                <c:pt idx="11747">
                  <c:v>-358</c:v>
                </c:pt>
                <c:pt idx="11748">
                  <c:v>-240</c:v>
                </c:pt>
                <c:pt idx="11749">
                  <c:v>-108</c:v>
                </c:pt>
                <c:pt idx="11750">
                  <c:v>156</c:v>
                </c:pt>
                <c:pt idx="11751">
                  <c:v>550</c:v>
                </c:pt>
                <c:pt idx="11752">
                  <c:v>928</c:v>
                </c:pt>
                <c:pt idx="11753">
                  <c:v>1155</c:v>
                </c:pt>
                <c:pt idx="11754">
                  <c:v>1227</c:v>
                </c:pt>
                <c:pt idx="11755">
                  <c:v>1255</c:v>
                </c:pt>
                <c:pt idx="11756">
                  <c:v>1357</c:v>
                </c:pt>
                <c:pt idx="11757">
                  <c:v>1620</c:v>
                </c:pt>
                <c:pt idx="11758">
                  <c:v>1952</c:v>
                </c:pt>
                <c:pt idx="11759">
                  <c:v>2151</c:v>
                </c:pt>
                <c:pt idx="11760">
                  <c:v>2198</c:v>
                </c:pt>
                <c:pt idx="11761">
                  <c:v>2138</c:v>
                </c:pt>
                <c:pt idx="11762">
                  <c:v>2025</c:v>
                </c:pt>
                <c:pt idx="11763">
                  <c:v>1991</c:v>
                </c:pt>
                <c:pt idx="11764">
                  <c:v>2108</c:v>
                </c:pt>
                <c:pt idx="11765">
                  <c:v>2286</c:v>
                </c:pt>
                <c:pt idx="11766">
                  <c:v>2408</c:v>
                </c:pt>
                <c:pt idx="11767">
                  <c:v>2421</c:v>
                </c:pt>
                <c:pt idx="11768">
                  <c:v>2286</c:v>
                </c:pt>
                <c:pt idx="11769">
                  <c:v>2103</c:v>
                </c:pt>
                <c:pt idx="11770">
                  <c:v>2064</c:v>
                </c:pt>
                <c:pt idx="11771">
                  <c:v>2148</c:v>
                </c:pt>
                <c:pt idx="11772">
                  <c:v>2261</c:v>
                </c:pt>
                <c:pt idx="11773">
                  <c:v>2355</c:v>
                </c:pt>
                <c:pt idx="11774">
                  <c:v>2385</c:v>
                </c:pt>
                <c:pt idx="11775">
                  <c:v>2299</c:v>
                </c:pt>
                <c:pt idx="11776">
                  <c:v>2083</c:v>
                </c:pt>
                <c:pt idx="11777">
                  <c:v>1846</c:v>
                </c:pt>
                <c:pt idx="11778">
                  <c:v>1673</c:v>
                </c:pt>
                <c:pt idx="11779">
                  <c:v>1530</c:v>
                </c:pt>
                <c:pt idx="11780">
                  <c:v>1403</c:v>
                </c:pt>
                <c:pt idx="11781">
                  <c:v>1295</c:v>
                </c:pt>
                <c:pt idx="11782">
                  <c:v>1168</c:v>
                </c:pt>
                <c:pt idx="11783">
                  <c:v>1060</c:v>
                </c:pt>
                <c:pt idx="11784">
                  <c:v>936</c:v>
                </c:pt>
                <c:pt idx="11785">
                  <c:v>756</c:v>
                </c:pt>
                <c:pt idx="11786">
                  <c:v>674</c:v>
                </c:pt>
                <c:pt idx="11787">
                  <c:v>630</c:v>
                </c:pt>
                <c:pt idx="11788">
                  <c:v>541</c:v>
                </c:pt>
                <c:pt idx="11789">
                  <c:v>463</c:v>
                </c:pt>
                <c:pt idx="11790">
                  <c:v>235</c:v>
                </c:pt>
                <c:pt idx="11791">
                  <c:v>-54</c:v>
                </c:pt>
                <c:pt idx="11792">
                  <c:v>-188</c:v>
                </c:pt>
                <c:pt idx="11793">
                  <c:v>-276</c:v>
                </c:pt>
                <c:pt idx="11794">
                  <c:v>-301</c:v>
                </c:pt>
                <c:pt idx="11795">
                  <c:v>-196</c:v>
                </c:pt>
                <c:pt idx="11796">
                  <c:v>-93</c:v>
                </c:pt>
                <c:pt idx="11797">
                  <c:v>-84</c:v>
                </c:pt>
                <c:pt idx="11798">
                  <c:v>-86</c:v>
                </c:pt>
                <c:pt idx="11799">
                  <c:v>-15</c:v>
                </c:pt>
                <c:pt idx="11800">
                  <c:v>89</c:v>
                </c:pt>
                <c:pt idx="11801">
                  <c:v>227</c:v>
                </c:pt>
                <c:pt idx="11802">
                  <c:v>365</c:v>
                </c:pt>
                <c:pt idx="11803">
                  <c:v>411</c:v>
                </c:pt>
                <c:pt idx="11804">
                  <c:v>458</c:v>
                </c:pt>
                <c:pt idx="11805">
                  <c:v>558</c:v>
                </c:pt>
                <c:pt idx="11806">
                  <c:v>678</c:v>
                </c:pt>
                <c:pt idx="11807">
                  <c:v>861</c:v>
                </c:pt>
                <c:pt idx="11808">
                  <c:v>1075</c:v>
                </c:pt>
                <c:pt idx="11809">
                  <c:v>1247</c:v>
                </c:pt>
                <c:pt idx="11810">
                  <c:v>1320</c:v>
                </c:pt>
                <c:pt idx="11811">
                  <c:v>1214</c:v>
                </c:pt>
                <c:pt idx="11812">
                  <c:v>997</c:v>
                </c:pt>
                <c:pt idx="11813">
                  <c:v>826</c:v>
                </c:pt>
                <c:pt idx="11814">
                  <c:v>767</c:v>
                </c:pt>
                <c:pt idx="11815">
                  <c:v>754</c:v>
                </c:pt>
                <c:pt idx="11816">
                  <c:v>624</c:v>
                </c:pt>
                <c:pt idx="11817">
                  <c:v>394</c:v>
                </c:pt>
                <c:pt idx="11818">
                  <c:v>121</c:v>
                </c:pt>
                <c:pt idx="11819">
                  <c:v>-210</c:v>
                </c:pt>
                <c:pt idx="11820">
                  <c:v>-450</c:v>
                </c:pt>
                <c:pt idx="11821">
                  <c:v>-548</c:v>
                </c:pt>
                <c:pt idx="11822">
                  <c:v>-588</c:v>
                </c:pt>
                <c:pt idx="11823">
                  <c:v>-596</c:v>
                </c:pt>
                <c:pt idx="11824">
                  <c:v>-698</c:v>
                </c:pt>
                <c:pt idx="11825">
                  <c:v>-963</c:v>
                </c:pt>
                <c:pt idx="11826">
                  <c:v>-1277</c:v>
                </c:pt>
                <c:pt idx="11827">
                  <c:v>-1566</c:v>
                </c:pt>
                <c:pt idx="11828">
                  <c:v>-1754</c:v>
                </c:pt>
                <c:pt idx="11829">
                  <c:v>-1797</c:v>
                </c:pt>
                <c:pt idx="11830">
                  <c:v>-1853</c:v>
                </c:pt>
                <c:pt idx="11831">
                  <c:v>-2044</c:v>
                </c:pt>
                <c:pt idx="11832">
                  <c:v>-2294</c:v>
                </c:pt>
                <c:pt idx="11833">
                  <c:v>-2535</c:v>
                </c:pt>
                <c:pt idx="11834">
                  <c:v>-2701</c:v>
                </c:pt>
                <c:pt idx="11835">
                  <c:v>-2732</c:v>
                </c:pt>
                <c:pt idx="11836">
                  <c:v>-2769</c:v>
                </c:pt>
                <c:pt idx="11837">
                  <c:v>-2873</c:v>
                </c:pt>
                <c:pt idx="11838">
                  <c:v>-2970</c:v>
                </c:pt>
                <c:pt idx="11839">
                  <c:v>-3094</c:v>
                </c:pt>
                <c:pt idx="11840">
                  <c:v>-3213</c:v>
                </c:pt>
                <c:pt idx="11841">
                  <c:v>-3310</c:v>
                </c:pt>
                <c:pt idx="11842">
                  <c:v>-3410</c:v>
                </c:pt>
                <c:pt idx="11843">
                  <c:v>-3450</c:v>
                </c:pt>
                <c:pt idx="11844">
                  <c:v>-3449</c:v>
                </c:pt>
                <c:pt idx="11845">
                  <c:v>-3433</c:v>
                </c:pt>
                <c:pt idx="11846">
                  <c:v>-3364</c:v>
                </c:pt>
                <c:pt idx="11847">
                  <c:v>-3225</c:v>
                </c:pt>
                <c:pt idx="11848">
                  <c:v>-2954</c:v>
                </c:pt>
                <c:pt idx="11849">
                  <c:v>-2593</c:v>
                </c:pt>
                <c:pt idx="11850">
                  <c:v>-2304</c:v>
                </c:pt>
                <c:pt idx="11851">
                  <c:v>-2078</c:v>
                </c:pt>
                <c:pt idx="11852">
                  <c:v>-1887</c:v>
                </c:pt>
                <c:pt idx="11853">
                  <c:v>-1733</c:v>
                </c:pt>
                <c:pt idx="11854">
                  <c:v>-1565</c:v>
                </c:pt>
                <c:pt idx="11855">
                  <c:v>-1400</c:v>
                </c:pt>
                <c:pt idx="11856">
                  <c:v>-1216</c:v>
                </c:pt>
                <c:pt idx="11857">
                  <c:v>-967</c:v>
                </c:pt>
                <c:pt idx="11858">
                  <c:v>-683</c:v>
                </c:pt>
                <c:pt idx="11859">
                  <c:v>-401</c:v>
                </c:pt>
                <c:pt idx="11860">
                  <c:v>-180</c:v>
                </c:pt>
                <c:pt idx="11861">
                  <c:v>-20</c:v>
                </c:pt>
                <c:pt idx="11862">
                  <c:v>159</c:v>
                </c:pt>
                <c:pt idx="11863">
                  <c:v>383</c:v>
                </c:pt>
                <c:pt idx="11864">
                  <c:v>625</c:v>
                </c:pt>
                <c:pt idx="11865">
                  <c:v>827</c:v>
                </c:pt>
                <c:pt idx="11866">
                  <c:v>958</c:v>
                </c:pt>
                <c:pt idx="11867">
                  <c:v>1050</c:v>
                </c:pt>
                <c:pt idx="11868">
                  <c:v>1152</c:v>
                </c:pt>
                <c:pt idx="11869">
                  <c:v>1270</c:v>
                </c:pt>
                <c:pt idx="11870">
                  <c:v>1372</c:v>
                </c:pt>
                <c:pt idx="11871">
                  <c:v>1517</c:v>
                </c:pt>
                <c:pt idx="11872">
                  <c:v>1662</c:v>
                </c:pt>
                <c:pt idx="11873">
                  <c:v>1696</c:v>
                </c:pt>
                <c:pt idx="11874">
                  <c:v>1658</c:v>
                </c:pt>
                <c:pt idx="11875">
                  <c:v>1533</c:v>
                </c:pt>
                <c:pt idx="11876">
                  <c:v>1376</c:v>
                </c:pt>
                <c:pt idx="11877">
                  <c:v>1338</c:v>
                </c:pt>
                <c:pt idx="11878">
                  <c:v>1343</c:v>
                </c:pt>
                <c:pt idx="11879">
                  <c:v>1357</c:v>
                </c:pt>
                <c:pt idx="11880">
                  <c:v>1432</c:v>
                </c:pt>
                <c:pt idx="11881">
                  <c:v>1472</c:v>
                </c:pt>
                <c:pt idx="11882">
                  <c:v>1441</c:v>
                </c:pt>
                <c:pt idx="11883">
                  <c:v>1389</c:v>
                </c:pt>
                <c:pt idx="11884">
                  <c:v>1256</c:v>
                </c:pt>
                <c:pt idx="11885">
                  <c:v>1084</c:v>
                </c:pt>
                <c:pt idx="11886">
                  <c:v>997</c:v>
                </c:pt>
                <c:pt idx="11887">
                  <c:v>975</c:v>
                </c:pt>
                <c:pt idx="11888">
                  <c:v>960</c:v>
                </c:pt>
                <c:pt idx="11889">
                  <c:v>885</c:v>
                </c:pt>
                <c:pt idx="11890">
                  <c:v>758</c:v>
                </c:pt>
                <c:pt idx="11891">
                  <c:v>679</c:v>
                </c:pt>
                <c:pt idx="11892">
                  <c:v>652</c:v>
                </c:pt>
                <c:pt idx="11893">
                  <c:v>621</c:v>
                </c:pt>
                <c:pt idx="11894">
                  <c:v>586</c:v>
                </c:pt>
                <c:pt idx="11895">
                  <c:v>541</c:v>
                </c:pt>
                <c:pt idx="11896">
                  <c:v>471</c:v>
                </c:pt>
                <c:pt idx="11897">
                  <c:v>398</c:v>
                </c:pt>
                <c:pt idx="11898">
                  <c:v>348</c:v>
                </c:pt>
                <c:pt idx="11899">
                  <c:v>363</c:v>
                </c:pt>
                <c:pt idx="11900">
                  <c:v>419</c:v>
                </c:pt>
                <c:pt idx="11901">
                  <c:v>471</c:v>
                </c:pt>
                <c:pt idx="11902">
                  <c:v>589</c:v>
                </c:pt>
                <c:pt idx="11903">
                  <c:v>749</c:v>
                </c:pt>
                <c:pt idx="11904">
                  <c:v>897</c:v>
                </c:pt>
                <c:pt idx="11905">
                  <c:v>1148</c:v>
                </c:pt>
                <c:pt idx="11906">
                  <c:v>1502</c:v>
                </c:pt>
                <c:pt idx="11907">
                  <c:v>1827</c:v>
                </c:pt>
                <c:pt idx="11908">
                  <c:v>2082</c:v>
                </c:pt>
                <c:pt idx="11909">
                  <c:v>2204</c:v>
                </c:pt>
                <c:pt idx="11910">
                  <c:v>2217</c:v>
                </c:pt>
                <c:pt idx="11911">
                  <c:v>2281</c:v>
                </c:pt>
                <c:pt idx="11912">
                  <c:v>2461</c:v>
                </c:pt>
                <c:pt idx="11913">
                  <c:v>2705</c:v>
                </c:pt>
                <c:pt idx="11914">
                  <c:v>2898</c:v>
                </c:pt>
                <c:pt idx="11915">
                  <c:v>3013</c:v>
                </c:pt>
                <c:pt idx="11916">
                  <c:v>3074</c:v>
                </c:pt>
                <c:pt idx="11917">
                  <c:v>3112</c:v>
                </c:pt>
                <c:pt idx="11918">
                  <c:v>3159</c:v>
                </c:pt>
                <c:pt idx="11919">
                  <c:v>3175</c:v>
                </c:pt>
                <c:pt idx="11920">
                  <c:v>3206</c:v>
                </c:pt>
                <c:pt idx="11921">
                  <c:v>3290</c:v>
                </c:pt>
                <c:pt idx="11922">
                  <c:v>3299</c:v>
                </c:pt>
                <c:pt idx="11923">
                  <c:v>3196</c:v>
                </c:pt>
                <c:pt idx="11924">
                  <c:v>3018</c:v>
                </c:pt>
                <c:pt idx="11925">
                  <c:v>2779</c:v>
                </c:pt>
                <c:pt idx="11926">
                  <c:v>2535</c:v>
                </c:pt>
                <c:pt idx="11927">
                  <c:v>2296</c:v>
                </c:pt>
                <c:pt idx="11928">
                  <c:v>2087</c:v>
                </c:pt>
                <c:pt idx="11929">
                  <c:v>1953</c:v>
                </c:pt>
                <c:pt idx="11930">
                  <c:v>1820</c:v>
                </c:pt>
                <c:pt idx="11931">
                  <c:v>1663</c:v>
                </c:pt>
                <c:pt idx="11932">
                  <c:v>1527</c:v>
                </c:pt>
                <c:pt idx="11933">
                  <c:v>1340</c:v>
                </c:pt>
                <c:pt idx="11934">
                  <c:v>1106</c:v>
                </c:pt>
                <c:pt idx="11935">
                  <c:v>882</c:v>
                </c:pt>
                <c:pt idx="11936">
                  <c:v>586</c:v>
                </c:pt>
                <c:pt idx="11937">
                  <c:v>158</c:v>
                </c:pt>
                <c:pt idx="11938">
                  <c:v>-352</c:v>
                </c:pt>
                <c:pt idx="11939">
                  <c:v>-895</c:v>
                </c:pt>
                <c:pt idx="11940">
                  <c:v>-1373</c:v>
                </c:pt>
                <c:pt idx="11941">
                  <c:v>-1737</c:v>
                </c:pt>
                <c:pt idx="11942">
                  <c:v>-2061</c:v>
                </c:pt>
                <c:pt idx="11943">
                  <c:v>-2375</c:v>
                </c:pt>
                <c:pt idx="11944">
                  <c:v>-2666</c:v>
                </c:pt>
                <c:pt idx="11945">
                  <c:v>-2887</c:v>
                </c:pt>
                <c:pt idx="11946">
                  <c:v>-3025</c:v>
                </c:pt>
                <c:pt idx="11947">
                  <c:v>-3177</c:v>
                </c:pt>
                <c:pt idx="11948">
                  <c:v>-3378</c:v>
                </c:pt>
                <c:pt idx="11949">
                  <c:v>-3613</c:v>
                </c:pt>
                <c:pt idx="11950">
                  <c:v>-3895</c:v>
                </c:pt>
                <c:pt idx="11951">
                  <c:v>-4184</c:v>
                </c:pt>
                <c:pt idx="11952">
                  <c:v>-4473</c:v>
                </c:pt>
                <c:pt idx="11953">
                  <c:v>-4734</c:v>
                </c:pt>
                <c:pt idx="11954">
                  <c:v>-4820</c:v>
                </c:pt>
                <c:pt idx="11955">
                  <c:v>-4780</c:v>
                </c:pt>
                <c:pt idx="11956">
                  <c:v>-4691</c:v>
                </c:pt>
                <c:pt idx="11957">
                  <c:v>-4542</c:v>
                </c:pt>
                <c:pt idx="11958">
                  <c:v>-4433</c:v>
                </c:pt>
                <c:pt idx="11959">
                  <c:v>-4348</c:v>
                </c:pt>
                <c:pt idx="11960">
                  <c:v>-4179</c:v>
                </c:pt>
                <c:pt idx="11961">
                  <c:v>-3926</c:v>
                </c:pt>
                <c:pt idx="11962">
                  <c:v>-3632</c:v>
                </c:pt>
                <c:pt idx="11963">
                  <c:v>-3367</c:v>
                </c:pt>
                <c:pt idx="11964">
                  <c:v>-3111</c:v>
                </c:pt>
                <c:pt idx="11965">
                  <c:v>-2855</c:v>
                </c:pt>
                <c:pt idx="11966">
                  <c:v>-2631</c:v>
                </c:pt>
                <c:pt idx="11967">
                  <c:v>-2432</c:v>
                </c:pt>
                <c:pt idx="11968">
                  <c:v>-2293</c:v>
                </c:pt>
                <c:pt idx="11969">
                  <c:v>-2134</c:v>
                </c:pt>
                <c:pt idx="11970">
                  <c:v>-1883</c:v>
                </c:pt>
                <c:pt idx="11971">
                  <c:v>-1622</c:v>
                </c:pt>
                <c:pt idx="11972">
                  <c:v>-1350</c:v>
                </c:pt>
                <c:pt idx="11973">
                  <c:v>-1080</c:v>
                </c:pt>
                <c:pt idx="11974">
                  <c:v>-867</c:v>
                </c:pt>
                <c:pt idx="11975">
                  <c:v>-640</c:v>
                </c:pt>
                <c:pt idx="11976">
                  <c:v>-393</c:v>
                </c:pt>
                <c:pt idx="11977">
                  <c:v>-175</c:v>
                </c:pt>
                <c:pt idx="11978">
                  <c:v>7</c:v>
                </c:pt>
                <c:pt idx="11979">
                  <c:v>98</c:v>
                </c:pt>
                <c:pt idx="11980">
                  <c:v>101</c:v>
                </c:pt>
                <c:pt idx="11981">
                  <c:v>68</c:v>
                </c:pt>
                <c:pt idx="11982">
                  <c:v>22</c:v>
                </c:pt>
                <c:pt idx="11983">
                  <c:v>47</c:v>
                </c:pt>
                <c:pt idx="11984">
                  <c:v>195</c:v>
                </c:pt>
                <c:pt idx="11985">
                  <c:v>423</c:v>
                </c:pt>
                <c:pt idx="11986">
                  <c:v>667</c:v>
                </c:pt>
                <c:pt idx="11987">
                  <c:v>857</c:v>
                </c:pt>
                <c:pt idx="11988">
                  <c:v>970</c:v>
                </c:pt>
                <c:pt idx="11989">
                  <c:v>984</c:v>
                </c:pt>
                <c:pt idx="11990">
                  <c:v>895</c:v>
                </c:pt>
                <c:pt idx="11991">
                  <c:v>729</c:v>
                </c:pt>
                <c:pt idx="11992">
                  <c:v>505</c:v>
                </c:pt>
                <c:pt idx="11993">
                  <c:v>311</c:v>
                </c:pt>
                <c:pt idx="11994">
                  <c:v>217</c:v>
                </c:pt>
                <c:pt idx="11995">
                  <c:v>191</c:v>
                </c:pt>
                <c:pt idx="11996">
                  <c:v>167</c:v>
                </c:pt>
                <c:pt idx="11997">
                  <c:v>131</c:v>
                </c:pt>
                <c:pt idx="11998">
                  <c:v>130</c:v>
                </c:pt>
                <c:pt idx="11999">
                  <c:v>162</c:v>
                </c:pt>
                <c:pt idx="12000">
                  <c:v>181</c:v>
                </c:pt>
                <c:pt idx="12001">
                  <c:v>182</c:v>
                </c:pt>
                <c:pt idx="12002">
                  <c:v>162</c:v>
                </c:pt>
                <c:pt idx="12003">
                  <c:v>86</c:v>
                </c:pt>
                <c:pt idx="12004">
                  <c:v>2</c:v>
                </c:pt>
                <c:pt idx="12005">
                  <c:v>-25</c:v>
                </c:pt>
                <c:pt idx="12006">
                  <c:v>-19</c:v>
                </c:pt>
                <c:pt idx="12007">
                  <c:v>24</c:v>
                </c:pt>
                <c:pt idx="12008">
                  <c:v>105</c:v>
                </c:pt>
                <c:pt idx="12009">
                  <c:v>217</c:v>
                </c:pt>
                <c:pt idx="12010">
                  <c:v>357</c:v>
                </c:pt>
                <c:pt idx="12011">
                  <c:v>454</c:v>
                </c:pt>
                <c:pt idx="12012">
                  <c:v>541</c:v>
                </c:pt>
                <c:pt idx="12013">
                  <c:v>730</c:v>
                </c:pt>
                <c:pt idx="12014">
                  <c:v>1021</c:v>
                </c:pt>
                <c:pt idx="12015">
                  <c:v>1379</c:v>
                </c:pt>
                <c:pt idx="12016">
                  <c:v>1707</c:v>
                </c:pt>
                <c:pt idx="12017">
                  <c:v>1938</c:v>
                </c:pt>
                <c:pt idx="12018">
                  <c:v>2154</c:v>
                </c:pt>
                <c:pt idx="12019">
                  <c:v>2374</c:v>
                </c:pt>
                <c:pt idx="12020">
                  <c:v>2591</c:v>
                </c:pt>
                <c:pt idx="12021">
                  <c:v>2788</c:v>
                </c:pt>
                <c:pt idx="12022">
                  <c:v>2885</c:v>
                </c:pt>
                <c:pt idx="12023">
                  <c:v>2976</c:v>
                </c:pt>
                <c:pt idx="12024">
                  <c:v>3141</c:v>
                </c:pt>
                <c:pt idx="12025">
                  <c:v>3319</c:v>
                </c:pt>
                <c:pt idx="12026">
                  <c:v>3596</c:v>
                </c:pt>
                <c:pt idx="12027">
                  <c:v>3961</c:v>
                </c:pt>
                <c:pt idx="12028">
                  <c:v>4246</c:v>
                </c:pt>
                <c:pt idx="12029">
                  <c:v>4461</c:v>
                </c:pt>
                <c:pt idx="12030">
                  <c:v>4600</c:v>
                </c:pt>
                <c:pt idx="12031">
                  <c:v>4581</c:v>
                </c:pt>
                <c:pt idx="12032">
                  <c:v>4480</c:v>
                </c:pt>
                <c:pt idx="12033">
                  <c:v>4308</c:v>
                </c:pt>
                <c:pt idx="12034">
                  <c:v>4026</c:v>
                </c:pt>
                <c:pt idx="12035">
                  <c:v>3759</c:v>
                </c:pt>
                <c:pt idx="12036">
                  <c:v>3597</c:v>
                </c:pt>
                <c:pt idx="12037">
                  <c:v>3529</c:v>
                </c:pt>
                <c:pt idx="12038">
                  <c:v>3541</c:v>
                </c:pt>
                <c:pt idx="12039">
                  <c:v>3573</c:v>
                </c:pt>
                <c:pt idx="12040">
                  <c:v>3578</c:v>
                </c:pt>
                <c:pt idx="12041">
                  <c:v>3512</c:v>
                </c:pt>
                <c:pt idx="12042">
                  <c:v>3356</c:v>
                </c:pt>
                <c:pt idx="12043">
                  <c:v>3118</c:v>
                </c:pt>
                <c:pt idx="12044">
                  <c:v>2749</c:v>
                </c:pt>
                <c:pt idx="12045">
                  <c:v>2315</c:v>
                </c:pt>
                <c:pt idx="12046">
                  <c:v>1913</c:v>
                </c:pt>
                <c:pt idx="12047">
                  <c:v>1509</c:v>
                </c:pt>
                <c:pt idx="12048">
                  <c:v>1119</c:v>
                </c:pt>
                <c:pt idx="12049">
                  <c:v>749</c:v>
                </c:pt>
                <c:pt idx="12050">
                  <c:v>394</c:v>
                </c:pt>
                <c:pt idx="12051">
                  <c:v>97</c:v>
                </c:pt>
                <c:pt idx="12052">
                  <c:v>-166</c:v>
                </c:pt>
                <c:pt idx="12053">
                  <c:v>-480</c:v>
                </c:pt>
                <c:pt idx="12054">
                  <c:v>-871</c:v>
                </c:pt>
                <c:pt idx="12055">
                  <c:v>-1274</c:v>
                </c:pt>
                <c:pt idx="12056">
                  <c:v>-1682</c:v>
                </c:pt>
                <c:pt idx="12057">
                  <c:v>-2093</c:v>
                </c:pt>
                <c:pt idx="12058">
                  <c:v>-2484</c:v>
                </c:pt>
                <c:pt idx="12059">
                  <c:v>-2858</c:v>
                </c:pt>
                <c:pt idx="12060">
                  <c:v>-3150</c:v>
                </c:pt>
                <c:pt idx="12061">
                  <c:v>-3311</c:v>
                </c:pt>
                <c:pt idx="12062">
                  <c:v>-3410</c:v>
                </c:pt>
                <c:pt idx="12063">
                  <c:v>-3548</c:v>
                </c:pt>
                <c:pt idx="12064">
                  <c:v>-3707</c:v>
                </c:pt>
                <c:pt idx="12065">
                  <c:v>-3783</c:v>
                </c:pt>
                <c:pt idx="12066">
                  <c:v>-3793</c:v>
                </c:pt>
                <c:pt idx="12067">
                  <c:v>-3781</c:v>
                </c:pt>
                <c:pt idx="12068">
                  <c:v>-3772</c:v>
                </c:pt>
                <c:pt idx="12069">
                  <c:v>-3734</c:v>
                </c:pt>
                <c:pt idx="12070">
                  <c:v>-3622</c:v>
                </c:pt>
                <c:pt idx="12071">
                  <c:v>-3591</c:v>
                </c:pt>
                <c:pt idx="12072">
                  <c:v>-3687</c:v>
                </c:pt>
                <c:pt idx="12073">
                  <c:v>-3752</c:v>
                </c:pt>
                <c:pt idx="12074">
                  <c:v>-3767</c:v>
                </c:pt>
                <c:pt idx="12075">
                  <c:v>-3722</c:v>
                </c:pt>
                <c:pt idx="12076">
                  <c:v>-3617</c:v>
                </c:pt>
                <c:pt idx="12077">
                  <c:v>-3498</c:v>
                </c:pt>
                <c:pt idx="12078">
                  <c:v>-3332</c:v>
                </c:pt>
                <c:pt idx="12079">
                  <c:v>-3102</c:v>
                </c:pt>
                <c:pt idx="12080">
                  <c:v>-2843</c:v>
                </c:pt>
                <c:pt idx="12081">
                  <c:v>-2607</c:v>
                </c:pt>
                <c:pt idx="12082">
                  <c:v>-2426</c:v>
                </c:pt>
                <c:pt idx="12083">
                  <c:v>-2270</c:v>
                </c:pt>
                <c:pt idx="12084">
                  <c:v>-2156</c:v>
                </c:pt>
                <c:pt idx="12085">
                  <c:v>-2125</c:v>
                </c:pt>
                <c:pt idx="12086">
                  <c:v>-2107</c:v>
                </c:pt>
                <c:pt idx="12087">
                  <c:v>-2060</c:v>
                </c:pt>
                <c:pt idx="12088">
                  <c:v>-1982</c:v>
                </c:pt>
                <c:pt idx="12089">
                  <c:v>-1883</c:v>
                </c:pt>
                <c:pt idx="12090">
                  <c:v>-1729</c:v>
                </c:pt>
                <c:pt idx="12091">
                  <c:v>-1449</c:v>
                </c:pt>
                <c:pt idx="12092">
                  <c:v>-1123</c:v>
                </c:pt>
                <c:pt idx="12093">
                  <c:v>-840</c:v>
                </c:pt>
                <c:pt idx="12094">
                  <c:v>-620</c:v>
                </c:pt>
                <c:pt idx="12095">
                  <c:v>-477</c:v>
                </c:pt>
                <c:pt idx="12096">
                  <c:v>-398</c:v>
                </c:pt>
                <c:pt idx="12097">
                  <c:v>-431</c:v>
                </c:pt>
                <c:pt idx="12098">
                  <c:v>-588</c:v>
                </c:pt>
                <c:pt idx="12099">
                  <c:v>-741</c:v>
                </c:pt>
                <c:pt idx="12100">
                  <c:v>-832</c:v>
                </c:pt>
                <c:pt idx="12101">
                  <c:v>-861</c:v>
                </c:pt>
                <c:pt idx="12102">
                  <c:v>-762</c:v>
                </c:pt>
                <c:pt idx="12103">
                  <c:v>-594</c:v>
                </c:pt>
                <c:pt idx="12104">
                  <c:v>-478</c:v>
                </c:pt>
                <c:pt idx="12105">
                  <c:v>-368</c:v>
                </c:pt>
                <c:pt idx="12106">
                  <c:v>-306</c:v>
                </c:pt>
                <c:pt idx="12107">
                  <c:v>-334</c:v>
                </c:pt>
                <c:pt idx="12108">
                  <c:v>-346</c:v>
                </c:pt>
                <c:pt idx="12109">
                  <c:v>-369</c:v>
                </c:pt>
                <c:pt idx="12110">
                  <c:v>-398</c:v>
                </c:pt>
                <c:pt idx="12111">
                  <c:v>-385</c:v>
                </c:pt>
                <c:pt idx="12112">
                  <c:v>-377</c:v>
                </c:pt>
                <c:pt idx="12113">
                  <c:v>-332</c:v>
                </c:pt>
                <c:pt idx="12114">
                  <c:v>-258</c:v>
                </c:pt>
                <c:pt idx="12115">
                  <c:v>-181</c:v>
                </c:pt>
                <c:pt idx="12116">
                  <c:v>-50</c:v>
                </c:pt>
                <c:pt idx="12117">
                  <c:v>22</c:v>
                </c:pt>
                <c:pt idx="12118">
                  <c:v>35</c:v>
                </c:pt>
                <c:pt idx="12119">
                  <c:v>112</c:v>
                </c:pt>
                <c:pt idx="12120">
                  <c:v>204</c:v>
                </c:pt>
                <c:pt idx="12121">
                  <c:v>363</c:v>
                </c:pt>
                <c:pt idx="12122">
                  <c:v>643</c:v>
                </c:pt>
                <c:pt idx="12123">
                  <c:v>938</c:v>
                </c:pt>
                <c:pt idx="12124">
                  <c:v>1239</c:v>
                </c:pt>
                <c:pt idx="12125">
                  <c:v>1538</c:v>
                </c:pt>
                <c:pt idx="12126">
                  <c:v>1784</c:v>
                </c:pt>
                <c:pt idx="12127">
                  <c:v>1988</c:v>
                </c:pt>
                <c:pt idx="12128">
                  <c:v>2135</c:v>
                </c:pt>
                <c:pt idx="12129">
                  <c:v>2218</c:v>
                </c:pt>
                <c:pt idx="12130">
                  <c:v>2282</c:v>
                </c:pt>
                <c:pt idx="12131">
                  <c:v>2366</c:v>
                </c:pt>
                <c:pt idx="12132">
                  <c:v>2499</c:v>
                </c:pt>
                <c:pt idx="12133">
                  <c:v>2647</c:v>
                </c:pt>
                <c:pt idx="12134">
                  <c:v>2831</c:v>
                </c:pt>
                <c:pt idx="12135">
                  <c:v>3036</c:v>
                </c:pt>
                <c:pt idx="12136">
                  <c:v>3123</c:v>
                </c:pt>
                <c:pt idx="12137">
                  <c:v>3170</c:v>
                </c:pt>
                <c:pt idx="12138">
                  <c:v>3231</c:v>
                </c:pt>
                <c:pt idx="12139">
                  <c:v>3263</c:v>
                </c:pt>
                <c:pt idx="12140">
                  <c:v>3321</c:v>
                </c:pt>
                <c:pt idx="12141">
                  <c:v>3312</c:v>
                </c:pt>
                <c:pt idx="12142">
                  <c:v>3256</c:v>
                </c:pt>
                <c:pt idx="12143">
                  <c:v>3310</c:v>
                </c:pt>
                <c:pt idx="12144">
                  <c:v>3361</c:v>
                </c:pt>
                <c:pt idx="12145">
                  <c:v>3341</c:v>
                </c:pt>
                <c:pt idx="12146">
                  <c:v>3321</c:v>
                </c:pt>
                <c:pt idx="12147">
                  <c:v>3256</c:v>
                </c:pt>
                <c:pt idx="12148">
                  <c:v>3112</c:v>
                </c:pt>
                <c:pt idx="12149">
                  <c:v>2957</c:v>
                </c:pt>
                <c:pt idx="12150">
                  <c:v>2799</c:v>
                </c:pt>
                <c:pt idx="12151">
                  <c:v>2610</c:v>
                </c:pt>
                <c:pt idx="12152">
                  <c:v>2449</c:v>
                </c:pt>
                <c:pt idx="12153">
                  <c:v>2365</c:v>
                </c:pt>
                <c:pt idx="12154">
                  <c:v>2300</c:v>
                </c:pt>
                <c:pt idx="12155">
                  <c:v>2181</c:v>
                </c:pt>
                <c:pt idx="12156">
                  <c:v>1993</c:v>
                </c:pt>
                <c:pt idx="12157">
                  <c:v>1755</c:v>
                </c:pt>
                <c:pt idx="12158">
                  <c:v>1491</c:v>
                </c:pt>
                <c:pt idx="12159">
                  <c:v>1257</c:v>
                </c:pt>
                <c:pt idx="12160">
                  <c:v>1068</c:v>
                </c:pt>
                <c:pt idx="12161">
                  <c:v>860</c:v>
                </c:pt>
                <c:pt idx="12162">
                  <c:v>617</c:v>
                </c:pt>
                <c:pt idx="12163">
                  <c:v>334</c:v>
                </c:pt>
                <c:pt idx="12164">
                  <c:v>60</c:v>
                </c:pt>
                <c:pt idx="12165">
                  <c:v>-91</c:v>
                </c:pt>
                <c:pt idx="12166">
                  <c:v>-167</c:v>
                </c:pt>
                <c:pt idx="12167">
                  <c:v>-236</c:v>
                </c:pt>
                <c:pt idx="12168">
                  <c:v>-283</c:v>
                </c:pt>
                <c:pt idx="12169">
                  <c:v>-359</c:v>
                </c:pt>
                <c:pt idx="12170">
                  <c:v>-490</c:v>
                </c:pt>
                <c:pt idx="12171">
                  <c:v>-684</c:v>
                </c:pt>
                <c:pt idx="12172">
                  <c:v>-863</c:v>
                </c:pt>
                <c:pt idx="12173">
                  <c:v>-965</c:v>
                </c:pt>
                <c:pt idx="12174">
                  <c:v>-1113</c:v>
                </c:pt>
                <c:pt idx="12175">
                  <c:v>-1279</c:v>
                </c:pt>
                <c:pt idx="12176">
                  <c:v>-1377</c:v>
                </c:pt>
                <c:pt idx="12177">
                  <c:v>-1478</c:v>
                </c:pt>
                <c:pt idx="12178">
                  <c:v>-1563</c:v>
                </c:pt>
                <c:pt idx="12179">
                  <c:v>-1594</c:v>
                </c:pt>
                <c:pt idx="12180">
                  <c:v>-1588</c:v>
                </c:pt>
                <c:pt idx="12181">
                  <c:v>-1563</c:v>
                </c:pt>
                <c:pt idx="12182">
                  <c:v>-1586</c:v>
                </c:pt>
                <c:pt idx="12183">
                  <c:v>-1613</c:v>
                </c:pt>
                <c:pt idx="12184">
                  <c:v>-1604</c:v>
                </c:pt>
                <c:pt idx="12185">
                  <c:v>-1626</c:v>
                </c:pt>
                <c:pt idx="12186">
                  <c:v>-1608</c:v>
                </c:pt>
                <c:pt idx="12187">
                  <c:v>-1542</c:v>
                </c:pt>
                <c:pt idx="12188">
                  <c:v>-1512</c:v>
                </c:pt>
                <c:pt idx="12189">
                  <c:v>-1561</c:v>
                </c:pt>
                <c:pt idx="12190">
                  <c:v>-1714</c:v>
                </c:pt>
                <c:pt idx="12191">
                  <c:v>-1874</c:v>
                </c:pt>
                <c:pt idx="12192">
                  <c:v>-1995</c:v>
                </c:pt>
                <c:pt idx="12193">
                  <c:v>-2093</c:v>
                </c:pt>
                <c:pt idx="12194">
                  <c:v>-2100</c:v>
                </c:pt>
                <c:pt idx="12195">
                  <c:v>-2063</c:v>
                </c:pt>
                <c:pt idx="12196">
                  <c:v>-1976</c:v>
                </c:pt>
                <c:pt idx="12197">
                  <c:v>-1788</c:v>
                </c:pt>
                <c:pt idx="12198">
                  <c:v>-1644</c:v>
                </c:pt>
                <c:pt idx="12199">
                  <c:v>-1584</c:v>
                </c:pt>
                <c:pt idx="12200">
                  <c:v>-1527</c:v>
                </c:pt>
                <c:pt idx="12201">
                  <c:v>-1536</c:v>
                </c:pt>
                <c:pt idx="12202">
                  <c:v>-1613</c:v>
                </c:pt>
                <c:pt idx="12203">
                  <c:v>-1707</c:v>
                </c:pt>
                <c:pt idx="12204">
                  <c:v>-1823</c:v>
                </c:pt>
                <c:pt idx="12205">
                  <c:v>-1880</c:v>
                </c:pt>
                <c:pt idx="12206">
                  <c:v>-1857</c:v>
                </c:pt>
                <c:pt idx="12207">
                  <c:v>-1795</c:v>
                </c:pt>
                <c:pt idx="12208">
                  <c:v>-1740</c:v>
                </c:pt>
                <c:pt idx="12209">
                  <c:v>-1758</c:v>
                </c:pt>
                <c:pt idx="12210">
                  <c:v>-1737</c:v>
                </c:pt>
                <c:pt idx="12211">
                  <c:v>-1659</c:v>
                </c:pt>
                <c:pt idx="12212">
                  <c:v>-1665</c:v>
                </c:pt>
                <c:pt idx="12213">
                  <c:v>-1695</c:v>
                </c:pt>
                <c:pt idx="12214">
                  <c:v>-1761</c:v>
                </c:pt>
                <c:pt idx="12215">
                  <c:v>-1886</c:v>
                </c:pt>
                <c:pt idx="12216">
                  <c:v>-1958</c:v>
                </c:pt>
                <c:pt idx="12217">
                  <c:v>-2010</c:v>
                </c:pt>
                <c:pt idx="12218">
                  <c:v>-2023</c:v>
                </c:pt>
                <c:pt idx="12219">
                  <c:v>-1938</c:v>
                </c:pt>
                <c:pt idx="12220">
                  <c:v>-1845</c:v>
                </c:pt>
                <c:pt idx="12221">
                  <c:v>-1735</c:v>
                </c:pt>
                <c:pt idx="12222">
                  <c:v>-1560</c:v>
                </c:pt>
                <c:pt idx="12223">
                  <c:v>-1370</c:v>
                </c:pt>
                <c:pt idx="12224">
                  <c:v>-1128</c:v>
                </c:pt>
                <c:pt idx="12225">
                  <c:v>-867</c:v>
                </c:pt>
                <c:pt idx="12226">
                  <c:v>-718</c:v>
                </c:pt>
                <c:pt idx="12227">
                  <c:v>-600</c:v>
                </c:pt>
                <c:pt idx="12228">
                  <c:v>-453</c:v>
                </c:pt>
                <c:pt idx="12229">
                  <c:v>-288</c:v>
                </c:pt>
                <c:pt idx="12230">
                  <c:v>-75</c:v>
                </c:pt>
                <c:pt idx="12231">
                  <c:v>114</c:v>
                </c:pt>
                <c:pt idx="12232">
                  <c:v>276</c:v>
                </c:pt>
                <c:pt idx="12233">
                  <c:v>466</c:v>
                </c:pt>
                <c:pt idx="12234">
                  <c:v>658</c:v>
                </c:pt>
                <c:pt idx="12235">
                  <c:v>868</c:v>
                </c:pt>
                <c:pt idx="12236">
                  <c:v>1075</c:v>
                </c:pt>
                <c:pt idx="12237">
                  <c:v>1268</c:v>
                </c:pt>
                <c:pt idx="12238">
                  <c:v>1480</c:v>
                </c:pt>
                <c:pt idx="12239">
                  <c:v>1685</c:v>
                </c:pt>
                <c:pt idx="12240">
                  <c:v>1904</c:v>
                </c:pt>
                <c:pt idx="12241">
                  <c:v>2106</c:v>
                </c:pt>
                <c:pt idx="12242">
                  <c:v>2185</c:v>
                </c:pt>
                <c:pt idx="12243">
                  <c:v>2172</c:v>
                </c:pt>
                <c:pt idx="12244">
                  <c:v>2147</c:v>
                </c:pt>
                <c:pt idx="12245">
                  <c:v>2165</c:v>
                </c:pt>
                <c:pt idx="12246">
                  <c:v>2249</c:v>
                </c:pt>
                <c:pt idx="12247">
                  <c:v>2378</c:v>
                </c:pt>
                <c:pt idx="12248">
                  <c:v>2524</c:v>
                </c:pt>
                <c:pt idx="12249">
                  <c:v>2651</c:v>
                </c:pt>
                <c:pt idx="12250">
                  <c:v>2743</c:v>
                </c:pt>
                <c:pt idx="12251">
                  <c:v>2796</c:v>
                </c:pt>
                <c:pt idx="12252">
                  <c:v>2774</c:v>
                </c:pt>
                <c:pt idx="12253">
                  <c:v>2671</c:v>
                </c:pt>
                <c:pt idx="12254">
                  <c:v>2577</c:v>
                </c:pt>
                <c:pt idx="12255">
                  <c:v>2540</c:v>
                </c:pt>
                <c:pt idx="12256">
                  <c:v>2473</c:v>
                </c:pt>
                <c:pt idx="12257">
                  <c:v>2354</c:v>
                </c:pt>
                <c:pt idx="12258">
                  <c:v>2242</c:v>
                </c:pt>
                <c:pt idx="12259">
                  <c:v>2128</c:v>
                </c:pt>
                <c:pt idx="12260">
                  <c:v>1923</c:v>
                </c:pt>
                <c:pt idx="12261">
                  <c:v>1652</c:v>
                </c:pt>
                <c:pt idx="12262">
                  <c:v>1485</c:v>
                </c:pt>
                <c:pt idx="12263">
                  <c:v>1443</c:v>
                </c:pt>
                <c:pt idx="12264">
                  <c:v>1433</c:v>
                </c:pt>
                <c:pt idx="12265">
                  <c:v>1394</c:v>
                </c:pt>
                <c:pt idx="12266">
                  <c:v>1269</c:v>
                </c:pt>
                <c:pt idx="12267">
                  <c:v>1041</c:v>
                </c:pt>
                <c:pt idx="12268">
                  <c:v>759</c:v>
                </c:pt>
                <c:pt idx="12269">
                  <c:v>509</c:v>
                </c:pt>
                <c:pt idx="12270">
                  <c:v>319</c:v>
                </c:pt>
                <c:pt idx="12271">
                  <c:v>187</c:v>
                </c:pt>
                <c:pt idx="12272">
                  <c:v>95</c:v>
                </c:pt>
                <c:pt idx="12273">
                  <c:v>0</c:v>
                </c:pt>
                <c:pt idx="12274">
                  <c:v>-88</c:v>
                </c:pt>
                <c:pt idx="12275">
                  <c:v>-114</c:v>
                </c:pt>
                <c:pt idx="12276">
                  <c:v>-99</c:v>
                </c:pt>
                <c:pt idx="12277">
                  <c:v>-86</c:v>
                </c:pt>
                <c:pt idx="12278">
                  <c:v>-49</c:v>
                </c:pt>
                <c:pt idx="12279">
                  <c:v>-16</c:v>
                </c:pt>
                <c:pt idx="12280">
                  <c:v>-93</c:v>
                </c:pt>
                <c:pt idx="12281">
                  <c:v>-225</c:v>
                </c:pt>
                <c:pt idx="12282">
                  <c:v>-296</c:v>
                </c:pt>
                <c:pt idx="12283">
                  <c:v>-311</c:v>
                </c:pt>
                <c:pt idx="12284">
                  <c:v>-350</c:v>
                </c:pt>
                <c:pt idx="12285">
                  <c:v>-427</c:v>
                </c:pt>
                <c:pt idx="12286">
                  <c:v>-450</c:v>
                </c:pt>
                <c:pt idx="12287">
                  <c:v>-396</c:v>
                </c:pt>
                <c:pt idx="12288">
                  <c:v>-290</c:v>
                </c:pt>
                <c:pt idx="12289">
                  <c:v>-174</c:v>
                </c:pt>
                <c:pt idx="12290">
                  <c:v>-185</c:v>
                </c:pt>
                <c:pt idx="12291">
                  <c:v>-301</c:v>
                </c:pt>
                <c:pt idx="12292">
                  <c:v>-378</c:v>
                </c:pt>
                <c:pt idx="12293">
                  <c:v>-377</c:v>
                </c:pt>
                <c:pt idx="12294">
                  <c:v>-307</c:v>
                </c:pt>
                <c:pt idx="12295">
                  <c:v>-241</c:v>
                </c:pt>
                <c:pt idx="12296">
                  <c:v>-267</c:v>
                </c:pt>
                <c:pt idx="12297">
                  <c:v>-358</c:v>
                </c:pt>
                <c:pt idx="12298">
                  <c:v>-444</c:v>
                </c:pt>
                <c:pt idx="12299">
                  <c:v>-463</c:v>
                </c:pt>
                <c:pt idx="12300">
                  <c:v>-423</c:v>
                </c:pt>
                <c:pt idx="12301">
                  <c:v>-417</c:v>
                </c:pt>
                <c:pt idx="12302">
                  <c:v>-428</c:v>
                </c:pt>
                <c:pt idx="12303">
                  <c:v>-412</c:v>
                </c:pt>
                <c:pt idx="12304">
                  <c:v>-376</c:v>
                </c:pt>
                <c:pt idx="12305">
                  <c:v>-299</c:v>
                </c:pt>
                <c:pt idx="12306">
                  <c:v>-249</c:v>
                </c:pt>
                <c:pt idx="12307">
                  <c:v>-264</c:v>
                </c:pt>
                <c:pt idx="12308">
                  <c:v>-315</c:v>
                </c:pt>
                <c:pt idx="12309">
                  <c:v>-447</c:v>
                </c:pt>
                <c:pt idx="12310">
                  <c:v>-601</c:v>
                </c:pt>
                <c:pt idx="12311">
                  <c:v>-679</c:v>
                </c:pt>
                <c:pt idx="12312">
                  <c:v>-700</c:v>
                </c:pt>
                <c:pt idx="12313">
                  <c:v>-716</c:v>
                </c:pt>
                <c:pt idx="12314">
                  <c:v>-790</c:v>
                </c:pt>
                <c:pt idx="12315">
                  <c:v>-899</c:v>
                </c:pt>
                <c:pt idx="12316">
                  <c:v>-991</c:v>
                </c:pt>
                <c:pt idx="12317">
                  <c:v>-1065</c:v>
                </c:pt>
                <c:pt idx="12318">
                  <c:v>-1137</c:v>
                </c:pt>
                <c:pt idx="12319">
                  <c:v>-1251</c:v>
                </c:pt>
                <c:pt idx="12320">
                  <c:v>-1409</c:v>
                </c:pt>
                <c:pt idx="12321">
                  <c:v>-1551</c:v>
                </c:pt>
                <c:pt idx="12322">
                  <c:v>-1631</c:v>
                </c:pt>
                <c:pt idx="12323">
                  <c:v>-1681</c:v>
                </c:pt>
                <c:pt idx="12324">
                  <c:v>-1728</c:v>
                </c:pt>
                <c:pt idx="12325">
                  <c:v>-1762</c:v>
                </c:pt>
                <c:pt idx="12326">
                  <c:v>-1806</c:v>
                </c:pt>
                <c:pt idx="12327">
                  <c:v>-1797</c:v>
                </c:pt>
                <c:pt idx="12328">
                  <c:v>-1718</c:v>
                </c:pt>
                <c:pt idx="12329">
                  <c:v>-1654</c:v>
                </c:pt>
                <c:pt idx="12330">
                  <c:v>-1585</c:v>
                </c:pt>
                <c:pt idx="12331">
                  <c:v>-1508</c:v>
                </c:pt>
                <c:pt idx="12332">
                  <c:v>-1492</c:v>
                </c:pt>
                <c:pt idx="12333">
                  <c:v>-1457</c:v>
                </c:pt>
                <c:pt idx="12334">
                  <c:v>-1284</c:v>
                </c:pt>
                <c:pt idx="12335">
                  <c:v>-1067</c:v>
                </c:pt>
                <c:pt idx="12336">
                  <c:v>-906</c:v>
                </c:pt>
                <c:pt idx="12337">
                  <c:v>-755</c:v>
                </c:pt>
                <c:pt idx="12338">
                  <c:v>-640</c:v>
                </c:pt>
                <c:pt idx="12339">
                  <c:v>-548</c:v>
                </c:pt>
                <c:pt idx="12340">
                  <c:v>-403</c:v>
                </c:pt>
                <c:pt idx="12341">
                  <c:v>-278</c:v>
                </c:pt>
                <c:pt idx="12342">
                  <c:v>-198</c:v>
                </c:pt>
                <c:pt idx="12343">
                  <c:v>-50</c:v>
                </c:pt>
                <c:pt idx="12344">
                  <c:v>93</c:v>
                </c:pt>
                <c:pt idx="12345">
                  <c:v>142</c:v>
                </c:pt>
                <c:pt idx="12346">
                  <c:v>235</c:v>
                </c:pt>
                <c:pt idx="12347">
                  <c:v>357</c:v>
                </c:pt>
                <c:pt idx="12348">
                  <c:v>444</c:v>
                </c:pt>
                <c:pt idx="12349">
                  <c:v>566</c:v>
                </c:pt>
                <c:pt idx="12350">
                  <c:v>675</c:v>
                </c:pt>
                <c:pt idx="12351">
                  <c:v>767</c:v>
                </c:pt>
                <c:pt idx="12352">
                  <c:v>874</c:v>
                </c:pt>
                <c:pt idx="12353">
                  <c:v>969</c:v>
                </c:pt>
                <c:pt idx="12354">
                  <c:v>1086</c:v>
                </c:pt>
                <c:pt idx="12355">
                  <c:v>1162</c:v>
                </c:pt>
                <c:pt idx="12356">
                  <c:v>1183</c:v>
                </c:pt>
                <c:pt idx="12357">
                  <c:v>1258</c:v>
                </c:pt>
                <c:pt idx="12358">
                  <c:v>1340</c:v>
                </c:pt>
                <c:pt idx="12359">
                  <c:v>1359</c:v>
                </c:pt>
                <c:pt idx="12360">
                  <c:v>1389</c:v>
                </c:pt>
                <c:pt idx="12361">
                  <c:v>1466</c:v>
                </c:pt>
                <c:pt idx="12362">
                  <c:v>1546</c:v>
                </c:pt>
                <c:pt idx="12363">
                  <c:v>1555</c:v>
                </c:pt>
                <c:pt idx="12364">
                  <c:v>1486</c:v>
                </c:pt>
                <c:pt idx="12365">
                  <c:v>1371</c:v>
                </c:pt>
                <c:pt idx="12366">
                  <c:v>1234</c:v>
                </c:pt>
                <c:pt idx="12367">
                  <c:v>1108</c:v>
                </c:pt>
                <c:pt idx="12368">
                  <c:v>960</c:v>
                </c:pt>
                <c:pt idx="12369">
                  <c:v>782</c:v>
                </c:pt>
                <c:pt idx="12370">
                  <c:v>649</c:v>
                </c:pt>
                <c:pt idx="12371">
                  <c:v>543</c:v>
                </c:pt>
                <c:pt idx="12372">
                  <c:v>426</c:v>
                </c:pt>
                <c:pt idx="12373">
                  <c:v>286</c:v>
                </c:pt>
                <c:pt idx="12374">
                  <c:v>145</c:v>
                </c:pt>
                <c:pt idx="12375">
                  <c:v>75</c:v>
                </c:pt>
                <c:pt idx="12376">
                  <c:v>19</c:v>
                </c:pt>
                <c:pt idx="12377">
                  <c:v>-72</c:v>
                </c:pt>
                <c:pt idx="12378">
                  <c:v>-108</c:v>
                </c:pt>
                <c:pt idx="12379">
                  <c:v>-121</c:v>
                </c:pt>
                <c:pt idx="12380">
                  <c:v>-174</c:v>
                </c:pt>
                <c:pt idx="12381">
                  <c:v>-208</c:v>
                </c:pt>
                <c:pt idx="12382">
                  <c:v>-257</c:v>
                </c:pt>
                <c:pt idx="12383">
                  <c:v>-316</c:v>
                </c:pt>
                <c:pt idx="12384">
                  <c:v>-311</c:v>
                </c:pt>
                <c:pt idx="12385">
                  <c:v>-314</c:v>
                </c:pt>
                <c:pt idx="12386">
                  <c:v>-327</c:v>
                </c:pt>
                <c:pt idx="12387">
                  <c:v>-319</c:v>
                </c:pt>
                <c:pt idx="12388">
                  <c:v>-332</c:v>
                </c:pt>
                <c:pt idx="12389">
                  <c:v>-292</c:v>
                </c:pt>
                <c:pt idx="12390">
                  <c:v>-218</c:v>
                </c:pt>
                <c:pt idx="12391">
                  <c:v>-214</c:v>
                </c:pt>
                <c:pt idx="12392">
                  <c:v>-249</c:v>
                </c:pt>
                <c:pt idx="12393">
                  <c:v>-306</c:v>
                </c:pt>
                <c:pt idx="12394">
                  <c:v>-353</c:v>
                </c:pt>
                <c:pt idx="12395">
                  <c:v>-345</c:v>
                </c:pt>
                <c:pt idx="12396">
                  <c:v>-326</c:v>
                </c:pt>
                <c:pt idx="12397">
                  <c:v>-312</c:v>
                </c:pt>
                <c:pt idx="12398">
                  <c:v>-306</c:v>
                </c:pt>
                <c:pt idx="12399">
                  <c:v>-323</c:v>
                </c:pt>
                <c:pt idx="12400">
                  <c:v>-300</c:v>
                </c:pt>
                <c:pt idx="12401">
                  <c:v>-233</c:v>
                </c:pt>
                <c:pt idx="12402">
                  <c:v>-173</c:v>
                </c:pt>
                <c:pt idx="12403">
                  <c:v>-118</c:v>
                </c:pt>
                <c:pt idx="12404">
                  <c:v>-55</c:v>
                </c:pt>
                <c:pt idx="12405">
                  <c:v>13</c:v>
                </c:pt>
                <c:pt idx="12406">
                  <c:v>80</c:v>
                </c:pt>
                <c:pt idx="12407">
                  <c:v>205</c:v>
                </c:pt>
                <c:pt idx="12408">
                  <c:v>392</c:v>
                </c:pt>
                <c:pt idx="12409">
                  <c:v>522</c:v>
                </c:pt>
                <c:pt idx="12410">
                  <c:v>580</c:v>
                </c:pt>
                <c:pt idx="12411">
                  <c:v>646</c:v>
                </c:pt>
                <c:pt idx="12412">
                  <c:v>695</c:v>
                </c:pt>
                <c:pt idx="12413">
                  <c:v>736</c:v>
                </c:pt>
                <c:pt idx="12414">
                  <c:v>852</c:v>
                </c:pt>
                <c:pt idx="12415">
                  <c:v>932</c:v>
                </c:pt>
                <c:pt idx="12416">
                  <c:v>845</c:v>
                </c:pt>
                <c:pt idx="12417">
                  <c:v>690</c:v>
                </c:pt>
                <c:pt idx="12418">
                  <c:v>605</c:v>
                </c:pt>
                <c:pt idx="12419">
                  <c:v>614</c:v>
                </c:pt>
                <c:pt idx="12420">
                  <c:v>660</c:v>
                </c:pt>
                <c:pt idx="12421">
                  <c:v>710</c:v>
                </c:pt>
                <c:pt idx="12422">
                  <c:v>729</c:v>
                </c:pt>
                <c:pt idx="12423">
                  <c:v>662</c:v>
                </c:pt>
                <c:pt idx="12424">
                  <c:v>536</c:v>
                </c:pt>
                <c:pt idx="12425">
                  <c:v>413</c:v>
                </c:pt>
                <c:pt idx="12426">
                  <c:v>306</c:v>
                </c:pt>
                <c:pt idx="12427">
                  <c:v>203</c:v>
                </c:pt>
                <c:pt idx="12428">
                  <c:v>70</c:v>
                </c:pt>
                <c:pt idx="12429">
                  <c:v>-67</c:v>
                </c:pt>
                <c:pt idx="12430">
                  <c:v>-171</c:v>
                </c:pt>
                <c:pt idx="12431">
                  <c:v>-278</c:v>
                </c:pt>
                <c:pt idx="12432">
                  <c:v>-357</c:v>
                </c:pt>
                <c:pt idx="12433">
                  <c:v>-404</c:v>
                </c:pt>
                <c:pt idx="12434">
                  <c:v>-420</c:v>
                </c:pt>
                <c:pt idx="12435">
                  <c:v>-382</c:v>
                </c:pt>
                <c:pt idx="12436">
                  <c:v>-359</c:v>
                </c:pt>
                <c:pt idx="12437">
                  <c:v>-368</c:v>
                </c:pt>
                <c:pt idx="12438">
                  <c:v>-409</c:v>
                </c:pt>
                <c:pt idx="12439">
                  <c:v>-488</c:v>
                </c:pt>
                <c:pt idx="12440">
                  <c:v>-542</c:v>
                </c:pt>
                <c:pt idx="12441">
                  <c:v>-562</c:v>
                </c:pt>
                <c:pt idx="12442">
                  <c:v>-541</c:v>
                </c:pt>
                <c:pt idx="12443">
                  <c:v>-479</c:v>
                </c:pt>
                <c:pt idx="12444">
                  <c:v>-452</c:v>
                </c:pt>
                <c:pt idx="12445">
                  <c:v>-469</c:v>
                </c:pt>
                <c:pt idx="12446">
                  <c:v>-534</c:v>
                </c:pt>
                <c:pt idx="12447">
                  <c:v>-632</c:v>
                </c:pt>
                <c:pt idx="12448">
                  <c:v>-639</c:v>
                </c:pt>
                <c:pt idx="12449">
                  <c:v>-549</c:v>
                </c:pt>
                <c:pt idx="12450">
                  <c:v>-506</c:v>
                </c:pt>
                <c:pt idx="12451">
                  <c:v>-533</c:v>
                </c:pt>
                <c:pt idx="12452">
                  <c:v>-565</c:v>
                </c:pt>
                <c:pt idx="12453">
                  <c:v>-566</c:v>
                </c:pt>
                <c:pt idx="12454">
                  <c:v>-549</c:v>
                </c:pt>
                <c:pt idx="12455">
                  <c:v>-528</c:v>
                </c:pt>
                <c:pt idx="12456">
                  <c:v>-508</c:v>
                </c:pt>
                <c:pt idx="12457">
                  <c:v>-522</c:v>
                </c:pt>
                <c:pt idx="12458">
                  <c:v>-545</c:v>
                </c:pt>
                <c:pt idx="12459">
                  <c:v>-473</c:v>
                </c:pt>
                <c:pt idx="12460">
                  <c:v>-314</c:v>
                </c:pt>
                <c:pt idx="12461">
                  <c:v>-123</c:v>
                </c:pt>
                <c:pt idx="12462">
                  <c:v>49</c:v>
                </c:pt>
                <c:pt idx="12463">
                  <c:v>124</c:v>
                </c:pt>
                <c:pt idx="12464">
                  <c:v>168</c:v>
                </c:pt>
                <c:pt idx="12465">
                  <c:v>286</c:v>
                </c:pt>
                <c:pt idx="12466">
                  <c:v>478</c:v>
                </c:pt>
                <c:pt idx="12467">
                  <c:v>649</c:v>
                </c:pt>
                <c:pt idx="12468">
                  <c:v>707</c:v>
                </c:pt>
                <c:pt idx="12469">
                  <c:v>668</c:v>
                </c:pt>
                <c:pt idx="12470">
                  <c:v>588</c:v>
                </c:pt>
                <c:pt idx="12471">
                  <c:v>560</c:v>
                </c:pt>
                <c:pt idx="12472">
                  <c:v>625</c:v>
                </c:pt>
                <c:pt idx="12473">
                  <c:v>663</c:v>
                </c:pt>
                <c:pt idx="12474">
                  <c:v>619</c:v>
                </c:pt>
                <c:pt idx="12475">
                  <c:v>571</c:v>
                </c:pt>
                <c:pt idx="12476">
                  <c:v>546</c:v>
                </c:pt>
                <c:pt idx="12477">
                  <c:v>468</c:v>
                </c:pt>
                <c:pt idx="12478">
                  <c:v>331</c:v>
                </c:pt>
                <c:pt idx="12479">
                  <c:v>184</c:v>
                </c:pt>
                <c:pt idx="12480">
                  <c:v>-32</c:v>
                </c:pt>
                <c:pt idx="12481">
                  <c:v>-267</c:v>
                </c:pt>
                <c:pt idx="12482">
                  <c:v>-410</c:v>
                </c:pt>
                <c:pt idx="12483">
                  <c:v>-471</c:v>
                </c:pt>
                <c:pt idx="12484">
                  <c:v>-504</c:v>
                </c:pt>
                <c:pt idx="12485">
                  <c:v>-552</c:v>
                </c:pt>
                <c:pt idx="12486">
                  <c:v>-578</c:v>
                </c:pt>
                <c:pt idx="12487">
                  <c:v>-586</c:v>
                </c:pt>
                <c:pt idx="12488">
                  <c:v>-642</c:v>
                </c:pt>
                <c:pt idx="12489">
                  <c:v>-700</c:v>
                </c:pt>
                <c:pt idx="12490">
                  <c:v>-737</c:v>
                </c:pt>
                <c:pt idx="12491">
                  <c:v>-777</c:v>
                </c:pt>
                <c:pt idx="12492">
                  <c:v>-826</c:v>
                </c:pt>
                <c:pt idx="12493">
                  <c:v>-861</c:v>
                </c:pt>
                <c:pt idx="12494">
                  <c:v>-851</c:v>
                </c:pt>
                <c:pt idx="12495">
                  <c:v>-870</c:v>
                </c:pt>
                <c:pt idx="12496">
                  <c:v>-965</c:v>
                </c:pt>
                <c:pt idx="12497">
                  <c:v>-1039</c:v>
                </c:pt>
                <c:pt idx="12498">
                  <c:v>-1092</c:v>
                </c:pt>
                <c:pt idx="12499">
                  <c:v>-1147</c:v>
                </c:pt>
                <c:pt idx="12500">
                  <c:v>-1125</c:v>
                </c:pt>
                <c:pt idx="12501">
                  <c:v>-1082</c:v>
                </c:pt>
                <c:pt idx="12502">
                  <c:v>-1088</c:v>
                </c:pt>
                <c:pt idx="12503">
                  <c:v>-1140</c:v>
                </c:pt>
                <c:pt idx="12504">
                  <c:v>-1252</c:v>
                </c:pt>
                <c:pt idx="12505">
                  <c:v>-1359</c:v>
                </c:pt>
                <c:pt idx="12506">
                  <c:v>-1373</c:v>
                </c:pt>
                <c:pt idx="12507">
                  <c:v>-1312</c:v>
                </c:pt>
                <c:pt idx="12508">
                  <c:v>-1215</c:v>
                </c:pt>
                <c:pt idx="12509">
                  <c:v>-1136</c:v>
                </c:pt>
                <c:pt idx="12510">
                  <c:v>-1090</c:v>
                </c:pt>
                <c:pt idx="12511">
                  <c:v>-1034</c:v>
                </c:pt>
                <c:pt idx="12512">
                  <c:v>-955</c:v>
                </c:pt>
                <c:pt idx="12513">
                  <c:v>-850</c:v>
                </c:pt>
                <c:pt idx="12514">
                  <c:v>-704</c:v>
                </c:pt>
                <c:pt idx="12515">
                  <c:v>-524</c:v>
                </c:pt>
                <c:pt idx="12516">
                  <c:v>-328</c:v>
                </c:pt>
                <c:pt idx="12517">
                  <c:v>-142</c:v>
                </c:pt>
                <c:pt idx="12518">
                  <c:v>32</c:v>
                </c:pt>
                <c:pt idx="12519">
                  <c:v>229</c:v>
                </c:pt>
                <c:pt idx="12520">
                  <c:v>441</c:v>
                </c:pt>
                <c:pt idx="12521">
                  <c:v>610</c:v>
                </c:pt>
                <c:pt idx="12522">
                  <c:v>746</c:v>
                </c:pt>
                <c:pt idx="12523">
                  <c:v>878</c:v>
                </c:pt>
                <c:pt idx="12524">
                  <c:v>952</c:v>
                </c:pt>
                <c:pt idx="12525">
                  <c:v>986</c:v>
                </c:pt>
                <c:pt idx="12526">
                  <c:v>1080</c:v>
                </c:pt>
                <c:pt idx="12527">
                  <c:v>1159</c:v>
                </c:pt>
                <c:pt idx="12528">
                  <c:v>1161</c:v>
                </c:pt>
                <c:pt idx="12529">
                  <c:v>1164</c:v>
                </c:pt>
                <c:pt idx="12530">
                  <c:v>1133</c:v>
                </c:pt>
                <c:pt idx="12531">
                  <c:v>1061</c:v>
                </c:pt>
                <c:pt idx="12532">
                  <c:v>1043</c:v>
                </c:pt>
                <c:pt idx="12533">
                  <c:v>1128</c:v>
                </c:pt>
                <c:pt idx="12534">
                  <c:v>1260</c:v>
                </c:pt>
                <c:pt idx="12535">
                  <c:v>1317</c:v>
                </c:pt>
                <c:pt idx="12536">
                  <c:v>1278</c:v>
                </c:pt>
                <c:pt idx="12537">
                  <c:v>1186</c:v>
                </c:pt>
                <c:pt idx="12538">
                  <c:v>1102</c:v>
                </c:pt>
                <c:pt idx="12539">
                  <c:v>1066</c:v>
                </c:pt>
                <c:pt idx="12540">
                  <c:v>1060</c:v>
                </c:pt>
                <c:pt idx="12541">
                  <c:v>1068</c:v>
                </c:pt>
                <c:pt idx="12542">
                  <c:v>1055</c:v>
                </c:pt>
                <c:pt idx="12543">
                  <c:v>980</c:v>
                </c:pt>
                <c:pt idx="12544">
                  <c:v>883</c:v>
                </c:pt>
                <c:pt idx="12545">
                  <c:v>820</c:v>
                </c:pt>
                <c:pt idx="12546">
                  <c:v>803</c:v>
                </c:pt>
                <c:pt idx="12547">
                  <c:v>827</c:v>
                </c:pt>
                <c:pt idx="12548">
                  <c:v>836</c:v>
                </c:pt>
                <c:pt idx="12549">
                  <c:v>758</c:v>
                </c:pt>
                <c:pt idx="12550">
                  <c:v>621</c:v>
                </c:pt>
                <c:pt idx="12551">
                  <c:v>524</c:v>
                </c:pt>
                <c:pt idx="12552">
                  <c:v>500</c:v>
                </c:pt>
                <c:pt idx="12553">
                  <c:v>479</c:v>
                </c:pt>
                <c:pt idx="12554">
                  <c:v>413</c:v>
                </c:pt>
                <c:pt idx="12555">
                  <c:v>302</c:v>
                </c:pt>
                <c:pt idx="12556">
                  <c:v>183</c:v>
                </c:pt>
                <c:pt idx="12557">
                  <c:v>152</c:v>
                </c:pt>
                <c:pt idx="12558">
                  <c:v>185</c:v>
                </c:pt>
                <c:pt idx="12559">
                  <c:v>168</c:v>
                </c:pt>
                <c:pt idx="12560">
                  <c:v>124</c:v>
                </c:pt>
                <c:pt idx="12561">
                  <c:v>122</c:v>
                </c:pt>
                <c:pt idx="12562">
                  <c:v>142</c:v>
                </c:pt>
                <c:pt idx="12563">
                  <c:v>146</c:v>
                </c:pt>
                <c:pt idx="12564">
                  <c:v>154</c:v>
                </c:pt>
                <c:pt idx="12565">
                  <c:v>233</c:v>
                </c:pt>
                <c:pt idx="12566">
                  <c:v>355</c:v>
                </c:pt>
                <c:pt idx="12567">
                  <c:v>462</c:v>
                </c:pt>
                <c:pt idx="12568">
                  <c:v>514</c:v>
                </c:pt>
                <c:pt idx="12569">
                  <c:v>517</c:v>
                </c:pt>
                <c:pt idx="12570">
                  <c:v>575</c:v>
                </c:pt>
                <c:pt idx="12571">
                  <c:v>673</c:v>
                </c:pt>
                <c:pt idx="12572">
                  <c:v>774</c:v>
                </c:pt>
                <c:pt idx="12573">
                  <c:v>954</c:v>
                </c:pt>
                <c:pt idx="12574">
                  <c:v>1108</c:v>
                </c:pt>
                <c:pt idx="12575">
                  <c:v>1101</c:v>
                </c:pt>
                <c:pt idx="12576">
                  <c:v>1023</c:v>
                </c:pt>
                <c:pt idx="12577">
                  <c:v>988</c:v>
                </c:pt>
                <c:pt idx="12578">
                  <c:v>992</c:v>
                </c:pt>
                <c:pt idx="12579">
                  <c:v>995</c:v>
                </c:pt>
                <c:pt idx="12580">
                  <c:v>942</c:v>
                </c:pt>
                <c:pt idx="12581">
                  <c:v>822</c:v>
                </c:pt>
                <c:pt idx="12582">
                  <c:v>708</c:v>
                </c:pt>
                <c:pt idx="12583">
                  <c:v>614</c:v>
                </c:pt>
                <c:pt idx="12584">
                  <c:v>517</c:v>
                </c:pt>
                <c:pt idx="12585">
                  <c:v>413</c:v>
                </c:pt>
                <c:pt idx="12586">
                  <c:v>254</c:v>
                </c:pt>
                <c:pt idx="12587">
                  <c:v>71</c:v>
                </c:pt>
                <c:pt idx="12588">
                  <c:v>-67</c:v>
                </c:pt>
                <c:pt idx="12589">
                  <c:v>-221</c:v>
                </c:pt>
                <c:pt idx="12590">
                  <c:v>-388</c:v>
                </c:pt>
                <c:pt idx="12591">
                  <c:v>-478</c:v>
                </c:pt>
                <c:pt idx="12592">
                  <c:v>-548</c:v>
                </c:pt>
                <c:pt idx="12593">
                  <c:v>-697</c:v>
                </c:pt>
                <c:pt idx="12594">
                  <c:v>-885</c:v>
                </c:pt>
                <c:pt idx="12595">
                  <c:v>-1062</c:v>
                </c:pt>
                <c:pt idx="12596">
                  <c:v>-1198</c:v>
                </c:pt>
                <c:pt idx="12597">
                  <c:v>-1233</c:v>
                </c:pt>
                <c:pt idx="12598">
                  <c:v>-1238</c:v>
                </c:pt>
                <c:pt idx="12599">
                  <c:v>-1315</c:v>
                </c:pt>
                <c:pt idx="12600">
                  <c:v>-1419</c:v>
                </c:pt>
                <c:pt idx="12601">
                  <c:v>-1507</c:v>
                </c:pt>
                <c:pt idx="12602">
                  <c:v>-1603</c:v>
                </c:pt>
                <c:pt idx="12603">
                  <c:v>-1699</c:v>
                </c:pt>
                <c:pt idx="12604">
                  <c:v>-1780</c:v>
                </c:pt>
                <c:pt idx="12605">
                  <c:v>-1911</c:v>
                </c:pt>
                <c:pt idx="12606">
                  <c:v>-2113</c:v>
                </c:pt>
                <c:pt idx="12607">
                  <c:v>-2291</c:v>
                </c:pt>
                <c:pt idx="12608">
                  <c:v>-2447</c:v>
                </c:pt>
                <c:pt idx="12609">
                  <c:v>-2576</c:v>
                </c:pt>
                <c:pt idx="12610">
                  <c:v>-2640</c:v>
                </c:pt>
                <c:pt idx="12611">
                  <c:v>-2667</c:v>
                </c:pt>
                <c:pt idx="12612">
                  <c:v>-2670</c:v>
                </c:pt>
                <c:pt idx="12613">
                  <c:v>-2649</c:v>
                </c:pt>
                <c:pt idx="12614">
                  <c:v>-2585</c:v>
                </c:pt>
                <c:pt idx="12615">
                  <c:v>-2499</c:v>
                </c:pt>
                <c:pt idx="12616">
                  <c:v>-2404</c:v>
                </c:pt>
                <c:pt idx="12617">
                  <c:v>-2268</c:v>
                </c:pt>
                <c:pt idx="12618">
                  <c:v>-2111</c:v>
                </c:pt>
                <c:pt idx="12619">
                  <c:v>-1972</c:v>
                </c:pt>
                <c:pt idx="12620">
                  <c:v>-1827</c:v>
                </c:pt>
                <c:pt idx="12621">
                  <c:v>-1617</c:v>
                </c:pt>
                <c:pt idx="12622">
                  <c:v>-1368</c:v>
                </c:pt>
                <c:pt idx="12623">
                  <c:v>-1164</c:v>
                </c:pt>
                <c:pt idx="12624">
                  <c:v>-1009</c:v>
                </c:pt>
                <c:pt idx="12625">
                  <c:v>-847</c:v>
                </c:pt>
                <c:pt idx="12626">
                  <c:v>-636</c:v>
                </c:pt>
                <c:pt idx="12627">
                  <c:v>-419</c:v>
                </c:pt>
                <c:pt idx="12628">
                  <c:v>-186</c:v>
                </c:pt>
                <c:pt idx="12629">
                  <c:v>89</c:v>
                </c:pt>
                <c:pt idx="12630">
                  <c:v>338</c:v>
                </c:pt>
                <c:pt idx="12631">
                  <c:v>503</c:v>
                </c:pt>
                <c:pt idx="12632">
                  <c:v>592</c:v>
                </c:pt>
                <c:pt idx="12633">
                  <c:v>657</c:v>
                </c:pt>
                <c:pt idx="12634">
                  <c:v>712</c:v>
                </c:pt>
                <c:pt idx="12635">
                  <c:v>776</c:v>
                </c:pt>
                <c:pt idx="12636">
                  <c:v>844</c:v>
                </c:pt>
                <c:pt idx="12637">
                  <c:v>867</c:v>
                </c:pt>
                <c:pt idx="12638">
                  <c:v>885</c:v>
                </c:pt>
                <c:pt idx="12639">
                  <c:v>887</c:v>
                </c:pt>
                <c:pt idx="12640">
                  <c:v>908</c:v>
                </c:pt>
                <c:pt idx="12641">
                  <c:v>1021</c:v>
                </c:pt>
                <c:pt idx="12642">
                  <c:v>1130</c:v>
                </c:pt>
                <c:pt idx="12643">
                  <c:v>1213</c:v>
                </c:pt>
                <c:pt idx="12644">
                  <c:v>1310</c:v>
                </c:pt>
                <c:pt idx="12645">
                  <c:v>1376</c:v>
                </c:pt>
                <c:pt idx="12646">
                  <c:v>1423</c:v>
                </c:pt>
                <c:pt idx="12647">
                  <c:v>1431</c:v>
                </c:pt>
                <c:pt idx="12648">
                  <c:v>1391</c:v>
                </c:pt>
                <c:pt idx="12649">
                  <c:v>1389</c:v>
                </c:pt>
                <c:pt idx="12650">
                  <c:v>1420</c:v>
                </c:pt>
                <c:pt idx="12651">
                  <c:v>1413</c:v>
                </c:pt>
                <c:pt idx="12652">
                  <c:v>1404</c:v>
                </c:pt>
                <c:pt idx="12653">
                  <c:v>1397</c:v>
                </c:pt>
                <c:pt idx="12654">
                  <c:v>1373</c:v>
                </c:pt>
                <c:pt idx="12655">
                  <c:v>1348</c:v>
                </c:pt>
                <c:pt idx="12656">
                  <c:v>1252</c:v>
                </c:pt>
                <c:pt idx="12657">
                  <c:v>1105</c:v>
                </c:pt>
                <c:pt idx="12658">
                  <c:v>1043</c:v>
                </c:pt>
                <c:pt idx="12659">
                  <c:v>1029</c:v>
                </c:pt>
                <c:pt idx="12660">
                  <c:v>1026</c:v>
                </c:pt>
                <c:pt idx="12661">
                  <c:v>1044</c:v>
                </c:pt>
                <c:pt idx="12662">
                  <c:v>1001</c:v>
                </c:pt>
                <c:pt idx="12663">
                  <c:v>869</c:v>
                </c:pt>
                <c:pt idx="12664">
                  <c:v>729</c:v>
                </c:pt>
                <c:pt idx="12665">
                  <c:v>656</c:v>
                </c:pt>
                <c:pt idx="12666">
                  <c:v>631</c:v>
                </c:pt>
                <c:pt idx="12667">
                  <c:v>623</c:v>
                </c:pt>
                <c:pt idx="12668">
                  <c:v>663</c:v>
                </c:pt>
                <c:pt idx="12669">
                  <c:v>727</c:v>
                </c:pt>
                <c:pt idx="12670">
                  <c:v>783</c:v>
                </c:pt>
                <c:pt idx="12671">
                  <c:v>852</c:v>
                </c:pt>
                <c:pt idx="12672">
                  <c:v>932</c:v>
                </c:pt>
                <c:pt idx="12673">
                  <c:v>1016</c:v>
                </c:pt>
                <c:pt idx="12674">
                  <c:v>1137</c:v>
                </c:pt>
                <c:pt idx="12675">
                  <c:v>1265</c:v>
                </c:pt>
                <c:pt idx="12676">
                  <c:v>1318</c:v>
                </c:pt>
                <c:pt idx="12677">
                  <c:v>1312</c:v>
                </c:pt>
                <c:pt idx="12678">
                  <c:v>1311</c:v>
                </c:pt>
                <c:pt idx="12679">
                  <c:v>1328</c:v>
                </c:pt>
                <c:pt idx="12680">
                  <c:v>1357</c:v>
                </c:pt>
                <c:pt idx="12681">
                  <c:v>1373</c:v>
                </c:pt>
                <c:pt idx="12682">
                  <c:v>1368</c:v>
                </c:pt>
                <c:pt idx="12683">
                  <c:v>1384</c:v>
                </c:pt>
                <c:pt idx="12684">
                  <c:v>1413</c:v>
                </c:pt>
                <c:pt idx="12685">
                  <c:v>1435</c:v>
                </c:pt>
                <c:pt idx="12686">
                  <c:v>1451</c:v>
                </c:pt>
                <c:pt idx="12687">
                  <c:v>1413</c:v>
                </c:pt>
                <c:pt idx="12688">
                  <c:v>1348</c:v>
                </c:pt>
                <c:pt idx="12689">
                  <c:v>1295</c:v>
                </c:pt>
                <c:pt idx="12690">
                  <c:v>1207</c:v>
                </c:pt>
                <c:pt idx="12691">
                  <c:v>1108</c:v>
                </c:pt>
                <c:pt idx="12692">
                  <c:v>1030</c:v>
                </c:pt>
                <c:pt idx="12693">
                  <c:v>949</c:v>
                </c:pt>
                <c:pt idx="12694">
                  <c:v>803</c:v>
                </c:pt>
                <c:pt idx="12695">
                  <c:v>615</c:v>
                </c:pt>
                <c:pt idx="12696">
                  <c:v>473</c:v>
                </c:pt>
                <c:pt idx="12697">
                  <c:v>361</c:v>
                </c:pt>
                <c:pt idx="12698">
                  <c:v>285</c:v>
                </c:pt>
                <c:pt idx="12699">
                  <c:v>261</c:v>
                </c:pt>
                <c:pt idx="12700">
                  <c:v>162</c:v>
                </c:pt>
                <c:pt idx="12701">
                  <c:v>-46</c:v>
                </c:pt>
                <c:pt idx="12702">
                  <c:v>-273</c:v>
                </c:pt>
                <c:pt idx="12703">
                  <c:v>-511</c:v>
                </c:pt>
                <c:pt idx="12704">
                  <c:v>-709</c:v>
                </c:pt>
                <c:pt idx="12705">
                  <c:v>-890</c:v>
                </c:pt>
                <c:pt idx="12706">
                  <c:v>-1145</c:v>
                </c:pt>
                <c:pt idx="12707">
                  <c:v>-1384</c:v>
                </c:pt>
                <c:pt idx="12708">
                  <c:v>-1593</c:v>
                </c:pt>
                <c:pt idx="12709">
                  <c:v>-1786</c:v>
                </c:pt>
                <c:pt idx="12710">
                  <c:v>-1940</c:v>
                </c:pt>
                <c:pt idx="12711">
                  <c:v>-2129</c:v>
                </c:pt>
                <c:pt idx="12712">
                  <c:v>-2294</c:v>
                </c:pt>
                <c:pt idx="12713">
                  <c:v>-2382</c:v>
                </c:pt>
                <c:pt idx="12714">
                  <c:v>-2470</c:v>
                </c:pt>
                <c:pt idx="12715">
                  <c:v>-2595</c:v>
                </c:pt>
                <c:pt idx="12716">
                  <c:v>-2737</c:v>
                </c:pt>
                <c:pt idx="12717">
                  <c:v>-2858</c:v>
                </c:pt>
                <c:pt idx="12718">
                  <c:v>-2976</c:v>
                </c:pt>
                <c:pt idx="12719">
                  <c:v>-3102</c:v>
                </c:pt>
                <c:pt idx="12720">
                  <c:v>-3171</c:v>
                </c:pt>
                <c:pt idx="12721">
                  <c:v>-3131</c:v>
                </c:pt>
                <c:pt idx="12722">
                  <c:v>-2980</c:v>
                </c:pt>
                <c:pt idx="12723">
                  <c:v>-2807</c:v>
                </c:pt>
                <c:pt idx="12724">
                  <c:v>-2665</c:v>
                </c:pt>
                <c:pt idx="12725">
                  <c:v>-2488</c:v>
                </c:pt>
                <c:pt idx="12726">
                  <c:v>-2275</c:v>
                </c:pt>
                <c:pt idx="12727">
                  <c:v>-2075</c:v>
                </c:pt>
                <c:pt idx="12728">
                  <c:v>-1883</c:v>
                </c:pt>
                <c:pt idx="12729">
                  <c:v>-1671</c:v>
                </c:pt>
                <c:pt idx="12730">
                  <c:v>-1460</c:v>
                </c:pt>
                <c:pt idx="12731">
                  <c:v>-1267</c:v>
                </c:pt>
                <c:pt idx="12732">
                  <c:v>-1063</c:v>
                </c:pt>
                <c:pt idx="12733">
                  <c:v>-822</c:v>
                </c:pt>
                <c:pt idx="12734">
                  <c:v>-581</c:v>
                </c:pt>
                <c:pt idx="12735">
                  <c:v>-392</c:v>
                </c:pt>
                <c:pt idx="12736">
                  <c:v>-192</c:v>
                </c:pt>
                <c:pt idx="12737">
                  <c:v>55</c:v>
                </c:pt>
                <c:pt idx="12738">
                  <c:v>274</c:v>
                </c:pt>
                <c:pt idx="12739">
                  <c:v>476</c:v>
                </c:pt>
                <c:pt idx="12740">
                  <c:v>637</c:v>
                </c:pt>
                <c:pt idx="12741">
                  <c:v>708</c:v>
                </c:pt>
                <c:pt idx="12742">
                  <c:v>745</c:v>
                </c:pt>
                <c:pt idx="12743">
                  <c:v>781</c:v>
                </c:pt>
                <c:pt idx="12744">
                  <c:v>837</c:v>
                </c:pt>
                <c:pt idx="12745">
                  <c:v>919</c:v>
                </c:pt>
                <c:pt idx="12746">
                  <c:v>992</c:v>
                </c:pt>
                <c:pt idx="12747">
                  <c:v>1060</c:v>
                </c:pt>
                <c:pt idx="12748">
                  <c:v>1111</c:v>
                </c:pt>
                <c:pt idx="12749">
                  <c:v>1136</c:v>
                </c:pt>
                <c:pt idx="12750">
                  <c:v>1143</c:v>
                </c:pt>
                <c:pt idx="12751">
                  <c:v>1112</c:v>
                </c:pt>
                <c:pt idx="12752">
                  <c:v>1105</c:v>
                </c:pt>
                <c:pt idx="12753">
                  <c:v>1138</c:v>
                </c:pt>
                <c:pt idx="12754">
                  <c:v>1164</c:v>
                </c:pt>
                <c:pt idx="12755">
                  <c:v>1216</c:v>
                </c:pt>
                <c:pt idx="12756">
                  <c:v>1284</c:v>
                </c:pt>
                <c:pt idx="12757">
                  <c:v>1298</c:v>
                </c:pt>
                <c:pt idx="12758">
                  <c:v>1239</c:v>
                </c:pt>
                <c:pt idx="12759">
                  <c:v>1129</c:v>
                </c:pt>
                <c:pt idx="12760">
                  <c:v>999</c:v>
                </c:pt>
                <c:pt idx="12761">
                  <c:v>847</c:v>
                </c:pt>
                <c:pt idx="12762">
                  <c:v>688</c:v>
                </c:pt>
                <c:pt idx="12763">
                  <c:v>574</c:v>
                </c:pt>
                <c:pt idx="12764">
                  <c:v>472</c:v>
                </c:pt>
                <c:pt idx="12765">
                  <c:v>305</c:v>
                </c:pt>
                <c:pt idx="12766">
                  <c:v>173</c:v>
                </c:pt>
                <c:pt idx="12767">
                  <c:v>124</c:v>
                </c:pt>
                <c:pt idx="12768">
                  <c:v>67</c:v>
                </c:pt>
                <c:pt idx="12769">
                  <c:v>20</c:v>
                </c:pt>
                <c:pt idx="12770">
                  <c:v>-26</c:v>
                </c:pt>
                <c:pt idx="12771">
                  <c:v>-119</c:v>
                </c:pt>
                <c:pt idx="12772">
                  <c:v>-224</c:v>
                </c:pt>
                <c:pt idx="12773">
                  <c:v>-354</c:v>
                </c:pt>
                <c:pt idx="12774">
                  <c:v>-456</c:v>
                </c:pt>
                <c:pt idx="12775">
                  <c:v>-475</c:v>
                </c:pt>
                <c:pt idx="12776">
                  <c:v>-468</c:v>
                </c:pt>
                <c:pt idx="12777">
                  <c:v>-428</c:v>
                </c:pt>
                <c:pt idx="12778">
                  <c:v>-369</c:v>
                </c:pt>
                <c:pt idx="12779">
                  <c:v>-353</c:v>
                </c:pt>
                <c:pt idx="12780">
                  <c:v>-371</c:v>
                </c:pt>
                <c:pt idx="12781">
                  <c:v>-385</c:v>
                </c:pt>
                <c:pt idx="12782">
                  <c:v>-314</c:v>
                </c:pt>
                <c:pt idx="12783">
                  <c:v>-161</c:v>
                </c:pt>
                <c:pt idx="12784">
                  <c:v>5</c:v>
                </c:pt>
                <c:pt idx="12785">
                  <c:v>155</c:v>
                </c:pt>
                <c:pt idx="12786">
                  <c:v>237</c:v>
                </c:pt>
                <c:pt idx="12787">
                  <c:v>296</c:v>
                </c:pt>
                <c:pt idx="12788">
                  <c:v>421</c:v>
                </c:pt>
                <c:pt idx="12789">
                  <c:v>585</c:v>
                </c:pt>
                <c:pt idx="12790">
                  <c:v>743</c:v>
                </c:pt>
                <c:pt idx="12791">
                  <c:v>881</c:v>
                </c:pt>
                <c:pt idx="12792">
                  <c:v>1074</c:v>
                </c:pt>
                <c:pt idx="12793">
                  <c:v>1297</c:v>
                </c:pt>
                <c:pt idx="12794">
                  <c:v>1428</c:v>
                </c:pt>
                <c:pt idx="12795">
                  <c:v>1481</c:v>
                </c:pt>
                <c:pt idx="12796">
                  <c:v>1536</c:v>
                </c:pt>
                <c:pt idx="12797">
                  <c:v>1633</c:v>
                </c:pt>
                <c:pt idx="12798">
                  <c:v>1722</c:v>
                </c:pt>
                <c:pt idx="12799">
                  <c:v>1751</c:v>
                </c:pt>
              </c:numCache>
            </c:numRef>
          </c:val>
          <c:smooth val="0"/>
          <c:extLst>
            <c:ext xmlns:c16="http://schemas.microsoft.com/office/drawing/2014/chart" uri="{C3380CC4-5D6E-409C-BE32-E72D297353CC}">
              <c16:uniqueId val="{00000000-B8AF-4EAA-8271-68929B72632F}"/>
            </c:ext>
          </c:extLst>
        </c:ser>
        <c:dLbls>
          <c:showLegendKey val="0"/>
          <c:showVal val="0"/>
          <c:showCatName val="0"/>
          <c:showSerName val="0"/>
          <c:showPercent val="0"/>
          <c:showBubbleSize val="0"/>
        </c:dLbls>
        <c:smooth val="0"/>
        <c:axId val="1099389999"/>
        <c:axId val="1099376687"/>
      </c:lineChart>
      <c:catAx>
        <c:axId val="1099389999"/>
        <c:scaling>
          <c:orientation val="minMax"/>
        </c:scaling>
        <c:delete val="1"/>
        <c:axPos val="b"/>
        <c:majorTickMark val="out"/>
        <c:minorTickMark val="none"/>
        <c:tickLblPos val="nextTo"/>
        <c:crossAx val="1099376687"/>
        <c:crosses val="autoZero"/>
        <c:auto val="1"/>
        <c:lblAlgn val="ctr"/>
        <c:lblOffset val="100"/>
        <c:noMultiLvlLbl val="0"/>
      </c:catAx>
      <c:valAx>
        <c:axId val="109937668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099389999"/>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Accuracy for number of states</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Digits</c:v>
          </c:tx>
          <c:spPr>
            <a:ln w="28575" cap="rnd">
              <a:solidFill>
                <a:schemeClr val="accent5"/>
              </a:solidFill>
              <a:round/>
            </a:ln>
            <a:effectLst/>
          </c:spPr>
          <c:marker>
            <c:symbol val="none"/>
          </c:marker>
          <c:cat>
            <c:numRef>
              <c:f>Sheet2!$A$1:$A$8</c:f>
              <c:numCache>
                <c:formatCode>General</c:formatCode>
                <c:ptCount val="8"/>
                <c:pt idx="0">
                  <c:v>5</c:v>
                </c:pt>
                <c:pt idx="1">
                  <c:v>10</c:v>
                </c:pt>
                <c:pt idx="2">
                  <c:v>15</c:v>
                </c:pt>
                <c:pt idx="3">
                  <c:v>20</c:v>
                </c:pt>
                <c:pt idx="4">
                  <c:v>25</c:v>
                </c:pt>
                <c:pt idx="5">
                  <c:v>30</c:v>
                </c:pt>
                <c:pt idx="6">
                  <c:v>35</c:v>
                </c:pt>
                <c:pt idx="7">
                  <c:v>40</c:v>
                </c:pt>
              </c:numCache>
            </c:numRef>
          </c:cat>
          <c:val>
            <c:numRef>
              <c:f>Sheet2!$B$1:$B$8</c:f>
              <c:numCache>
                <c:formatCode>General</c:formatCode>
                <c:ptCount val="8"/>
                <c:pt idx="0">
                  <c:v>92</c:v>
                </c:pt>
                <c:pt idx="1">
                  <c:v>94</c:v>
                </c:pt>
                <c:pt idx="2">
                  <c:v>92</c:v>
                </c:pt>
                <c:pt idx="3">
                  <c:v>92</c:v>
                </c:pt>
                <c:pt idx="4">
                  <c:v>90</c:v>
                </c:pt>
                <c:pt idx="5">
                  <c:v>90</c:v>
                </c:pt>
                <c:pt idx="6">
                  <c:v>88</c:v>
                </c:pt>
                <c:pt idx="7">
                  <c:v>88</c:v>
                </c:pt>
              </c:numCache>
            </c:numRef>
          </c:val>
          <c:smooth val="0"/>
          <c:extLst>
            <c:ext xmlns:c16="http://schemas.microsoft.com/office/drawing/2014/chart" uri="{C3380CC4-5D6E-409C-BE32-E72D297353CC}">
              <c16:uniqueId val="{00000000-6852-4486-B430-BA913E683810}"/>
            </c:ext>
          </c:extLst>
        </c:ser>
        <c:ser>
          <c:idx val="2"/>
          <c:order val="1"/>
          <c:tx>
            <c:v>Commands</c:v>
          </c:tx>
          <c:spPr>
            <a:ln w="28575" cap="rnd">
              <a:solidFill>
                <a:schemeClr val="accent5">
                  <a:tint val="65000"/>
                </a:schemeClr>
              </a:solidFill>
              <a:round/>
            </a:ln>
            <a:effectLst/>
          </c:spPr>
          <c:marker>
            <c:symbol val="none"/>
          </c:marker>
          <c:cat>
            <c:numRef>
              <c:f>Sheet2!$A$1:$A$8</c:f>
              <c:numCache>
                <c:formatCode>General</c:formatCode>
                <c:ptCount val="8"/>
                <c:pt idx="0">
                  <c:v>5</c:v>
                </c:pt>
                <c:pt idx="1">
                  <c:v>10</c:v>
                </c:pt>
                <c:pt idx="2">
                  <c:v>15</c:v>
                </c:pt>
                <c:pt idx="3">
                  <c:v>20</c:v>
                </c:pt>
                <c:pt idx="4">
                  <c:v>25</c:v>
                </c:pt>
                <c:pt idx="5">
                  <c:v>30</c:v>
                </c:pt>
                <c:pt idx="6">
                  <c:v>35</c:v>
                </c:pt>
                <c:pt idx="7">
                  <c:v>40</c:v>
                </c:pt>
              </c:numCache>
            </c:numRef>
          </c:cat>
          <c:val>
            <c:numRef>
              <c:f>Sheet2!$C$1:$C$8</c:f>
              <c:numCache>
                <c:formatCode>General</c:formatCode>
                <c:ptCount val="8"/>
                <c:pt idx="0">
                  <c:v>46</c:v>
                </c:pt>
                <c:pt idx="1">
                  <c:v>55</c:v>
                </c:pt>
                <c:pt idx="2">
                  <c:v>72</c:v>
                </c:pt>
                <c:pt idx="3">
                  <c:v>61</c:v>
                </c:pt>
                <c:pt idx="4">
                  <c:v>70</c:v>
                </c:pt>
                <c:pt idx="5">
                  <c:v>67</c:v>
                </c:pt>
                <c:pt idx="6">
                  <c:v>71</c:v>
                </c:pt>
                <c:pt idx="7">
                  <c:v>69</c:v>
                </c:pt>
              </c:numCache>
            </c:numRef>
          </c:val>
          <c:smooth val="0"/>
          <c:extLst>
            <c:ext xmlns:c16="http://schemas.microsoft.com/office/drawing/2014/chart" uri="{C3380CC4-5D6E-409C-BE32-E72D297353CC}">
              <c16:uniqueId val="{00000001-6852-4486-B430-BA913E683810}"/>
            </c:ext>
          </c:extLst>
        </c:ser>
        <c:dLbls>
          <c:showLegendKey val="0"/>
          <c:showVal val="0"/>
          <c:showCatName val="0"/>
          <c:showSerName val="0"/>
          <c:showPercent val="0"/>
          <c:showBubbleSize val="0"/>
        </c:dLbls>
        <c:smooth val="0"/>
        <c:axId val="1892276271"/>
        <c:axId val="1892280847"/>
      </c:lineChart>
      <c:catAx>
        <c:axId val="189227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92280847"/>
        <c:crosses val="autoZero"/>
        <c:auto val="1"/>
        <c:lblAlgn val="ctr"/>
        <c:lblOffset val="100"/>
        <c:noMultiLvlLbl val="0"/>
      </c:catAx>
      <c:valAx>
        <c:axId val="1892280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9227627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Accuracy for size of codebook</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Digits</c:v>
          </c:tx>
          <c:spPr>
            <a:ln w="28575" cap="rnd">
              <a:solidFill>
                <a:schemeClr val="accent5"/>
              </a:solidFill>
              <a:round/>
            </a:ln>
            <a:effectLst/>
          </c:spPr>
          <c:marker>
            <c:symbol val="none"/>
          </c:marker>
          <c:cat>
            <c:numRef>
              <c:f>Sheet1!$A$1:$A$7</c:f>
              <c:numCache>
                <c:formatCode>General</c:formatCode>
                <c:ptCount val="7"/>
                <c:pt idx="0">
                  <c:v>8</c:v>
                </c:pt>
                <c:pt idx="1">
                  <c:v>16</c:v>
                </c:pt>
                <c:pt idx="2">
                  <c:v>32</c:v>
                </c:pt>
                <c:pt idx="3">
                  <c:v>64</c:v>
                </c:pt>
                <c:pt idx="4">
                  <c:v>128</c:v>
                </c:pt>
                <c:pt idx="5">
                  <c:v>256</c:v>
                </c:pt>
                <c:pt idx="6">
                  <c:v>512</c:v>
                </c:pt>
              </c:numCache>
            </c:numRef>
          </c:cat>
          <c:val>
            <c:numRef>
              <c:f>Sheet1!$B$1:$B$7</c:f>
              <c:numCache>
                <c:formatCode>General</c:formatCode>
                <c:ptCount val="7"/>
                <c:pt idx="0">
                  <c:v>82</c:v>
                </c:pt>
                <c:pt idx="1">
                  <c:v>92</c:v>
                </c:pt>
                <c:pt idx="2">
                  <c:v>84</c:v>
                </c:pt>
                <c:pt idx="3">
                  <c:v>90</c:v>
                </c:pt>
                <c:pt idx="4">
                  <c:v>84</c:v>
                </c:pt>
                <c:pt idx="5">
                  <c:v>86</c:v>
                </c:pt>
                <c:pt idx="6">
                  <c:v>80</c:v>
                </c:pt>
              </c:numCache>
            </c:numRef>
          </c:val>
          <c:smooth val="0"/>
          <c:extLst>
            <c:ext xmlns:c16="http://schemas.microsoft.com/office/drawing/2014/chart" uri="{C3380CC4-5D6E-409C-BE32-E72D297353CC}">
              <c16:uniqueId val="{00000000-4AC5-417F-9CD2-67072AE24D9F}"/>
            </c:ext>
          </c:extLst>
        </c:ser>
        <c:ser>
          <c:idx val="2"/>
          <c:order val="1"/>
          <c:tx>
            <c:v>Commands</c:v>
          </c:tx>
          <c:spPr>
            <a:ln w="28575" cap="rnd">
              <a:solidFill>
                <a:schemeClr val="accent5">
                  <a:tint val="65000"/>
                </a:schemeClr>
              </a:solidFill>
              <a:round/>
            </a:ln>
            <a:effectLst/>
          </c:spPr>
          <c:marker>
            <c:symbol val="none"/>
          </c:marker>
          <c:cat>
            <c:numRef>
              <c:f>Sheet1!$A$1:$A$7</c:f>
              <c:numCache>
                <c:formatCode>General</c:formatCode>
                <c:ptCount val="7"/>
                <c:pt idx="0">
                  <c:v>8</c:v>
                </c:pt>
                <c:pt idx="1">
                  <c:v>16</c:v>
                </c:pt>
                <c:pt idx="2">
                  <c:v>32</c:v>
                </c:pt>
                <c:pt idx="3">
                  <c:v>64</c:v>
                </c:pt>
                <c:pt idx="4">
                  <c:v>128</c:v>
                </c:pt>
                <c:pt idx="5">
                  <c:v>256</c:v>
                </c:pt>
                <c:pt idx="6">
                  <c:v>512</c:v>
                </c:pt>
              </c:numCache>
            </c:numRef>
          </c:cat>
          <c:val>
            <c:numRef>
              <c:f>Sheet1!$C$1:$C$7</c:f>
              <c:numCache>
                <c:formatCode>General</c:formatCode>
                <c:ptCount val="7"/>
                <c:pt idx="0">
                  <c:v>45</c:v>
                </c:pt>
                <c:pt idx="1">
                  <c:v>58</c:v>
                </c:pt>
                <c:pt idx="2">
                  <c:v>60</c:v>
                </c:pt>
                <c:pt idx="3">
                  <c:v>68</c:v>
                </c:pt>
                <c:pt idx="4">
                  <c:v>73</c:v>
                </c:pt>
                <c:pt idx="5">
                  <c:v>64</c:v>
                </c:pt>
                <c:pt idx="6">
                  <c:v>62</c:v>
                </c:pt>
              </c:numCache>
            </c:numRef>
          </c:val>
          <c:smooth val="0"/>
          <c:extLst>
            <c:ext xmlns:c16="http://schemas.microsoft.com/office/drawing/2014/chart" uri="{C3380CC4-5D6E-409C-BE32-E72D297353CC}">
              <c16:uniqueId val="{00000001-4AC5-417F-9CD2-67072AE24D9F}"/>
            </c:ext>
          </c:extLst>
        </c:ser>
        <c:dLbls>
          <c:showLegendKey val="0"/>
          <c:showVal val="0"/>
          <c:showCatName val="0"/>
          <c:showSerName val="0"/>
          <c:showPercent val="0"/>
          <c:showBubbleSize val="0"/>
        </c:dLbls>
        <c:smooth val="0"/>
        <c:axId val="2037960159"/>
        <c:axId val="2037962239"/>
      </c:lineChart>
      <c:catAx>
        <c:axId val="2037960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37962239"/>
        <c:crosses val="autoZero"/>
        <c:auto val="1"/>
        <c:lblAlgn val="ctr"/>
        <c:lblOffset val="100"/>
        <c:noMultiLvlLbl val="0"/>
      </c:catAx>
      <c:valAx>
        <c:axId val="2037962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379601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20495-D5BD-4182-892A-1125DB0DDE52}" type="doc">
      <dgm:prSet loTypeId="urn:microsoft.com/office/officeart/2005/8/layout/hProcess3" loCatId="process" qsTypeId="urn:microsoft.com/office/officeart/2005/8/quickstyle/simple3" qsCatId="simple" csTypeId="urn:microsoft.com/office/officeart/2005/8/colors/colorful5" csCatId="colorful" phldr="1"/>
      <dgm:spPr/>
      <dgm:t>
        <a:bodyPr/>
        <a:lstStyle/>
        <a:p>
          <a:endParaRPr lang="en-US"/>
        </a:p>
      </dgm:t>
    </dgm:pt>
    <dgm:pt modelId="{B45AAB89-CD27-4939-A987-819BA8C147AD}">
      <dgm:prSet phldrT="[Text]" custT="1"/>
      <dgm:spPr/>
      <dgm:t>
        <a:bodyPr/>
        <a:lstStyle/>
        <a:p>
          <a:r>
            <a:rPr lang="en-US" sz="1900" dirty="0" smtClean="0"/>
            <a:t>Pre-processing</a:t>
          </a:r>
          <a:endParaRPr lang="en-US" sz="1900" dirty="0"/>
        </a:p>
      </dgm:t>
    </dgm:pt>
    <dgm:pt modelId="{BA766B04-094F-4DAF-B8C9-85742DA98DE6}" type="parTrans" cxnId="{B7A7B339-1D56-47A1-9063-C097C6151552}">
      <dgm:prSet/>
      <dgm:spPr/>
      <dgm:t>
        <a:bodyPr/>
        <a:lstStyle/>
        <a:p>
          <a:endParaRPr lang="en-US"/>
        </a:p>
      </dgm:t>
    </dgm:pt>
    <dgm:pt modelId="{39E857CC-A34C-46B8-A1B6-E22B26CF975E}" type="sibTrans" cxnId="{B7A7B339-1D56-47A1-9063-C097C6151552}">
      <dgm:prSet/>
      <dgm:spPr/>
      <dgm:t>
        <a:bodyPr/>
        <a:lstStyle/>
        <a:p>
          <a:endParaRPr lang="en-US"/>
        </a:p>
      </dgm:t>
    </dgm:pt>
    <dgm:pt modelId="{0E5AEB89-71AE-42F1-90C6-6C61E790BABD}">
      <dgm:prSet phldrT="[Text]" custT="1"/>
      <dgm:spPr/>
      <dgm:t>
        <a:bodyPr/>
        <a:lstStyle/>
        <a:p>
          <a:r>
            <a:rPr lang="en-US" sz="1900" dirty="0" smtClean="0"/>
            <a:t>Feature Extraction</a:t>
          </a:r>
          <a:endParaRPr lang="en-US" sz="1900" dirty="0"/>
        </a:p>
      </dgm:t>
    </dgm:pt>
    <dgm:pt modelId="{F88A8D26-A0CA-4237-8A61-1634A276B2E9}" type="parTrans" cxnId="{7F2D1C1F-EB85-4EB7-9BC4-5E04303F05BD}">
      <dgm:prSet/>
      <dgm:spPr/>
      <dgm:t>
        <a:bodyPr/>
        <a:lstStyle/>
        <a:p>
          <a:endParaRPr lang="en-US"/>
        </a:p>
      </dgm:t>
    </dgm:pt>
    <dgm:pt modelId="{9A007B66-F6C5-4257-BA28-C836023FF495}" type="sibTrans" cxnId="{7F2D1C1F-EB85-4EB7-9BC4-5E04303F05BD}">
      <dgm:prSet/>
      <dgm:spPr/>
      <dgm:t>
        <a:bodyPr/>
        <a:lstStyle/>
        <a:p>
          <a:endParaRPr lang="en-US"/>
        </a:p>
      </dgm:t>
    </dgm:pt>
    <dgm:pt modelId="{C012D404-D547-4C80-A61E-9A8C5AA1DF77}">
      <dgm:prSet phldrT="[Text]" custT="1"/>
      <dgm:spPr/>
      <dgm:t>
        <a:bodyPr/>
        <a:lstStyle/>
        <a:p>
          <a:r>
            <a:rPr lang="en-US" sz="1600" dirty="0" smtClean="0"/>
            <a:t>LPCC or MFCC</a:t>
          </a:r>
          <a:endParaRPr lang="en-US" sz="1600" dirty="0"/>
        </a:p>
      </dgm:t>
    </dgm:pt>
    <dgm:pt modelId="{7FDF59DF-E3FE-4B59-B554-39181DB9C834}" type="parTrans" cxnId="{0C973D90-E93B-4F62-B51C-9FB5CBBF5521}">
      <dgm:prSet/>
      <dgm:spPr/>
      <dgm:t>
        <a:bodyPr/>
        <a:lstStyle/>
        <a:p>
          <a:endParaRPr lang="en-US"/>
        </a:p>
      </dgm:t>
    </dgm:pt>
    <dgm:pt modelId="{FE13ACD8-906D-4842-8F4A-1E1BFF7D4AD6}" type="sibTrans" cxnId="{0C973D90-E93B-4F62-B51C-9FB5CBBF5521}">
      <dgm:prSet/>
      <dgm:spPr/>
      <dgm:t>
        <a:bodyPr/>
        <a:lstStyle/>
        <a:p>
          <a:endParaRPr lang="en-US"/>
        </a:p>
      </dgm:t>
    </dgm:pt>
    <dgm:pt modelId="{3D620747-D6D4-413E-8731-40E88CAD015A}">
      <dgm:prSet phldrT="[Text]" custT="1"/>
      <dgm:spPr/>
      <dgm:t>
        <a:bodyPr/>
        <a:lstStyle/>
        <a:p>
          <a:r>
            <a:rPr lang="en-US" sz="1900" dirty="0" smtClean="0"/>
            <a:t>Vector Quantization</a:t>
          </a:r>
          <a:endParaRPr lang="en-US" sz="1900" dirty="0"/>
        </a:p>
      </dgm:t>
    </dgm:pt>
    <dgm:pt modelId="{CCF2A1BC-7CF4-4766-A207-FC3184E12969}" type="parTrans" cxnId="{10BBB734-9577-4A50-8252-51BD31814B4C}">
      <dgm:prSet/>
      <dgm:spPr/>
      <dgm:t>
        <a:bodyPr/>
        <a:lstStyle/>
        <a:p>
          <a:endParaRPr lang="en-US"/>
        </a:p>
      </dgm:t>
    </dgm:pt>
    <dgm:pt modelId="{2229DE6D-166E-422A-A1EF-595913D1BDF3}" type="sibTrans" cxnId="{10BBB734-9577-4A50-8252-51BD31814B4C}">
      <dgm:prSet/>
      <dgm:spPr/>
      <dgm:t>
        <a:bodyPr/>
        <a:lstStyle/>
        <a:p>
          <a:endParaRPr lang="en-US"/>
        </a:p>
      </dgm:t>
    </dgm:pt>
    <dgm:pt modelId="{A8C801B9-3258-428B-818E-3C63F8FA9311}">
      <dgm:prSet phldrT="[Text]" custT="1"/>
      <dgm:spPr/>
      <dgm:t>
        <a:bodyPr/>
        <a:lstStyle/>
        <a:p>
          <a:r>
            <a:rPr lang="en-US" sz="1600" dirty="0" smtClean="0"/>
            <a:t>Forward procedure</a:t>
          </a:r>
          <a:endParaRPr lang="en-US" sz="1600" dirty="0"/>
        </a:p>
      </dgm:t>
    </dgm:pt>
    <dgm:pt modelId="{30CCE8D5-6B48-4C56-BB46-2A3E865D09F5}" type="parTrans" cxnId="{707ABBC3-C0B6-4B66-9BFA-B74E4073F009}">
      <dgm:prSet/>
      <dgm:spPr/>
      <dgm:t>
        <a:bodyPr/>
        <a:lstStyle/>
        <a:p>
          <a:endParaRPr lang="en-US"/>
        </a:p>
      </dgm:t>
    </dgm:pt>
    <dgm:pt modelId="{95A5BDD1-37EB-44BD-91BE-B5C4960807F4}" type="sibTrans" cxnId="{707ABBC3-C0B6-4B66-9BFA-B74E4073F009}">
      <dgm:prSet/>
      <dgm:spPr/>
      <dgm:t>
        <a:bodyPr/>
        <a:lstStyle/>
        <a:p>
          <a:endParaRPr lang="en-US"/>
        </a:p>
      </dgm:t>
    </dgm:pt>
    <dgm:pt modelId="{5C66ADFD-99C1-44FD-8AAE-71C8968D3BA0}">
      <dgm:prSet phldrT="[Text]" custT="1"/>
      <dgm:spPr/>
      <dgm:t>
        <a:bodyPr/>
        <a:lstStyle/>
        <a:p>
          <a:r>
            <a:rPr lang="en-US" sz="1900" dirty="0" smtClean="0"/>
            <a:t>Word </a:t>
          </a:r>
          <a:r>
            <a:rPr lang="en-US" sz="1900" dirty="0" smtClean="0"/>
            <a:t>Modeling</a:t>
          </a:r>
          <a:endParaRPr lang="en-US" sz="1900" dirty="0"/>
        </a:p>
      </dgm:t>
    </dgm:pt>
    <dgm:pt modelId="{CBD4894B-3AFF-4708-B23F-31A7BDEC1B63}" type="parTrans" cxnId="{AD39A0AE-7BD3-46B1-BBB9-2646825FD0CC}">
      <dgm:prSet/>
      <dgm:spPr/>
      <dgm:t>
        <a:bodyPr/>
        <a:lstStyle/>
        <a:p>
          <a:endParaRPr lang="en-US"/>
        </a:p>
      </dgm:t>
    </dgm:pt>
    <dgm:pt modelId="{FF2EB92E-6D97-4C81-99ED-FBFDC9D5B01A}" type="sibTrans" cxnId="{AD39A0AE-7BD3-46B1-BBB9-2646825FD0CC}">
      <dgm:prSet/>
      <dgm:spPr/>
      <dgm:t>
        <a:bodyPr/>
        <a:lstStyle/>
        <a:p>
          <a:endParaRPr lang="en-US"/>
        </a:p>
      </dgm:t>
    </dgm:pt>
    <dgm:pt modelId="{6B29A8F1-7651-4608-9ADA-1C0649C379A1}">
      <dgm:prSet phldrT="[Text]" custT="1"/>
      <dgm:spPr/>
      <dgm:t>
        <a:bodyPr/>
        <a:lstStyle/>
        <a:p>
          <a:r>
            <a:rPr lang="en-US" sz="1600" dirty="0" smtClean="0"/>
            <a:t>LBG and </a:t>
          </a:r>
          <a:r>
            <a:rPr lang="en-US" sz="1600" dirty="0" err="1" smtClean="0"/>
            <a:t>KMeans</a:t>
          </a:r>
          <a:endParaRPr lang="en-US" sz="1600" dirty="0"/>
        </a:p>
      </dgm:t>
    </dgm:pt>
    <dgm:pt modelId="{4EB298F3-47C6-49CA-A971-ED51D7A42C5C}" type="parTrans" cxnId="{9A27E5C5-D50E-49A6-AD63-BB51FCC5F007}">
      <dgm:prSet/>
      <dgm:spPr/>
      <dgm:t>
        <a:bodyPr/>
        <a:lstStyle/>
        <a:p>
          <a:endParaRPr lang="en-US"/>
        </a:p>
      </dgm:t>
    </dgm:pt>
    <dgm:pt modelId="{B405AFAB-A70D-40F0-940A-2C1BD321F1D7}" type="sibTrans" cxnId="{9A27E5C5-D50E-49A6-AD63-BB51FCC5F007}">
      <dgm:prSet/>
      <dgm:spPr/>
      <dgm:t>
        <a:bodyPr/>
        <a:lstStyle/>
        <a:p>
          <a:endParaRPr lang="en-US"/>
        </a:p>
      </dgm:t>
    </dgm:pt>
    <dgm:pt modelId="{0B3D3BBF-9F20-4F10-BE01-43A42C7F1809}">
      <dgm:prSet phldrT="[Text]" custT="1"/>
      <dgm:spPr/>
      <dgm:t>
        <a:bodyPr/>
        <a:lstStyle/>
        <a:p>
          <a:r>
            <a:rPr lang="en-US" sz="1600" dirty="0" smtClean="0"/>
            <a:t>Gain calculation</a:t>
          </a:r>
          <a:endParaRPr lang="en-US" sz="1600" dirty="0"/>
        </a:p>
      </dgm:t>
    </dgm:pt>
    <dgm:pt modelId="{19DFBC62-D49F-4C48-B1E3-5D94DAE189CF}" type="parTrans" cxnId="{A6D33BBD-EE9D-4079-8022-C8102264C4DC}">
      <dgm:prSet/>
      <dgm:spPr/>
      <dgm:t>
        <a:bodyPr/>
        <a:lstStyle/>
        <a:p>
          <a:endParaRPr lang="en-US"/>
        </a:p>
      </dgm:t>
    </dgm:pt>
    <dgm:pt modelId="{7F22630E-5A99-4BD8-BBA2-D4ABC2C7C5DA}" type="sibTrans" cxnId="{A6D33BBD-EE9D-4079-8022-C8102264C4DC}">
      <dgm:prSet/>
      <dgm:spPr/>
      <dgm:t>
        <a:bodyPr/>
        <a:lstStyle/>
        <a:p>
          <a:endParaRPr lang="en-US"/>
        </a:p>
      </dgm:t>
    </dgm:pt>
    <dgm:pt modelId="{9600B9F2-AEB6-4625-801A-402A17EF2A46}">
      <dgm:prSet phldrT="[Text]" custT="1"/>
      <dgm:spPr/>
      <dgm:t>
        <a:bodyPr/>
        <a:lstStyle/>
        <a:p>
          <a:r>
            <a:rPr lang="en-US" sz="1600" dirty="0" smtClean="0"/>
            <a:t>Distance measure</a:t>
          </a:r>
          <a:endParaRPr lang="en-US" sz="1600" dirty="0"/>
        </a:p>
      </dgm:t>
    </dgm:pt>
    <dgm:pt modelId="{8CF9645F-E6EC-41F3-AAF1-3E67610038A7}" type="parTrans" cxnId="{ADF34437-4549-498A-A5DB-FF354F543B25}">
      <dgm:prSet/>
      <dgm:spPr/>
      <dgm:t>
        <a:bodyPr/>
        <a:lstStyle/>
        <a:p>
          <a:endParaRPr lang="en-US"/>
        </a:p>
      </dgm:t>
    </dgm:pt>
    <dgm:pt modelId="{C0FDCA02-6CE6-4F2A-854A-3A0CA7373B13}" type="sibTrans" cxnId="{ADF34437-4549-498A-A5DB-FF354F543B25}">
      <dgm:prSet/>
      <dgm:spPr/>
      <dgm:t>
        <a:bodyPr/>
        <a:lstStyle/>
        <a:p>
          <a:endParaRPr lang="en-US"/>
        </a:p>
      </dgm:t>
    </dgm:pt>
    <dgm:pt modelId="{377D829A-48BC-496A-89F6-73AA12DB760D}">
      <dgm:prSet phldrT="[Text]" custT="1"/>
      <dgm:spPr/>
      <dgm:t>
        <a:bodyPr/>
        <a:lstStyle/>
        <a:p>
          <a:r>
            <a:rPr lang="en-US" sz="1600" dirty="0" smtClean="0"/>
            <a:t>Pre-emphasis</a:t>
          </a:r>
          <a:endParaRPr lang="en-US" sz="1600" dirty="0"/>
        </a:p>
      </dgm:t>
    </dgm:pt>
    <dgm:pt modelId="{93DDEE5F-C735-4F9D-9DA5-6D48FCAB479F}" type="parTrans" cxnId="{7ECA387E-5D95-4B7A-8894-3255AB6ACB9D}">
      <dgm:prSet/>
      <dgm:spPr/>
      <dgm:t>
        <a:bodyPr/>
        <a:lstStyle/>
        <a:p>
          <a:endParaRPr lang="en-US"/>
        </a:p>
      </dgm:t>
    </dgm:pt>
    <dgm:pt modelId="{41A1619D-7AF1-4610-A08E-EC632ED88C18}" type="sibTrans" cxnId="{7ECA387E-5D95-4B7A-8894-3255AB6ACB9D}">
      <dgm:prSet/>
      <dgm:spPr/>
      <dgm:t>
        <a:bodyPr/>
        <a:lstStyle/>
        <a:p>
          <a:endParaRPr lang="en-US"/>
        </a:p>
      </dgm:t>
    </dgm:pt>
    <dgm:pt modelId="{FD72072B-0727-4EBF-B222-C176C0CE086F}">
      <dgm:prSet phldrT="[Text]" custT="1"/>
      <dgm:spPr/>
      <dgm:t>
        <a:bodyPr/>
        <a:lstStyle/>
        <a:p>
          <a:r>
            <a:rPr lang="en-US" sz="1600" dirty="0" smtClean="0"/>
            <a:t>Hamming</a:t>
          </a:r>
          <a:endParaRPr lang="en-US" sz="1600" dirty="0"/>
        </a:p>
      </dgm:t>
    </dgm:pt>
    <dgm:pt modelId="{CF4614A9-4C66-4C1E-9153-E3F9A72EB4C7}" type="parTrans" cxnId="{4A93E33A-C05D-475B-9806-A66DC64FB43D}">
      <dgm:prSet/>
      <dgm:spPr/>
      <dgm:t>
        <a:bodyPr/>
        <a:lstStyle/>
        <a:p>
          <a:endParaRPr lang="en-US"/>
        </a:p>
      </dgm:t>
    </dgm:pt>
    <dgm:pt modelId="{6ED5780D-316D-4679-BDEC-6B59B47412D3}" type="sibTrans" cxnId="{4A93E33A-C05D-475B-9806-A66DC64FB43D}">
      <dgm:prSet/>
      <dgm:spPr/>
      <dgm:t>
        <a:bodyPr/>
        <a:lstStyle/>
        <a:p>
          <a:endParaRPr lang="en-US"/>
        </a:p>
      </dgm:t>
    </dgm:pt>
    <dgm:pt modelId="{484284B7-599D-4C69-A1DD-A5FCB323342C}">
      <dgm:prSet phldrT="[Text]" custT="1"/>
      <dgm:spPr/>
      <dgm:t>
        <a:bodyPr/>
        <a:lstStyle/>
        <a:p>
          <a:r>
            <a:rPr lang="en-US" sz="1600" dirty="0" smtClean="0"/>
            <a:t>Delta features</a:t>
          </a:r>
          <a:endParaRPr lang="en-US" sz="1600" dirty="0"/>
        </a:p>
      </dgm:t>
    </dgm:pt>
    <dgm:pt modelId="{A256F52D-C892-480A-9944-45517B75EF91}" type="parTrans" cxnId="{CB137BA2-970E-4BC6-8130-46A268037B49}">
      <dgm:prSet/>
      <dgm:spPr/>
      <dgm:t>
        <a:bodyPr/>
        <a:lstStyle/>
        <a:p>
          <a:endParaRPr lang="en-US"/>
        </a:p>
      </dgm:t>
    </dgm:pt>
    <dgm:pt modelId="{BE16516A-F369-4088-BB54-6920D27A0EDF}" type="sibTrans" cxnId="{CB137BA2-970E-4BC6-8130-46A268037B49}">
      <dgm:prSet/>
      <dgm:spPr/>
      <dgm:t>
        <a:bodyPr/>
        <a:lstStyle/>
        <a:p>
          <a:endParaRPr lang="en-US"/>
        </a:p>
      </dgm:t>
    </dgm:pt>
    <dgm:pt modelId="{A1A3ABC8-877E-4690-A782-BCC83DEC037A}">
      <dgm:prSet phldrT="[Text]" custT="1"/>
      <dgm:spPr/>
      <dgm:t>
        <a:bodyPr/>
        <a:lstStyle/>
        <a:p>
          <a:r>
            <a:rPr lang="en-US" sz="1600" dirty="0" smtClean="0"/>
            <a:t>Acceleration </a:t>
          </a:r>
          <a:r>
            <a:rPr lang="en-US" sz="1600" dirty="0" smtClean="0"/>
            <a:t>features</a:t>
          </a:r>
          <a:endParaRPr lang="en-US" sz="1600" dirty="0"/>
        </a:p>
      </dgm:t>
    </dgm:pt>
    <dgm:pt modelId="{E7153E78-9365-4418-963D-CA60463B535B}" type="parTrans" cxnId="{2AF91921-86A4-43D7-A530-9C65C49FBD43}">
      <dgm:prSet/>
      <dgm:spPr/>
      <dgm:t>
        <a:bodyPr/>
        <a:lstStyle/>
        <a:p>
          <a:endParaRPr lang="en-US"/>
        </a:p>
      </dgm:t>
    </dgm:pt>
    <dgm:pt modelId="{FBFAB644-A893-49B0-B922-7894B674F85D}" type="sibTrans" cxnId="{2AF91921-86A4-43D7-A530-9C65C49FBD43}">
      <dgm:prSet/>
      <dgm:spPr/>
      <dgm:t>
        <a:bodyPr/>
        <a:lstStyle/>
        <a:p>
          <a:endParaRPr lang="en-US"/>
        </a:p>
      </dgm:t>
    </dgm:pt>
    <dgm:pt modelId="{261B022F-24F6-4886-BD56-D69DCFF7C6B6}">
      <dgm:prSet phldrT="[Text]" custT="1"/>
      <dgm:spPr/>
      <dgm:t>
        <a:bodyPr/>
        <a:lstStyle/>
        <a:p>
          <a:r>
            <a:rPr lang="en-US" sz="1600" dirty="0" smtClean="0"/>
            <a:t>Observation generation</a:t>
          </a:r>
          <a:endParaRPr lang="en-US" sz="1600" dirty="0"/>
        </a:p>
      </dgm:t>
    </dgm:pt>
    <dgm:pt modelId="{31097193-EF9C-4281-A9CB-E8674BF580FF}" type="parTrans" cxnId="{02BEBE99-9E89-4A6E-9666-915CECC85E44}">
      <dgm:prSet/>
      <dgm:spPr/>
      <dgm:t>
        <a:bodyPr/>
        <a:lstStyle/>
        <a:p>
          <a:endParaRPr lang="en-US"/>
        </a:p>
      </dgm:t>
    </dgm:pt>
    <dgm:pt modelId="{29BD891E-D645-4E92-990E-FEF7D9839900}" type="sibTrans" cxnId="{02BEBE99-9E89-4A6E-9666-915CECC85E44}">
      <dgm:prSet/>
      <dgm:spPr/>
      <dgm:t>
        <a:bodyPr/>
        <a:lstStyle/>
        <a:p>
          <a:endParaRPr lang="en-US"/>
        </a:p>
      </dgm:t>
    </dgm:pt>
    <dgm:pt modelId="{248FEA68-BC08-435E-9316-AFD3F0C399B4}">
      <dgm:prSet phldrT="[Text]" custT="1"/>
      <dgm:spPr/>
      <dgm:t>
        <a:bodyPr/>
        <a:lstStyle/>
        <a:p>
          <a:r>
            <a:rPr lang="en-US" sz="1600" dirty="0" smtClean="0"/>
            <a:t>Viterbi algorithm</a:t>
          </a:r>
          <a:endParaRPr lang="en-US" sz="1600" dirty="0"/>
        </a:p>
      </dgm:t>
    </dgm:pt>
    <dgm:pt modelId="{28765C30-FC92-49B1-92A7-E4699810BFAB}" type="parTrans" cxnId="{06A2763C-9457-4685-8329-4C91F80CCCB8}">
      <dgm:prSet/>
      <dgm:spPr/>
      <dgm:t>
        <a:bodyPr/>
        <a:lstStyle/>
        <a:p>
          <a:endParaRPr lang="en-US"/>
        </a:p>
      </dgm:t>
    </dgm:pt>
    <dgm:pt modelId="{A13F7670-BA21-456D-892C-D626B9BD1608}" type="sibTrans" cxnId="{06A2763C-9457-4685-8329-4C91F80CCCB8}">
      <dgm:prSet/>
      <dgm:spPr/>
      <dgm:t>
        <a:bodyPr/>
        <a:lstStyle/>
        <a:p>
          <a:endParaRPr lang="en-US"/>
        </a:p>
      </dgm:t>
    </dgm:pt>
    <dgm:pt modelId="{8A7A9442-7A08-4AA4-8A4C-67D4A0809632}">
      <dgm:prSet phldrT="[Text]" custT="1"/>
      <dgm:spPr/>
      <dgm:t>
        <a:bodyPr/>
        <a:lstStyle/>
        <a:p>
          <a:r>
            <a:rPr lang="en-US" sz="1600" dirty="0" smtClean="0"/>
            <a:t>Tweaking</a:t>
          </a:r>
          <a:endParaRPr lang="en-US" sz="1600" dirty="0"/>
        </a:p>
      </dgm:t>
    </dgm:pt>
    <dgm:pt modelId="{86900621-DBFC-48CA-B20A-B47950AB572A}" type="parTrans" cxnId="{5D9A140B-8DEA-4BA5-9A35-83D05B32AB29}">
      <dgm:prSet/>
      <dgm:spPr/>
      <dgm:t>
        <a:bodyPr/>
        <a:lstStyle/>
        <a:p>
          <a:endParaRPr lang="en-US"/>
        </a:p>
      </dgm:t>
    </dgm:pt>
    <dgm:pt modelId="{9B1E610F-AC3F-4CC5-8002-B41D679F0D9F}" type="sibTrans" cxnId="{5D9A140B-8DEA-4BA5-9A35-83D05B32AB29}">
      <dgm:prSet/>
      <dgm:spPr/>
      <dgm:t>
        <a:bodyPr/>
        <a:lstStyle/>
        <a:p>
          <a:endParaRPr lang="en-US"/>
        </a:p>
      </dgm:t>
    </dgm:pt>
    <dgm:pt modelId="{A05131D4-7883-44DE-B1C8-1E0D03774AAF}">
      <dgm:prSet phldrT="[Text]" custT="1"/>
      <dgm:spPr/>
      <dgm:t>
        <a:bodyPr/>
        <a:lstStyle/>
        <a:p>
          <a:r>
            <a:rPr lang="en-US" sz="1600" dirty="0" smtClean="0"/>
            <a:t>Baum Welch re-estimation</a:t>
          </a:r>
          <a:endParaRPr lang="en-US" sz="1600" dirty="0"/>
        </a:p>
      </dgm:t>
    </dgm:pt>
    <dgm:pt modelId="{69A7FF79-DF66-4613-88D4-4A48711CCE49}" type="parTrans" cxnId="{CC93E148-4862-428B-BB90-FF96AAB17AFD}">
      <dgm:prSet/>
      <dgm:spPr/>
      <dgm:t>
        <a:bodyPr/>
        <a:lstStyle/>
        <a:p>
          <a:endParaRPr lang="en-US"/>
        </a:p>
      </dgm:t>
    </dgm:pt>
    <dgm:pt modelId="{96664967-26FF-426C-8E0A-CDE65E9D1C49}" type="sibTrans" cxnId="{CC93E148-4862-428B-BB90-FF96AAB17AFD}">
      <dgm:prSet/>
      <dgm:spPr/>
      <dgm:t>
        <a:bodyPr/>
        <a:lstStyle/>
        <a:p>
          <a:endParaRPr lang="en-US"/>
        </a:p>
      </dgm:t>
    </dgm:pt>
    <dgm:pt modelId="{ACA83A19-5E81-4FE5-973A-FF0DB2BA5D2E}">
      <dgm:prSet phldrT="[Text]" custT="1"/>
      <dgm:spPr/>
      <dgm:t>
        <a:bodyPr/>
        <a:lstStyle/>
        <a:p>
          <a:r>
            <a:rPr lang="en-US" sz="1900" dirty="0" smtClean="0"/>
            <a:t>Sentence </a:t>
          </a:r>
          <a:r>
            <a:rPr lang="en-US" sz="1900" dirty="0" smtClean="0"/>
            <a:t>Modeling</a:t>
          </a:r>
          <a:endParaRPr lang="en-US" sz="1900" dirty="0"/>
        </a:p>
      </dgm:t>
    </dgm:pt>
    <dgm:pt modelId="{BBD0D909-3018-4346-8CD1-C4544B6E6D20}" type="parTrans" cxnId="{01867756-A5AF-48FB-8C6F-9420E2B2F098}">
      <dgm:prSet/>
      <dgm:spPr/>
      <dgm:t>
        <a:bodyPr/>
        <a:lstStyle/>
        <a:p>
          <a:endParaRPr lang="en-US"/>
        </a:p>
      </dgm:t>
    </dgm:pt>
    <dgm:pt modelId="{63F27D72-7F95-4675-97AF-D006907861AC}" type="sibTrans" cxnId="{01867756-A5AF-48FB-8C6F-9420E2B2F098}">
      <dgm:prSet/>
      <dgm:spPr/>
      <dgm:t>
        <a:bodyPr/>
        <a:lstStyle/>
        <a:p>
          <a:endParaRPr lang="en-US"/>
        </a:p>
      </dgm:t>
    </dgm:pt>
    <dgm:pt modelId="{AF13E707-27C9-4786-91B3-23CE573E3212}">
      <dgm:prSet phldrT="[Text]" custT="1"/>
      <dgm:spPr/>
      <dgm:t>
        <a:bodyPr/>
        <a:lstStyle/>
        <a:p>
          <a:r>
            <a:rPr lang="en-US" sz="1600" dirty="0" err="1" smtClean="0"/>
            <a:t>NGram</a:t>
          </a:r>
          <a:r>
            <a:rPr lang="en-US" sz="1600" dirty="0" smtClean="0"/>
            <a:t> or DFA</a:t>
          </a:r>
          <a:endParaRPr lang="en-US" sz="1600" dirty="0"/>
        </a:p>
      </dgm:t>
    </dgm:pt>
    <dgm:pt modelId="{129B0B84-762E-4889-84B7-0F0456EB8862}" type="parTrans" cxnId="{E67FC8CD-51A7-4980-8AD4-CE8AFD729E9A}">
      <dgm:prSet/>
      <dgm:spPr/>
      <dgm:t>
        <a:bodyPr/>
        <a:lstStyle/>
        <a:p>
          <a:endParaRPr lang="en-US"/>
        </a:p>
      </dgm:t>
    </dgm:pt>
    <dgm:pt modelId="{27BA6333-83DA-49CB-9F1D-AAE398CD5816}" type="sibTrans" cxnId="{E67FC8CD-51A7-4980-8AD4-CE8AFD729E9A}">
      <dgm:prSet/>
      <dgm:spPr/>
      <dgm:t>
        <a:bodyPr/>
        <a:lstStyle/>
        <a:p>
          <a:endParaRPr lang="en-US"/>
        </a:p>
      </dgm:t>
    </dgm:pt>
    <dgm:pt modelId="{C920CDCC-331D-4A5C-835A-A3C5DFAC87AF}">
      <dgm:prSet phldrT="[Text]" custT="1"/>
      <dgm:spPr/>
      <dgm:t>
        <a:bodyPr/>
        <a:lstStyle/>
        <a:p>
          <a:r>
            <a:rPr lang="en-US" sz="1600" dirty="0" smtClean="0"/>
            <a:t>Weighted scoring</a:t>
          </a:r>
          <a:endParaRPr lang="en-US" sz="1600" dirty="0"/>
        </a:p>
      </dgm:t>
    </dgm:pt>
    <dgm:pt modelId="{CE2A6B25-EA8A-418E-B15D-3CF08C786C88}" type="parTrans" cxnId="{9C1B22FB-AB43-45A0-BA04-1B20EEBAB407}">
      <dgm:prSet/>
      <dgm:spPr/>
      <dgm:t>
        <a:bodyPr/>
        <a:lstStyle/>
        <a:p>
          <a:endParaRPr lang="en-US"/>
        </a:p>
      </dgm:t>
    </dgm:pt>
    <dgm:pt modelId="{726127CF-9899-43B5-AB6C-908239AE3BC3}" type="sibTrans" cxnId="{9C1B22FB-AB43-45A0-BA04-1B20EEBAB407}">
      <dgm:prSet/>
      <dgm:spPr/>
      <dgm:t>
        <a:bodyPr/>
        <a:lstStyle/>
        <a:p>
          <a:endParaRPr lang="en-US"/>
        </a:p>
      </dgm:t>
    </dgm:pt>
    <dgm:pt modelId="{9F4EA14B-1B41-456A-9A88-E3A6ABEF2BFF}">
      <dgm:prSet phldrT="[Text]" custT="1"/>
      <dgm:spPr/>
      <dgm:t>
        <a:bodyPr/>
        <a:lstStyle/>
        <a:p>
          <a:r>
            <a:rPr lang="en-US" sz="1600" dirty="0" smtClean="0"/>
            <a:t>Framing</a:t>
          </a:r>
          <a:endParaRPr lang="en-US" sz="1600" dirty="0"/>
        </a:p>
      </dgm:t>
    </dgm:pt>
    <dgm:pt modelId="{709AA310-94C8-4245-A344-CE9BC8ECC4F9}" type="parTrans" cxnId="{FD2EB338-A3D5-411F-8E74-C1B99C27AC74}">
      <dgm:prSet/>
      <dgm:spPr/>
      <dgm:t>
        <a:bodyPr/>
        <a:lstStyle/>
        <a:p>
          <a:endParaRPr lang="en-US"/>
        </a:p>
      </dgm:t>
    </dgm:pt>
    <dgm:pt modelId="{A2BF3C46-AC1D-4ECF-82BF-921E7C368430}" type="sibTrans" cxnId="{FD2EB338-A3D5-411F-8E74-C1B99C27AC74}">
      <dgm:prSet/>
      <dgm:spPr/>
      <dgm:t>
        <a:bodyPr/>
        <a:lstStyle/>
        <a:p>
          <a:endParaRPr lang="en-US"/>
        </a:p>
      </dgm:t>
    </dgm:pt>
    <dgm:pt modelId="{CC90D46F-D442-4173-8C42-B85EF69369EF}">
      <dgm:prSet phldrT="[Text]" custT="1"/>
      <dgm:spPr/>
      <dgm:t>
        <a:bodyPr/>
        <a:lstStyle/>
        <a:p>
          <a:r>
            <a:rPr lang="en-US" sz="1600" dirty="0" smtClean="0"/>
            <a:t>Trimming</a:t>
          </a:r>
          <a:endParaRPr lang="en-US" sz="1600" dirty="0"/>
        </a:p>
      </dgm:t>
    </dgm:pt>
    <dgm:pt modelId="{ED3D26A8-038D-4E08-8996-835B1FB89282}" type="parTrans" cxnId="{8630B24A-DD5D-4605-9264-F353436EBB0C}">
      <dgm:prSet/>
      <dgm:spPr/>
      <dgm:t>
        <a:bodyPr/>
        <a:lstStyle/>
        <a:p>
          <a:endParaRPr lang="en-US"/>
        </a:p>
      </dgm:t>
    </dgm:pt>
    <dgm:pt modelId="{43DB6E3E-E572-4549-9420-8FB44249CECC}" type="sibTrans" cxnId="{8630B24A-DD5D-4605-9264-F353436EBB0C}">
      <dgm:prSet/>
      <dgm:spPr/>
      <dgm:t>
        <a:bodyPr/>
        <a:lstStyle/>
        <a:p>
          <a:endParaRPr lang="en-US"/>
        </a:p>
      </dgm:t>
    </dgm:pt>
    <dgm:pt modelId="{F8C246BE-BC99-49EA-9EAF-56596C74BA6A}" type="pres">
      <dgm:prSet presAssocID="{48620495-D5BD-4182-892A-1125DB0DDE52}" presName="Name0" presStyleCnt="0">
        <dgm:presLayoutVars>
          <dgm:dir/>
          <dgm:animLvl val="lvl"/>
          <dgm:resizeHandles val="exact"/>
        </dgm:presLayoutVars>
      </dgm:prSet>
      <dgm:spPr/>
      <dgm:t>
        <a:bodyPr/>
        <a:lstStyle/>
        <a:p>
          <a:endParaRPr lang="en-US"/>
        </a:p>
      </dgm:t>
    </dgm:pt>
    <dgm:pt modelId="{535C1232-9D8A-44F7-BC04-890320A2790D}" type="pres">
      <dgm:prSet presAssocID="{48620495-D5BD-4182-892A-1125DB0DDE52}" presName="dummy" presStyleCnt="0"/>
      <dgm:spPr/>
      <dgm:t>
        <a:bodyPr/>
        <a:lstStyle/>
        <a:p>
          <a:endParaRPr lang="en-US"/>
        </a:p>
      </dgm:t>
    </dgm:pt>
    <dgm:pt modelId="{DC6E4376-FDDA-4551-A155-B9CFFC9B096A}" type="pres">
      <dgm:prSet presAssocID="{48620495-D5BD-4182-892A-1125DB0DDE52}" presName="linH" presStyleCnt="0"/>
      <dgm:spPr/>
      <dgm:t>
        <a:bodyPr/>
        <a:lstStyle/>
        <a:p>
          <a:endParaRPr lang="en-US"/>
        </a:p>
      </dgm:t>
    </dgm:pt>
    <dgm:pt modelId="{EF7D89D5-BD49-4F0A-8587-9EE4BDBF1413}" type="pres">
      <dgm:prSet presAssocID="{48620495-D5BD-4182-892A-1125DB0DDE52}" presName="padding1" presStyleCnt="0"/>
      <dgm:spPr/>
      <dgm:t>
        <a:bodyPr/>
        <a:lstStyle/>
        <a:p>
          <a:endParaRPr lang="en-US"/>
        </a:p>
      </dgm:t>
    </dgm:pt>
    <dgm:pt modelId="{B1368C54-57E0-4C20-B215-D0A31D8C4676}" type="pres">
      <dgm:prSet presAssocID="{B45AAB89-CD27-4939-A987-819BA8C147AD}" presName="linV" presStyleCnt="0"/>
      <dgm:spPr/>
      <dgm:t>
        <a:bodyPr/>
        <a:lstStyle/>
        <a:p>
          <a:endParaRPr lang="en-US"/>
        </a:p>
      </dgm:t>
    </dgm:pt>
    <dgm:pt modelId="{62FE7BAF-7001-4CEB-9645-0B18FDFE4D6A}" type="pres">
      <dgm:prSet presAssocID="{B45AAB89-CD27-4939-A987-819BA8C147AD}" presName="spVertical1" presStyleCnt="0"/>
      <dgm:spPr/>
      <dgm:t>
        <a:bodyPr/>
        <a:lstStyle/>
        <a:p>
          <a:endParaRPr lang="en-US"/>
        </a:p>
      </dgm:t>
    </dgm:pt>
    <dgm:pt modelId="{90A93A2C-BBC5-4A13-BF7E-0C6DCD7A63C8}" type="pres">
      <dgm:prSet presAssocID="{B45AAB89-CD27-4939-A987-819BA8C147AD}" presName="parTx" presStyleLbl="revTx" presStyleIdx="0" presStyleCnt="10">
        <dgm:presLayoutVars>
          <dgm:chMax val="0"/>
          <dgm:chPref val="0"/>
          <dgm:bulletEnabled val="1"/>
        </dgm:presLayoutVars>
      </dgm:prSet>
      <dgm:spPr/>
      <dgm:t>
        <a:bodyPr/>
        <a:lstStyle/>
        <a:p>
          <a:endParaRPr lang="en-US"/>
        </a:p>
      </dgm:t>
    </dgm:pt>
    <dgm:pt modelId="{1C80C0EF-9511-45AA-B0A4-2554E77CCD20}" type="pres">
      <dgm:prSet presAssocID="{B45AAB89-CD27-4939-A987-819BA8C147AD}" presName="spVertical2" presStyleCnt="0"/>
      <dgm:spPr/>
      <dgm:t>
        <a:bodyPr/>
        <a:lstStyle/>
        <a:p>
          <a:endParaRPr lang="en-US"/>
        </a:p>
      </dgm:t>
    </dgm:pt>
    <dgm:pt modelId="{71DD32FB-B86F-4BED-9AA2-BC910953434B}" type="pres">
      <dgm:prSet presAssocID="{B45AAB89-CD27-4939-A987-819BA8C147AD}" presName="spVertical3" presStyleCnt="0"/>
      <dgm:spPr/>
      <dgm:t>
        <a:bodyPr/>
        <a:lstStyle/>
        <a:p>
          <a:endParaRPr lang="en-US"/>
        </a:p>
      </dgm:t>
    </dgm:pt>
    <dgm:pt modelId="{CC06F6FC-265E-4FAA-805F-FC06185E4BAD}" type="pres">
      <dgm:prSet presAssocID="{B45AAB89-CD27-4939-A987-819BA8C147AD}" presName="desTx" presStyleLbl="revTx" presStyleIdx="1" presStyleCnt="10">
        <dgm:presLayoutVars>
          <dgm:bulletEnabled val="1"/>
        </dgm:presLayoutVars>
      </dgm:prSet>
      <dgm:spPr/>
      <dgm:t>
        <a:bodyPr/>
        <a:lstStyle/>
        <a:p>
          <a:endParaRPr lang="en-US"/>
        </a:p>
      </dgm:t>
    </dgm:pt>
    <dgm:pt modelId="{0EC60D09-A457-40D3-9BCF-F7EC5F0B4D4B}" type="pres">
      <dgm:prSet presAssocID="{39E857CC-A34C-46B8-A1B6-E22B26CF975E}" presName="space" presStyleCnt="0"/>
      <dgm:spPr/>
      <dgm:t>
        <a:bodyPr/>
        <a:lstStyle/>
        <a:p>
          <a:endParaRPr lang="en-US"/>
        </a:p>
      </dgm:t>
    </dgm:pt>
    <dgm:pt modelId="{3C50B5F0-F0AB-4A69-BA65-6DE4DCA3097D}" type="pres">
      <dgm:prSet presAssocID="{0E5AEB89-71AE-42F1-90C6-6C61E790BABD}" presName="linV" presStyleCnt="0"/>
      <dgm:spPr/>
      <dgm:t>
        <a:bodyPr/>
        <a:lstStyle/>
        <a:p>
          <a:endParaRPr lang="en-US"/>
        </a:p>
      </dgm:t>
    </dgm:pt>
    <dgm:pt modelId="{80E13306-1A1D-4A46-8885-DAA2FA70562B}" type="pres">
      <dgm:prSet presAssocID="{0E5AEB89-71AE-42F1-90C6-6C61E790BABD}" presName="spVertical1" presStyleCnt="0"/>
      <dgm:spPr/>
      <dgm:t>
        <a:bodyPr/>
        <a:lstStyle/>
        <a:p>
          <a:endParaRPr lang="en-US"/>
        </a:p>
      </dgm:t>
    </dgm:pt>
    <dgm:pt modelId="{C67EE7DB-9084-4733-9CFC-346A446C5088}" type="pres">
      <dgm:prSet presAssocID="{0E5AEB89-71AE-42F1-90C6-6C61E790BABD}" presName="parTx" presStyleLbl="revTx" presStyleIdx="2" presStyleCnt="10">
        <dgm:presLayoutVars>
          <dgm:chMax val="0"/>
          <dgm:chPref val="0"/>
          <dgm:bulletEnabled val="1"/>
        </dgm:presLayoutVars>
      </dgm:prSet>
      <dgm:spPr/>
      <dgm:t>
        <a:bodyPr/>
        <a:lstStyle/>
        <a:p>
          <a:endParaRPr lang="en-US"/>
        </a:p>
      </dgm:t>
    </dgm:pt>
    <dgm:pt modelId="{9F7D1494-CCBD-43E5-9BB8-6190A0BB1C4A}" type="pres">
      <dgm:prSet presAssocID="{0E5AEB89-71AE-42F1-90C6-6C61E790BABD}" presName="spVertical2" presStyleCnt="0"/>
      <dgm:spPr/>
      <dgm:t>
        <a:bodyPr/>
        <a:lstStyle/>
        <a:p>
          <a:endParaRPr lang="en-US"/>
        </a:p>
      </dgm:t>
    </dgm:pt>
    <dgm:pt modelId="{4EDCE557-317C-4DC3-AB32-6B44D13BEEB4}" type="pres">
      <dgm:prSet presAssocID="{0E5AEB89-71AE-42F1-90C6-6C61E790BABD}" presName="spVertical3" presStyleCnt="0"/>
      <dgm:spPr/>
      <dgm:t>
        <a:bodyPr/>
        <a:lstStyle/>
        <a:p>
          <a:endParaRPr lang="en-US"/>
        </a:p>
      </dgm:t>
    </dgm:pt>
    <dgm:pt modelId="{421FD41A-8B61-4D5B-8A8B-145FC2BC6E9E}" type="pres">
      <dgm:prSet presAssocID="{0E5AEB89-71AE-42F1-90C6-6C61E790BABD}" presName="desTx" presStyleLbl="revTx" presStyleIdx="3" presStyleCnt="10" custScaleX="123459">
        <dgm:presLayoutVars>
          <dgm:bulletEnabled val="1"/>
        </dgm:presLayoutVars>
      </dgm:prSet>
      <dgm:spPr/>
      <dgm:t>
        <a:bodyPr/>
        <a:lstStyle/>
        <a:p>
          <a:endParaRPr lang="en-US"/>
        </a:p>
      </dgm:t>
    </dgm:pt>
    <dgm:pt modelId="{540F35ED-CC63-4958-813E-82FCA88F667B}" type="pres">
      <dgm:prSet presAssocID="{9A007B66-F6C5-4257-BA28-C836023FF495}" presName="space" presStyleCnt="0"/>
      <dgm:spPr/>
      <dgm:t>
        <a:bodyPr/>
        <a:lstStyle/>
        <a:p>
          <a:endParaRPr lang="en-US"/>
        </a:p>
      </dgm:t>
    </dgm:pt>
    <dgm:pt modelId="{DE234E2C-5BE8-41DA-A629-F9BAAB4D5988}" type="pres">
      <dgm:prSet presAssocID="{3D620747-D6D4-413E-8731-40E88CAD015A}" presName="linV" presStyleCnt="0"/>
      <dgm:spPr/>
      <dgm:t>
        <a:bodyPr/>
        <a:lstStyle/>
        <a:p>
          <a:endParaRPr lang="en-US"/>
        </a:p>
      </dgm:t>
    </dgm:pt>
    <dgm:pt modelId="{98D8DFD2-5438-4E55-A9B9-3D3187D370E7}" type="pres">
      <dgm:prSet presAssocID="{3D620747-D6D4-413E-8731-40E88CAD015A}" presName="spVertical1" presStyleCnt="0"/>
      <dgm:spPr/>
      <dgm:t>
        <a:bodyPr/>
        <a:lstStyle/>
        <a:p>
          <a:endParaRPr lang="en-US"/>
        </a:p>
      </dgm:t>
    </dgm:pt>
    <dgm:pt modelId="{6871B5FF-205F-4495-B9BA-BA79E6DDEBC2}" type="pres">
      <dgm:prSet presAssocID="{3D620747-D6D4-413E-8731-40E88CAD015A}" presName="parTx" presStyleLbl="revTx" presStyleIdx="4" presStyleCnt="10" custScaleX="111427">
        <dgm:presLayoutVars>
          <dgm:chMax val="0"/>
          <dgm:chPref val="0"/>
          <dgm:bulletEnabled val="1"/>
        </dgm:presLayoutVars>
      </dgm:prSet>
      <dgm:spPr/>
      <dgm:t>
        <a:bodyPr/>
        <a:lstStyle/>
        <a:p>
          <a:endParaRPr lang="en-US"/>
        </a:p>
      </dgm:t>
    </dgm:pt>
    <dgm:pt modelId="{61043A8C-CCCC-41DF-A7A9-6CA9FFCC75D6}" type="pres">
      <dgm:prSet presAssocID="{3D620747-D6D4-413E-8731-40E88CAD015A}" presName="spVertical2" presStyleCnt="0"/>
      <dgm:spPr/>
      <dgm:t>
        <a:bodyPr/>
        <a:lstStyle/>
        <a:p>
          <a:endParaRPr lang="en-US"/>
        </a:p>
      </dgm:t>
    </dgm:pt>
    <dgm:pt modelId="{318DA807-0255-4793-B7F7-83962D11FB85}" type="pres">
      <dgm:prSet presAssocID="{3D620747-D6D4-413E-8731-40E88CAD015A}" presName="spVertical3" presStyleCnt="0"/>
      <dgm:spPr/>
      <dgm:t>
        <a:bodyPr/>
        <a:lstStyle/>
        <a:p>
          <a:endParaRPr lang="en-US"/>
        </a:p>
      </dgm:t>
    </dgm:pt>
    <dgm:pt modelId="{22F86051-6CA2-4A78-8DD0-549A9BA2BBF0}" type="pres">
      <dgm:prSet presAssocID="{3D620747-D6D4-413E-8731-40E88CAD015A}" presName="desTx" presStyleLbl="revTx" presStyleIdx="5" presStyleCnt="10" custScaleX="105020">
        <dgm:presLayoutVars>
          <dgm:bulletEnabled val="1"/>
        </dgm:presLayoutVars>
      </dgm:prSet>
      <dgm:spPr/>
      <dgm:t>
        <a:bodyPr/>
        <a:lstStyle/>
        <a:p>
          <a:endParaRPr lang="en-US"/>
        </a:p>
      </dgm:t>
    </dgm:pt>
    <dgm:pt modelId="{6C00FBD2-1319-48D0-ABC9-9E51CE476D36}" type="pres">
      <dgm:prSet presAssocID="{2229DE6D-166E-422A-A1EF-595913D1BDF3}" presName="space" presStyleCnt="0"/>
      <dgm:spPr/>
      <dgm:t>
        <a:bodyPr/>
        <a:lstStyle/>
        <a:p>
          <a:endParaRPr lang="en-US"/>
        </a:p>
      </dgm:t>
    </dgm:pt>
    <dgm:pt modelId="{89FCEBDC-673D-4961-9D53-51E48195B4E6}" type="pres">
      <dgm:prSet presAssocID="{5C66ADFD-99C1-44FD-8AAE-71C8968D3BA0}" presName="linV" presStyleCnt="0"/>
      <dgm:spPr/>
      <dgm:t>
        <a:bodyPr/>
        <a:lstStyle/>
        <a:p>
          <a:endParaRPr lang="en-US"/>
        </a:p>
      </dgm:t>
    </dgm:pt>
    <dgm:pt modelId="{AEC3E087-1FB6-4B54-A2D1-B11CD97EE041}" type="pres">
      <dgm:prSet presAssocID="{5C66ADFD-99C1-44FD-8AAE-71C8968D3BA0}" presName="spVertical1" presStyleCnt="0"/>
      <dgm:spPr/>
      <dgm:t>
        <a:bodyPr/>
        <a:lstStyle/>
        <a:p>
          <a:endParaRPr lang="en-US"/>
        </a:p>
      </dgm:t>
    </dgm:pt>
    <dgm:pt modelId="{43882445-3F99-435D-ACAF-2E410D179912}" type="pres">
      <dgm:prSet presAssocID="{5C66ADFD-99C1-44FD-8AAE-71C8968D3BA0}" presName="parTx" presStyleLbl="revTx" presStyleIdx="6" presStyleCnt="10">
        <dgm:presLayoutVars>
          <dgm:chMax val="0"/>
          <dgm:chPref val="0"/>
          <dgm:bulletEnabled val="1"/>
        </dgm:presLayoutVars>
      </dgm:prSet>
      <dgm:spPr/>
      <dgm:t>
        <a:bodyPr/>
        <a:lstStyle/>
        <a:p>
          <a:endParaRPr lang="en-US"/>
        </a:p>
      </dgm:t>
    </dgm:pt>
    <dgm:pt modelId="{52045E4B-6324-412E-B4AB-4E8F676FFBE3}" type="pres">
      <dgm:prSet presAssocID="{5C66ADFD-99C1-44FD-8AAE-71C8968D3BA0}" presName="spVertical2" presStyleCnt="0"/>
      <dgm:spPr/>
      <dgm:t>
        <a:bodyPr/>
        <a:lstStyle/>
        <a:p>
          <a:endParaRPr lang="en-US"/>
        </a:p>
      </dgm:t>
    </dgm:pt>
    <dgm:pt modelId="{E44E148B-454E-454B-BB5B-0C3036E8AB4D}" type="pres">
      <dgm:prSet presAssocID="{5C66ADFD-99C1-44FD-8AAE-71C8968D3BA0}" presName="spVertical3" presStyleCnt="0"/>
      <dgm:spPr/>
      <dgm:t>
        <a:bodyPr/>
        <a:lstStyle/>
        <a:p>
          <a:endParaRPr lang="en-US"/>
        </a:p>
      </dgm:t>
    </dgm:pt>
    <dgm:pt modelId="{08CA027F-842E-470C-BC20-2D3758DC72B3}" type="pres">
      <dgm:prSet presAssocID="{5C66ADFD-99C1-44FD-8AAE-71C8968D3BA0}" presName="desTx" presStyleLbl="revTx" presStyleIdx="7" presStyleCnt="10" custScaleX="118634">
        <dgm:presLayoutVars>
          <dgm:bulletEnabled val="1"/>
        </dgm:presLayoutVars>
      </dgm:prSet>
      <dgm:spPr/>
      <dgm:t>
        <a:bodyPr/>
        <a:lstStyle/>
        <a:p>
          <a:endParaRPr lang="en-US"/>
        </a:p>
      </dgm:t>
    </dgm:pt>
    <dgm:pt modelId="{83A307C7-55D9-42B9-A3A0-746B4CA7167B}" type="pres">
      <dgm:prSet presAssocID="{FF2EB92E-6D97-4C81-99ED-FBFDC9D5B01A}" presName="space" presStyleCnt="0"/>
      <dgm:spPr/>
      <dgm:t>
        <a:bodyPr/>
        <a:lstStyle/>
        <a:p>
          <a:endParaRPr lang="en-US"/>
        </a:p>
      </dgm:t>
    </dgm:pt>
    <dgm:pt modelId="{EFF8FF91-F06F-4DEB-9D21-969B888C0B48}" type="pres">
      <dgm:prSet presAssocID="{ACA83A19-5E81-4FE5-973A-FF0DB2BA5D2E}" presName="linV" presStyleCnt="0"/>
      <dgm:spPr/>
      <dgm:t>
        <a:bodyPr/>
        <a:lstStyle/>
        <a:p>
          <a:endParaRPr lang="en-US"/>
        </a:p>
      </dgm:t>
    </dgm:pt>
    <dgm:pt modelId="{06739711-FDF8-43B9-BC4F-492DADAF983F}" type="pres">
      <dgm:prSet presAssocID="{ACA83A19-5E81-4FE5-973A-FF0DB2BA5D2E}" presName="spVertical1" presStyleCnt="0"/>
      <dgm:spPr/>
      <dgm:t>
        <a:bodyPr/>
        <a:lstStyle/>
        <a:p>
          <a:endParaRPr lang="en-US"/>
        </a:p>
      </dgm:t>
    </dgm:pt>
    <dgm:pt modelId="{5D02A81C-E59B-42DA-BED9-4783686246F2}" type="pres">
      <dgm:prSet presAssocID="{ACA83A19-5E81-4FE5-973A-FF0DB2BA5D2E}" presName="parTx" presStyleLbl="revTx" presStyleIdx="8" presStyleCnt="10">
        <dgm:presLayoutVars>
          <dgm:chMax val="0"/>
          <dgm:chPref val="0"/>
          <dgm:bulletEnabled val="1"/>
        </dgm:presLayoutVars>
      </dgm:prSet>
      <dgm:spPr/>
      <dgm:t>
        <a:bodyPr/>
        <a:lstStyle/>
        <a:p>
          <a:endParaRPr lang="en-US"/>
        </a:p>
      </dgm:t>
    </dgm:pt>
    <dgm:pt modelId="{C653F60B-23DC-4E1E-8F71-65698E53CE4A}" type="pres">
      <dgm:prSet presAssocID="{ACA83A19-5E81-4FE5-973A-FF0DB2BA5D2E}" presName="spVertical2" presStyleCnt="0"/>
      <dgm:spPr/>
      <dgm:t>
        <a:bodyPr/>
        <a:lstStyle/>
        <a:p>
          <a:endParaRPr lang="en-US"/>
        </a:p>
      </dgm:t>
    </dgm:pt>
    <dgm:pt modelId="{EE2AEE9B-0CEB-48E7-8FD9-8AD53E0EB0CE}" type="pres">
      <dgm:prSet presAssocID="{ACA83A19-5E81-4FE5-973A-FF0DB2BA5D2E}" presName="spVertical3" presStyleCnt="0"/>
      <dgm:spPr/>
      <dgm:t>
        <a:bodyPr/>
        <a:lstStyle/>
        <a:p>
          <a:endParaRPr lang="en-US"/>
        </a:p>
      </dgm:t>
    </dgm:pt>
    <dgm:pt modelId="{C8182470-DFBB-4735-A867-80E5B3CB6158}" type="pres">
      <dgm:prSet presAssocID="{ACA83A19-5E81-4FE5-973A-FF0DB2BA5D2E}" presName="desTx" presStyleLbl="revTx" presStyleIdx="9" presStyleCnt="10">
        <dgm:presLayoutVars>
          <dgm:bulletEnabled val="1"/>
        </dgm:presLayoutVars>
      </dgm:prSet>
      <dgm:spPr/>
      <dgm:t>
        <a:bodyPr/>
        <a:lstStyle/>
        <a:p>
          <a:endParaRPr lang="en-US"/>
        </a:p>
      </dgm:t>
    </dgm:pt>
    <dgm:pt modelId="{2923CA50-8209-41B3-9846-C2947B6EDA81}" type="pres">
      <dgm:prSet presAssocID="{48620495-D5BD-4182-892A-1125DB0DDE52}" presName="padding2" presStyleCnt="0"/>
      <dgm:spPr/>
      <dgm:t>
        <a:bodyPr/>
        <a:lstStyle/>
        <a:p>
          <a:endParaRPr lang="en-US"/>
        </a:p>
      </dgm:t>
    </dgm:pt>
    <dgm:pt modelId="{8D0EC314-81CD-41F0-AA2D-CF154AC16FA1}" type="pres">
      <dgm:prSet presAssocID="{48620495-D5BD-4182-892A-1125DB0DDE52}" presName="negArrow" presStyleCnt="0"/>
      <dgm:spPr/>
      <dgm:t>
        <a:bodyPr/>
        <a:lstStyle/>
        <a:p>
          <a:endParaRPr lang="en-US"/>
        </a:p>
      </dgm:t>
    </dgm:pt>
    <dgm:pt modelId="{7AEB51F4-C98A-40EF-94EF-700B00EA51B3}" type="pres">
      <dgm:prSet presAssocID="{48620495-D5BD-4182-892A-1125DB0DDE52}" presName="backgroundArrow" presStyleLbl="node1" presStyleIdx="0" presStyleCnt="1"/>
      <dgm:spPr/>
      <dgm:t>
        <a:bodyPr/>
        <a:lstStyle/>
        <a:p>
          <a:endParaRPr lang="en-US"/>
        </a:p>
      </dgm:t>
    </dgm:pt>
  </dgm:ptLst>
  <dgm:cxnLst>
    <dgm:cxn modelId="{B7A7B339-1D56-47A1-9063-C097C6151552}" srcId="{48620495-D5BD-4182-892A-1125DB0DDE52}" destId="{B45AAB89-CD27-4939-A987-819BA8C147AD}" srcOrd="0" destOrd="0" parTransId="{BA766B04-094F-4DAF-B8C9-85742DA98DE6}" sibTransId="{39E857CC-A34C-46B8-A1B6-E22B26CF975E}"/>
    <dgm:cxn modelId="{ADF34437-4549-498A-A5DB-FF354F543B25}" srcId="{3D620747-D6D4-413E-8731-40E88CAD015A}" destId="{9600B9F2-AEB6-4625-801A-402A17EF2A46}" srcOrd="1" destOrd="0" parTransId="{8CF9645F-E6EC-41F3-AAF1-3E67610038A7}" sibTransId="{C0FDCA02-6CE6-4F2A-854A-3A0CA7373B13}"/>
    <dgm:cxn modelId="{9A27E5C5-D50E-49A6-AD63-BB51FCC5F007}" srcId="{3D620747-D6D4-413E-8731-40E88CAD015A}" destId="{6B29A8F1-7651-4608-9ADA-1C0649C379A1}" srcOrd="0" destOrd="0" parTransId="{4EB298F3-47C6-49CA-A971-ED51D7A42C5C}" sibTransId="{B405AFAB-A70D-40F0-940A-2C1BD321F1D7}"/>
    <dgm:cxn modelId="{7F2D1C1F-EB85-4EB7-9BC4-5E04303F05BD}" srcId="{48620495-D5BD-4182-892A-1125DB0DDE52}" destId="{0E5AEB89-71AE-42F1-90C6-6C61E790BABD}" srcOrd="1" destOrd="0" parTransId="{F88A8D26-A0CA-4237-8A61-1634A276B2E9}" sibTransId="{9A007B66-F6C5-4257-BA28-C836023FF495}"/>
    <dgm:cxn modelId="{5D9A140B-8DEA-4BA5-9A35-83D05B32AB29}" srcId="{5C66ADFD-99C1-44FD-8AAE-71C8968D3BA0}" destId="{8A7A9442-7A08-4AA4-8A4C-67D4A0809632}" srcOrd="2" destOrd="0" parTransId="{86900621-DBFC-48CA-B20A-B47950AB572A}" sibTransId="{9B1E610F-AC3F-4CC5-8002-B41D679F0D9F}"/>
    <dgm:cxn modelId="{2AF91921-86A4-43D7-A530-9C65C49FBD43}" srcId="{0E5AEB89-71AE-42F1-90C6-6C61E790BABD}" destId="{A1A3ABC8-877E-4690-A782-BCC83DEC037A}" srcOrd="3" destOrd="0" parTransId="{E7153E78-9365-4418-963D-CA60463B535B}" sibTransId="{FBFAB644-A893-49B0-B922-7894B674F85D}"/>
    <dgm:cxn modelId="{7ECA387E-5D95-4B7A-8894-3255AB6ACB9D}" srcId="{B45AAB89-CD27-4939-A987-819BA8C147AD}" destId="{377D829A-48BC-496A-89F6-73AA12DB760D}" srcOrd="1" destOrd="0" parTransId="{93DDEE5F-C735-4F9D-9DA5-6D48FCAB479F}" sibTransId="{41A1619D-7AF1-4610-A08E-EC632ED88C18}"/>
    <dgm:cxn modelId="{67EEB5AB-3C5D-424B-99A4-4756ED2F713B}" type="presOf" srcId="{48620495-D5BD-4182-892A-1125DB0DDE52}" destId="{F8C246BE-BC99-49EA-9EAF-56596C74BA6A}" srcOrd="0" destOrd="0" presId="urn:microsoft.com/office/officeart/2005/8/layout/hProcess3"/>
    <dgm:cxn modelId="{9C1B22FB-AB43-45A0-BA04-1B20EEBAB407}" srcId="{ACA83A19-5E81-4FE5-973A-FF0DB2BA5D2E}" destId="{C920CDCC-331D-4A5C-835A-A3C5DFAC87AF}" srcOrd="1" destOrd="0" parTransId="{CE2A6B25-EA8A-418E-B15D-3CF08C786C88}" sibTransId="{726127CF-9899-43B5-AB6C-908239AE3BC3}"/>
    <dgm:cxn modelId="{10BBB734-9577-4A50-8252-51BD31814B4C}" srcId="{48620495-D5BD-4182-892A-1125DB0DDE52}" destId="{3D620747-D6D4-413E-8731-40E88CAD015A}" srcOrd="2" destOrd="0" parTransId="{CCF2A1BC-7CF4-4766-A207-FC3184E12969}" sibTransId="{2229DE6D-166E-422A-A1EF-595913D1BDF3}"/>
    <dgm:cxn modelId="{8674C189-9BED-4EBB-8219-79AD3159A323}" type="presOf" srcId="{C012D404-D547-4C80-A61E-9A8C5AA1DF77}" destId="{421FD41A-8B61-4D5B-8A8B-145FC2BC6E9E}" srcOrd="0" destOrd="0" presId="urn:microsoft.com/office/officeart/2005/8/layout/hProcess3"/>
    <dgm:cxn modelId="{25D10B11-5928-422E-91EE-0C98D06950D2}" type="presOf" srcId="{9600B9F2-AEB6-4625-801A-402A17EF2A46}" destId="{22F86051-6CA2-4A78-8DD0-549A9BA2BBF0}" srcOrd="0" destOrd="1" presId="urn:microsoft.com/office/officeart/2005/8/layout/hProcess3"/>
    <dgm:cxn modelId="{E67FC8CD-51A7-4980-8AD4-CE8AFD729E9A}" srcId="{ACA83A19-5E81-4FE5-973A-FF0DB2BA5D2E}" destId="{AF13E707-27C9-4786-91B3-23CE573E3212}" srcOrd="0" destOrd="0" parTransId="{129B0B84-762E-4889-84B7-0F0456EB8862}" sibTransId="{27BA6333-83DA-49CB-9F1D-AAE398CD5816}"/>
    <dgm:cxn modelId="{BF90F8E5-C350-4498-9B12-1098F47D5729}" type="presOf" srcId="{484284B7-599D-4C69-A1DD-A5FCB323342C}" destId="{421FD41A-8B61-4D5B-8A8B-145FC2BC6E9E}" srcOrd="0" destOrd="2" presId="urn:microsoft.com/office/officeart/2005/8/layout/hProcess3"/>
    <dgm:cxn modelId="{6C8F7C03-947B-463B-B53D-FB97AD6A0D4C}" type="presOf" srcId="{B45AAB89-CD27-4939-A987-819BA8C147AD}" destId="{90A93A2C-BBC5-4A13-BF7E-0C6DCD7A63C8}" srcOrd="0" destOrd="0" presId="urn:microsoft.com/office/officeart/2005/8/layout/hProcess3"/>
    <dgm:cxn modelId="{02BEBE99-9E89-4A6E-9666-915CECC85E44}" srcId="{3D620747-D6D4-413E-8731-40E88CAD015A}" destId="{261B022F-24F6-4886-BD56-D69DCFF7C6B6}" srcOrd="2" destOrd="0" parTransId="{31097193-EF9C-4281-A9CB-E8674BF580FF}" sibTransId="{29BD891E-D645-4E92-990E-FEF7D9839900}"/>
    <dgm:cxn modelId="{4A93E33A-C05D-475B-9806-A66DC64FB43D}" srcId="{B45AAB89-CD27-4939-A987-819BA8C147AD}" destId="{FD72072B-0727-4EBF-B222-C176C0CE086F}" srcOrd="2" destOrd="0" parTransId="{CF4614A9-4C66-4C1E-9153-E3F9A72EB4C7}" sibTransId="{6ED5780D-316D-4679-BDEC-6B59B47412D3}"/>
    <dgm:cxn modelId="{8630B24A-DD5D-4605-9264-F353436EBB0C}" srcId="{B45AAB89-CD27-4939-A987-819BA8C147AD}" destId="{CC90D46F-D442-4173-8C42-B85EF69369EF}" srcOrd="0" destOrd="0" parTransId="{ED3D26A8-038D-4E08-8996-835B1FB89282}" sibTransId="{43DB6E3E-E572-4549-9420-8FB44249CECC}"/>
    <dgm:cxn modelId="{707ABBC3-C0B6-4B66-9BFA-B74E4073F009}" srcId="{5C66ADFD-99C1-44FD-8AAE-71C8968D3BA0}" destId="{A8C801B9-3258-428B-818E-3C63F8FA9311}" srcOrd="0" destOrd="0" parTransId="{30CCE8D5-6B48-4C56-BB46-2A3E865D09F5}" sibTransId="{95A5BDD1-37EB-44BD-91BE-B5C4960807F4}"/>
    <dgm:cxn modelId="{3D1DD999-9BCA-4EAF-82EB-E43C24CE9F5A}" type="presOf" srcId="{CC90D46F-D442-4173-8C42-B85EF69369EF}" destId="{CC06F6FC-265E-4FAA-805F-FC06185E4BAD}" srcOrd="0" destOrd="0" presId="urn:microsoft.com/office/officeart/2005/8/layout/hProcess3"/>
    <dgm:cxn modelId="{438B035D-9BA9-4FD3-BDE5-2E84158B411C}" type="presOf" srcId="{0B3D3BBF-9F20-4F10-BE01-43A42C7F1809}" destId="{421FD41A-8B61-4D5B-8A8B-145FC2BC6E9E}" srcOrd="0" destOrd="1" presId="urn:microsoft.com/office/officeart/2005/8/layout/hProcess3"/>
    <dgm:cxn modelId="{0F573EDB-ABCE-4F01-83CA-974A83F323DB}" type="presOf" srcId="{C920CDCC-331D-4A5C-835A-A3C5DFAC87AF}" destId="{C8182470-DFBB-4735-A867-80E5B3CB6158}" srcOrd="0" destOrd="1" presId="urn:microsoft.com/office/officeart/2005/8/layout/hProcess3"/>
    <dgm:cxn modelId="{CF337085-EA9B-430C-8E68-983F436F97D1}" type="presOf" srcId="{AF13E707-27C9-4786-91B3-23CE573E3212}" destId="{C8182470-DFBB-4735-A867-80E5B3CB6158}" srcOrd="0" destOrd="0" presId="urn:microsoft.com/office/officeart/2005/8/layout/hProcess3"/>
    <dgm:cxn modelId="{30BAA189-ACDA-4019-87A6-FFD5E9346A1B}" type="presOf" srcId="{3D620747-D6D4-413E-8731-40E88CAD015A}" destId="{6871B5FF-205F-4495-B9BA-BA79E6DDEBC2}" srcOrd="0" destOrd="0" presId="urn:microsoft.com/office/officeart/2005/8/layout/hProcess3"/>
    <dgm:cxn modelId="{436BE22C-C502-4EC5-8973-4C5FCC1BA243}" type="presOf" srcId="{5C66ADFD-99C1-44FD-8AAE-71C8968D3BA0}" destId="{43882445-3F99-435D-ACAF-2E410D179912}" srcOrd="0" destOrd="0" presId="urn:microsoft.com/office/officeart/2005/8/layout/hProcess3"/>
    <dgm:cxn modelId="{A6D33BBD-EE9D-4079-8022-C8102264C4DC}" srcId="{0E5AEB89-71AE-42F1-90C6-6C61E790BABD}" destId="{0B3D3BBF-9F20-4F10-BE01-43A42C7F1809}" srcOrd="1" destOrd="0" parTransId="{19DFBC62-D49F-4C48-B1E3-5D94DAE189CF}" sibTransId="{7F22630E-5A99-4BD8-BBA2-D4ABC2C7C5DA}"/>
    <dgm:cxn modelId="{FFBC7857-B653-4BA9-BE59-8E6778FC9650}" type="presOf" srcId="{377D829A-48BC-496A-89F6-73AA12DB760D}" destId="{CC06F6FC-265E-4FAA-805F-FC06185E4BAD}" srcOrd="0" destOrd="1" presId="urn:microsoft.com/office/officeart/2005/8/layout/hProcess3"/>
    <dgm:cxn modelId="{01952C11-6699-47CC-B481-C0D4E8541902}" type="presOf" srcId="{248FEA68-BC08-435E-9316-AFD3F0C399B4}" destId="{08CA027F-842E-470C-BC20-2D3758DC72B3}" srcOrd="0" destOrd="1" presId="urn:microsoft.com/office/officeart/2005/8/layout/hProcess3"/>
    <dgm:cxn modelId="{AD39A0AE-7BD3-46B1-BBB9-2646825FD0CC}" srcId="{48620495-D5BD-4182-892A-1125DB0DDE52}" destId="{5C66ADFD-99C1-44FD-8AAE-71C8968D3BA0}" srcOrd="3" destOrd="0" parTransId="{CBD4894B-3AFF-4708-B23F-31A7BDEC1B63}" sibTransId="{FF2EB92E-6D97-4C81-99ED-FBFDC9D5B01A}"/>
    <dgm:cxn modelId="{CC93E148-4862-428B-BB90-FF96AAB17AFD}" srcId="{5C66ADFD-99C1-44FD-8AAE-71C8968D3BA0}" destId="{A05131D4-7883-44DE-B1C8-1E0D03774AAF}" srcOrd="3" destOrd="0" parTransId="{69A7FF79-DF66-4613-88D4-4A48711CCE49}" sibTransId="{96664967-26FF-426C-8E0A-CDE65E9D1C49}"/>
    <dgm:cxn modelId="{CB137BA2-970E-4BC6-8130-46A268037B49}" srcId="{0E5AEB89-71AE-42F1-90C6-6C61E790BABD}" destId="{484284B7-599D-4C69-A1DD-A5FCB323342C}" srcOrd="2" destOrd="0" parTransId="{A256F52D-C892-480A-9944-45517B75EF91}" sibTransId="{BE16516A-F369-4088-BB54-6920D27A0EDF}"/>
    <dgm:cxn modelId="{0C973D90-E93B-4F62-B51C-9FB5CBBF5521}" srcId="{0E5AEB89-71AE-42F1-90C6-6C61E790BABD}" destId="{C012D404-D547-4C80-A61E-9A8C5AA1DF77}" srcOrd="0" destOrd="0" parTransId="{7FDF59DF-E3FE-4B59-B554-39181DB9C834}" sibTransId="{FE13ACD8-906D-4842-8F4A-1E1BFF7D4AD6}"/>
    <dgm:cxn modelId="{4D1CBDF1-FB7E-477B-AFD1-3476C399ED9E}" type="presOf" srcId="{ACA83A19-5E81-4FE5-973A-FF0DB2BA5D2E}" destId="{5D02A81C-E59B-42DA-BED9-4783686246F2}" srcOrd="0" destOrd="0" presId="urn:microsoft.com/office/officeart/2005/8/layout/hProcess3"/>
    <dgm:cxn modelId="{FD2EB338-A3D5-411F-8E74-C1B99C27AC74}" srcId="{B45AAB89-CD27-4939-A987-819BA8C147AD}" destId="{9F4EA14B-1B41-456A-9A88-E3A6ABEF2BFF}" srcOrd="3" destOrd="0" parTransId="{709AA310-94C8-4245-A344-CE9BC8ECC4F9}" sibTransId="{A2BF3C46-AC1D-4ECF-82BF-921E7C368430}"/>
    <dgm:cxn modelId="{E829688F-33F5-4F55-9A1E-3038C06CC4FE}" type="presOf" srcId="{FD72072B-0727-4EBF-B222-C176C0CE086F}" destId="{CC06F6FC-265E-4FAA-805F-FC06185E4BAD}" srcOrd="0" destOrd="2" presId="urn:microsoft.com/office/officeart/2005/8/layout/hProcess3"/>
    <dgm:cxn modelId="{4C3437B0-3093-47EA-8598-09C66BA539C0}" type="presOf" srcId="{A05131D4-7883-44DE-B1C8-1E0D03774AAF}" destId="{08CA027F-842E-470C-BC20-2D3758DC72B3}" srcOrd="0" destOrd="3" presId="urn:microsoft.com/office/officeart/2005/8/layout/hProcess3"/>
    <dgm:cxn modelId="{7DB1839E-EBDD-4196-B61D-3C442B639539}" type="presOf" srcId="{6B29A8F1-7651-4608-9ADA-1C0649C379A1}" destId="{22F86051-6CA2-4A78-8DD0-549A9BA2BBF0}" srcOrd="0" destOrd="0" presId="urn:microsoft.com/office/officeart/2005/8/layout/hProcess3"/>
    <dgm:cxn modelId="{4AB640B0-D358-4178-AB65-CD4C117BD136}" type="presOf" srcId="{A8C801B9-3258-428B-818E-3C63F8FA9311}" destId="{08CA027F-842E-470C-BC20-2D3758DC72B3}" srcOrd="0" destOrd="0" presId="urn:microsoft.com/office/officeart/2005/8/layout/hProcess3"/>
    <dgm:cxn modelId="{FBE4D932-2A23-4618-803F-009B5E07D6D4}" type="presOf" srcId="{A1A3ABC8-877E-4690-A782-BCC83DEC037A}" destId="{421FD41A-8B61-4D5B-8A8B-145FC2BC6E9E}" srcOrd="0" destOrd="3" presId="urn:microsoft.com/office/officeart/2005/8/layout/hProcess3"/>
    <dgm:cxn modelId="{06A2763C-9457-4685-8329-4C91F80CCCB8}" srcId="{5C66ADFD-99C1-44FD-8AAE-71C8968D3BA0}" destId="{248FEA68-BC08-435E-9316-AFD3F0C399B4}" srcOrd="1" destOrd="0" parTransId="{28765C30-FC92-49B1-92A7-E4699810BFAB}" sibTransId="{A13F7670-BA21-456D-892C-D626B9BD1608}"/>
    <dgm:cxn modelId="{01867756-A5AF-48FB-8C6F-9420E2B2F098}" srcId="{48620495-D5BD-4182-892A-1125DB0DDE52}" destId="{ACA83A19-5E81-4FE5-973A-FF0DB2BA5D2E}" srcOrd="4" destOrd="0" parTransId="{BBD0D909-3018-4346-8CD1-C4544B6E6D20}" sibTransId="{63F27D72-7F95-4675-97AF-D006907861AC}"/>
    <dgm:cxn modelId="{A149E1EF-DF55-4BCB-A9C4-9DA2A99796D4}" type="presOf" srcId="{8A7A9442-7A08-4AA4-8A4C-67D4A0809632}" destId="{08CA027F-842E-470C-BC20-2D3758DC72B3}" srcOrd="0" destOrd="2" presId="urn:microsoft.com/office/officeart/2005/8/layout/hProcess3"/>
    <dgm:cxn modelId="{21BADEB6-5317-4789-BB49-307C04B54D9E}" type="presOf" srcId="{0E5AEB89-71AE-42F1-90C6-6C61E790BABD}" destId="{C67EE7DB-9084-4733-9CFC-346A446C5088}" srcOrd="0" destOrd="0" presId="urn:microsoft.com/office/officeart/2005/8/layout/hProcess3"/>
    <dgm:cxn modelId="{011E4CD3-2401-4A79-B1E5-E234A9996C3D}" type="presOf" srcId="{261B022F-24F6-4886-BD56-D69DCFF7C6B6}" destId="{22F86051-6CA2-4A78-8DD0-549A9BA2BBF0}" srcOrd="0" destOrd="2" presId="urn:microsoft.com/office/officeart/2005/8/layout/hProcess3"/>
    <dgm:cxn modelId="{8DB22B63-AF41-4D2A-8F2A-02CEAF48F89F}" type="presOf" srcId="{9F4EA14B-1B41-456A-9A88-E3A6ABEF2BFF}" destId="{CC06F6FC-265E-4FAA-805F-FC06185E4BAD}" srcOrd="0" destOrd="3" presId="urn:microsoft.com/office/officeart/2005/8/layout/hProcess3"/>
    <dgm:cxn modelId="{FB95D79C-94C7-460B-865E-6229F9021C9A}" type="presParOf" srcId="{F8C246BE-BC99-49EA-9EAF-56596C74BA6A}" destId="{535C1232-9D8A-44F7-BC04-890320A2790D}" srcOrd="0" destOrd="0" presId="urn:microsoft.com/office/officeart/2005/8/layout/hProcess3"/>
    <dgm:cxn modelId="{892C1C21-9F27-4B3D-B880-009EF138CEB9}" type="presParOf" srcId="{F8C246BE-BC99-49EA-9EAF-56596C74BA6A}" destId="{DC6E4376-FDDA-4551-A155-B9CFFC9B096A}" srcOrd="1" destOrd="0" presId="urn:microsoft.com/office/officeart/2005/8/layout/hProcess3"/>
    <dgm:cxn modelId="{C2559ABA-818C-4B92-8541-61D4F8C6F4D2}" type="presParOf" srcId="{DC6E4376-FDDA-4551-A155-B9CFFC9B096A}" destId="{EF7D89D5-BD49-4F0A-8587-9EE4BDBF1413}" srcOrd="0" destOrd="0" presId="urn:microsoft.com/office/officeart/2005/8/layout/hProcess3"/>
    <dgm:cxn modelId="{57CB6EBD-7EF7-4682-B014-C85E8C8EAE2D}" type="presParOf" srcId="{DC6E4376-FDDA-4551-A155-B9CFFC9B096A}" destId="{B1368C54-57E0-4C20-B215-D0A31D8C4676}" srcOrd="1" destOrd="0" presId="urn:microsoft.com/office/officeart/2005/8/layout/hProcess3"/>
    <dgm:cxn modelId="{690117D9-1A8B-440E-903C-7B129E2F3902}" type="presParOf" srcId="{B1368C54-57E0-4C20-B215-D0A31D8C4676}" destId="{62FE7BAF-7001-4CEB-9645-0B18FDFE4D6A}" srcOrd="0" destOrd="0" presId="urn:microsoft.com/office/officeart/2005/8/layout/hProcess3"/>
    <dgm:cxn modelId="{E570603E-2193-47B8-A960-40F13CC68FD8}" type="presParOf" srcId="{B1368C54-57E0-4C20-B215-D0A31D8C4676}" destId="{90A93A2C-BBC5-4A13-BF7E-0C6DCD7A63C8}" srcOrd="1" destOrd="0" presId="urn:microsoft.com/office/officeart/2005/8/layout/hProcess3"/>
    <dgm:cxn modelId="{45DC76BB-28B8-4E79-9BE5-CD79414AF582}" type="presParOf" srcId="{B1368C54-57E0-4C20-B215-D0A31D8C4676}" destId="{1C80C0EF-9511-45AA-B0A4-2554E77CCD20}" srcOrd="2" destOrd="0" presId="urn:microsoft.com/office/officeart/2005/8/layout/hProcess3"/>
    <dgm:cxn modelId="{7116E17F-99CA-4EBA-B445-7BA49E9CBDD9}" type="presParOf" srcId="{B1368C54-57E0-4C20-B215-D0A31D8C4676}" destId="{71DD32FB-B86F-4BED-9AA2-BC910953434B}" srcOrd="3" destOrd="0" presId="urn:microsoft.com/office/officeart/2005/8/layout/hProcess3"/>
    <dgm:cxn modelId="{4937D160-9E2C-4939-B6D4-70156EA9C87D}" type="presParOf" srcId="{B1368C54-57E0-4C20-B215-D0A31D8C4676}" destId="{CC06F6FC-265E-4FAA-805F-FC06185E4BAD}" srcOrd="4" destOrd="0" presId="urn:microsoft.com/office/officeart/2005/8/layout/hProcess3"/>
    <dgm:cxn modelId="{927E5E8B-F253-4C96-935E-4A2120C01116}" type="presParOf" srcId="{DC6E4376-FDDA-4551-A155-B9CFFC9B096A}" destId="{0EC60D09-A457-40D3-9BCF-F7EC5F0B4D4B}" srcOrd="2" destOrd="0" presId="urn:microsoft.com/office/officeart/2005/8/layout/hProcess3"/>
    <dgm:cxn modelId="{2B83666B-11C2-43CE-AC38-1306DA4549FD}" type="presParOf" srcId="{DC6E4376-FDDA-4551-A155-B9CFFC9B096A}" destId="{3C50B5F0-F0AB-4A69-BA65-6DE4DCA3097D}" srcOrd="3" destOrd="0" presId="urn:microsoft.com/office/officeart/2005/8/layout/hProcess3"/>
    <dgm:cxn modelId="{E66A7AEC-25A5-485B-8568-461F969E9B86}" type="presParOf" srcId="{3C50B5F0-F0AB-4A69-BA65-6DE4DCA3097D}" destId="{80E13306-1A1D-4A46-8885-DAA2FA70562B}" srcOrd="0" destOrd="0" presId="urn:microsoft.com/office/officeart/2005/8/layout/hProcess3"/>
    <dgm:cxn modelId="{F06A88F2-2FC2-4E7F-9455-83D57FF36311}" type="presParOf" srcId="{3C50B5F0-F0AB-4A69-BA65-6DE4DCA3097D}" destId="{C67EE7DB-9084-4733-9CFC-346A446C5088}" srcOrd="1" destOrd="0" presId="urn:microsoft.com/office/officeart/2005/8/layout/hProcess3"/>
    <dgm:cxn modelId="{C72E31DD-2BBB-407F-9E2F-239B32E1EE26}" type="presParOf" srcId="{3C50B5F0-F0AB-4A69-BA65-6DE4DCA3097D}" destId="{9F7D1494-CCBD-43E5-9BB8-6190A0BB1C4A}" srcOrd="2" destOrd="0" presId="urn:microsoft.com/office/officeart/2005/8/layout/hProcess3"/>
    <dgm:cxn modelId="{44A60074-CF7C-485F-8830-FD5F719C7BB9}" type="presParOf" srcId="{3C50B5F0-F0AB-4A69-BA65-6DE4DCA3097D}" destId="{4EDCE557-317C-4DC3-AB32-6B44D13BEEB4}" srcOrd="3" destOrd="0" presId="urn:microsoft.com/office/officeart/2005/8/layout/hProcess3"/>
    <dgm:cxn modelId="{056B5916-9535-4E8E-B470-B4AD4FCCE7B9}" type="presParOf" srcId="{3C50B5F0-F0AB-4A69-BA65-6DE4DCA3097D}" destId="{421FD41A-8B61-4D5B-8A8B-145FC2BC6E9E}" srcOrd="4" destOrd="0" presId="urn:microsoft.com/office/officeart/2005/8/layout/hProcess3"/>
    <dgm:cxn modelId="{4AC26BF1-CD3D-4AB0-86AE-EFAE046467E6}" type="presParOf" srcId="{DC6E4376-FDDA-4551-A155-B9CFFC9B096A}" destId="{540F35ED-CC63-4958-813E-82FCA88F667B}" srcOrd="4" destOrd="0" presId="urn:microsoft.com/office/officeart/2005/8/layout/hProcess3"/>
    <dgm:cxn modelId="{0EF0A70A-2413-472F-B3BC-7CEE107DF48F}" type="presParOf" srcId="{DC6E4376-FDDA-4551-A155-B9CFFC9B096A}" destId="{DE234E2C-5BE8-41DA-A629-F9BAAB4D5988}" srcOrd="5" destOrd="0" presId="urn:microsoft.com/office/officeart/2005/8/layout/hProcess3"/>
    <dgm:cxn modelId="{4FC7AAEB-7BE8-4079-8DC3-9B1AA3D4B638}" type="presParOf" srcId="{DE234E2C-5BE8-41DA-A629-F9BAAB4D5988}" destId="{98D8DFD2-5438-4E55-A9B9-3D3187D370E7}" srcOrd="0" destOrd="0" presId="urn:microsoft.com/office/officeart/2005/8/layout/hProcess3"/>
    <dgm:cxn modelId="{4359F340-5E5A-474D-B504-219211606C99}" type="presParOf" srcId="{DE234E2C-5BE8-41DA-A629-F9BAAB4D5988}" destId="{6871B5FF-205F-4495-B9BA-BA79E6DDEBC2}" srcOrd="1" destOrd="0" presId="urn:microsoft.com/office/officeart/2005/8/layout/hProcess3"/>
    <dgm:cxn modelId="{859B3A09-5053-4ABB-884A-A2FB8F4F26F7}" type="presParOf" srcId="{DE234E2C-5BE8-41DA-A629-F9BAAB4D5988}" destId="{61043A8C-CCCC-41DF-A7A9-6CA9FFCC75D6}" srcOrd="2" destOrd="0" presId="urn:microsoft.com/office/officeart/2005/8/layout/hProcess3"/>
    <dgm:cxn modelId="{8EBA4884-2B8E-4E7B-82EA-98E546180918}" type="presParOf" srcId="{DE234E2C-5BE8-41DA-A629-F9BAAB4D5988}" destId="{318DA807-0255-4793-B7F7-83962D11FB85}" srcOrd="3" destOrd="0" presId="urn:microsoft.com/office/officeart/2005/8/layout/hProcess3"/>
    <dgm:cxn modelId="{BE77E922-6FF9-462C-A53D-73384122A7EB}" type="presParOf" srcId="{DE234E2C-5BE8-41DA-A629-F9BAAB4D5988}" destId="{22F86051-6CA2-4A78-8DD0-549A9BA2BBF0}" srcOrd="4" destOrd="0" presId="urn:microsoft.com/office/officeart/2005/8/layout/hProcess3"/>
    <dgm:cxn modelId="{B536EA53-6131-4ECF-A1DD-739D31D76730}" type="presParOf" srcId="{DC6E4376-FDDA-4551-A155-B9CFFC9B096A}" destId="{6C00FBD2-1319-48D0-ABC9-9E51CE476D36}" srcOrd="6" destOrd="0" presId="urn:microsoft.com/office/officeart/2005/8/layout/hProcess3"/>
    <dgm:cxn modelId="{74CA01A3-1A88-42BE-BAA4-FED3329F0125}" type="presParOf" srcId="{DC6E4376-FDDA-4551-A155-B9CFFC9B096A}" destId="{89FCEBDC-673D-4961-9D53-51E48195B4E6}" srcOrd="7" destOrd="0" presId="urn:microsoft.com/office/officeart/2005/8/layout/hProcess3"/>
    <dgm:cxn modelId="{B0E20727-E13E-4302-AFCB-FF8A08539F15}" type="presParOf" srcId="{89FCEBDC-673D-4961-9D53-51E48195B4E6}" destId="{AEC3E087-1FB6-4B54-A2D1-B11CD97EE041}" srcOrd="0" destOrd="0" presId="urn:microsoft.com/office/officeart/2005/8/layout/hProcess3"/>
    <dgm:cxn modelId="{C6A9A014-1F3D-4BD8-B0D2-2B6785D8C5F7}" type="presParOf" srcId="{89FCEBDC-673D-4961-9D53-51E48195B4E6}" destId="{43882445-3F99-435D-ACAF-2E410D179912}" srcOrd="1" destOrd="0" presId="urn:microsoft.com/office/officeart/2005/8/layout/hProcess3"/>
    <dgm:cxn modelId="{C122090C-30AC-4D32-B34A-AE9F044D1E43}" type="presParOf" srcId="{89FCEBDC-673D-4961-9D53-51E48195B4E6}" destId="{52045E4B-6324-412E-B4AB-4E8F676FFBE3}" srcOrd="2" destOrd="0" presId="urn:microsoft.com/office/officeart/2005/8/layout/hProcess3"/>
    <dgm:cxn modelId="{1EC1508E-FA8B-41BF-AD15-BBE99D3B2BFC}" type="presParOf" srcId="{89FCEBDC-673D-4961-9D53-51E48195B4E6}" destId="{E44E148B-454E-454B-BB5B-0C3036E8AB4D}" srcOrd="3" destOrd="0" presId="urn:microsoft.com/office/officeart/2005/8/layout/hProcess3"/>
    <dgm:cxn modelId="{F71A0FE8-2113-45D1-A068-45BB7791F1CA}" type="presParOf" srcId="{89FCEBDC-673D-4961-9D53-51E48195B4E6}" destId="{08CA027F-842E-470C-BC20-2D3758DC72B3}" srcOrd="4" destOrd="0" presId="urn:microsoft.com/office/officeart/2005/8/layout/hProcess3"/>
    <dgm:cxn modelId="{60B87C7B-AD09-4696-A5CD-F8AD13341308}" type="presParOf" srcId="{DC6E4376-FDDA-4551-A155-B9CFFC9B096A}" destId="{83A307C7-55D9-42B9-A3A0-746B4CA7167B}" srcOrd="8" destOrd="0" presId="urn:microsoft.com/office/officeart/2005/8/layout/hProcess3"/>
    <dgm:cxn modelId="{60895029-8CE3-4A2A-AD64-ADD9EF11EFBC}" type="presParOf" srcId="{DC6E4376-FDDA-4551-A155-B9CFFC9B096A}" destId="{EFF8FF91-F06F-4DEB-9D21-969B888C0B48}" srcOrd="9" destOrd="0" presId="urn:microsoft.com/office/officeart/2005/8/layout/hProcess3"/>
    <dgm:cxn modelId="{327D2CA2-362C-457E-AB6B-E95F0BA0F5C3}" type="presParOf" srcId="{EFF8FF91-F06F-4DEB-9D21-969B888C0B48}" destId="{06739711-FDF8-43B9-BC4F-492DADAF983F}" srcOrd="0" destOrd="0" presId="urn:microsoft.com/office/officeart/2005/8/layout/hProcess3"/>
    <dgm:cxn modelId="{322B182C-A1C5-4364-BA83-90E237D18DF6}" type="presParOf" srcId="{EFF8FF91-F06F-4DEB-9D21-969B888C0B48}" destId="{5D02A81C-E59B-42DA-BED9-4783686246F2}" srcOrd="1" destOrd="0" presId="urn:microsoft.com/office/officeart/2005/8/layout/hProcess3"/>
    <dgm:cxn modelId="{C831AC08-53CA-47D7-910D-B47506FB49B3}" type="presParOf" srcId="{EFF8FF91-F06F-4DEB-9D21-969B888C0B48}" destId="{C653F60B-23DC-4E1E-8F71-65698E53CE4A}" srcOrd="2" destOrd="0" presId="urn:microsoft.com/office/officeart/2005/8/layout/hProcess3"/>
    <dgm:cxn modelId="{CF5870A0-4F90-43AF-89EF-473DADEA52F2}" type="presParOf" srcId="{EFF8FF91-F06F-4DEB-9D21-969B888C0B48}" destId="{EE2AEE9B-0CEB-48E7-8FD9-8AD53E0EB0CE}" srcOrd="3" destOrd="0" presId="urn:microsoft.com/office/officeart/2005/8/layout/hProcess3"/>
    <dgm:cxn modelId="{2E1A0DEE-D014-4E0A-B53E-1C77D7E9D84A}" type="presParOf" srcId="{EFF8FF91-F06F-4DEB-9D21-969B888C0B48}" destId="{C8182470-DFBB-4735-A867-80E5B3CB6158}" srcOrd="4" destOrd="0" presId="urn:microsoft.com/office/officeart/2005/8/layout/hProcess3"/>
    <dgm:cxn modelId="{829ACBFA-93E3-41F8-BB97-CC98B7BA1302}" type="presParOf" srcId="{DC6E4376-FDDA-4551-A155-B9CFFC9B096A}" destId="{2923CA50-8209-41B3-9846-C2947B6EDA81}" srcOrd="10" destOrd="0" presId="urn:microsoft.com/office/officeart/2005/8/layout/hProcess3"/>
    <dgm:cxn modelId="{C9D4BB7F-7275-42AE-A504-73886993723E}" type="presParOf" srcId="{DC6E4376-FDDA-4551-A155-B9CFFC9B096A}" destId="{8D0EC314-81CD-41F0-AA2D-CF154AC16FA1}" srcOrd="11" destOrd="0" presId="urn:microsoft.com/office/officeart/2005/8/layout/hProcess3"/>
    <dgm:cxn modelId="{AC352A97-AE03-429E-8B9C-CD6CC568E9B9}" type="presParOf" srcId="{DC6E4376-FDDA-4551-A155-B9CFFC9B096A}" destId="{7AEB51F4-C98A-40EF-94EF-700B00EA51B3}" srcOrd="12"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B51F4-C98A-40EF-94EF-700B00EA51B3}">
      <dsp:nvSpPr>
        <dsp:cNvPr id="0" name=""/>
        <dsp:cNvSpPr/>
      </dsp:nvSpPr>
      <dsp:spPr>
        <a:xfrm>
          <a:off x="4294" y="1097"/>
          <a:ext cx="8786061" cy="1840246"/>
        </a:xfrm>
        <a:prstGeom prst="rightArrow">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8182470-DFBB-4735-A867-80E5B3CB6158}">
      <dsp:nvSpPr>
        <dsp:cNvPr id="0" name=""/>
        <dsp:cNvSpPr/>
      </dsp:nvSpPr>
      <dsp:spPr>
        <a:xfrm>
          <a:off x="6848596" y="1473295"/>
          <a:ext cx="1149738" cy="169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smtClean="0"/>
            <a:t>NGram</a:t>
          </a:r>
          <a:r>
            <a:rPr lang="en-US" sz="1600" kern="1200" dirty="0" smtClean="0"/>
            <a:t> or DFA</a:t>
          </a:r>
          <a:endParaRPr lang="en-US" sz="1600" kern="1200" dirty="0"/>
        </a:p>
        <a:p>
          <a:pPr marL="171450" lvl="1" indent="-171450" algn="l" defTabSz="711200">
            <a:lnSpc>
              <a:spcPct val="90000"/>
            </a:lnSpc>
            <a:spcBef>
              <a:spcPct val="0"/>
            </a:spcBef>
            <a:spcAft>
              <a:spcPct val="15000"/>
            </a:spcAft>
            <a:buChar char="••"/>
          </a:pPr>
          <a:r>
            <a:rPr lang="en-US" sz="1600" kern="1200" dirty="0" smtClean="0"/>
            <a:t>Weighted scoring</a:t>
          </a:r>
          <a:endParaRPr lang="en-US" sz="1600" kern="1200" dirty="0"/>
        </a:p>
      </dsp:txBody>
      <dsp:txXfrm>
        <a:off x="6848596" y="1473295"/>
        <a:ext cx="1149738" cy="1696787"/>
      </dsp:txXfrm>
    </dsp:sp>
    <dsp:sp modelId="{5D02A81C-E59B-42DA-BED9-4783686246F2}">
      <dsp:nvSpPr>
        <dsp:cNvPr id="0" name=""/>
        <dsp:cNvSpPr/>
      </dsp:nvSpPr>
      <dsp:spPr>
        <a:xfrm>
          <a:off x="6848596" y="461159"/>
          <a:ext cx="1149738" cy="920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l" defTabSz="844550">
            <a:lnSpc>
              <a:spcPct val="90000"/>
            </a:lnSpc>
            <a:spcBef>
              <a:spcPct val="0"/>
            </a:spcBef>
            <a:spcAft>
              <a:spcPct val="35000"/>
            </a:spcAft>
          </a:pPr>
          <a:r>
            <a:rPr lang="en-US" sz="1900" kern="1200" dirty="0" smtClean="0"/>
            <a:t>Sentence </a:t>
          </a:r>
          <a:r>
            <a:rPr lang="en-US" sz="1900" kern="1200" dirty="0" smtClean="0"/>
            <a:t>Modeling</a:t>
          </a:r>
          <a:endParaRPr lang="en-US" sz="1900" kern="1200" dirty="0"/>
        </a:p>
      </dsp:txBody>
      <dsp:txXfrm>
        <a:off x="6848596" y="461159"/>
        <a:ext cx="1149738" cy="920123"/>
      </dsp:txXfrm>
    </dsp:sp>
    <dsp:sp modelId="{08CA027F-842E-470C-BC20-2D3758DC72B3}">
      <dsp:nvSpPr>
        <dsp:cNvPr id="0" name=""/>
        <dsp:cNvSpPr/>
      </dsp:nvSpPr>
      <dsp:spPr>
        <a:xfrm>
          <a:off x="5254667" y="1473295"/>
          <a:ext cx="1363980" cy="169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Forward procedure</a:t>
          </a:r>
          <a:endParaRPr lang="en-US" sz="1600" kern="1200" dirty="0"/>
        </a:p>
        <a:p>
          <a:pPr marL="171450" lvl="1" indent="-171450" algn="l" defTabSz="711200">
            <a:lnSpc>
              <a:spcPct val="90000"/>
            </a:lnSpc>
            <a:spcBef>
              <a:spcPct val="0"/>
            </a:spcBef>
            <a:spcAft>
              <a:spcPct val="15000"/>
            </a:spcAft>
            <a:buChar char="••"/>
          </a:pPr>
          <a:r>
            <a:rPr lang="en-US" sz="1600" kern="1200" dirty="0" smtClean="0"/>
            <a:t>Viterbi algorithm</a:t>
          </a:r>
          <a:endParaRPr lang="en-US" sz="1600" kern="1200" dirty="0"/>
        </a:p>
        <a:p>
          <a:pPr marL="171450" lvl="1" indent="-171450" algn="l" defTabSz="711200">
            <a:lnSpc>
              <a:spcPct val="90000"/>
            </a:lnSpc>
            <a:spcBef>
              <a:spcPct val="0"/>
            </a:spcBef>
            <a:spcAft>
              <a:spcPct val="15000"/>
            </a:spcAft>
            <a:buChar char="••"/>
          </a:pPr>
          <a:r>
            <a:rPr lang="en-US" sz="1600" kern="1200" dirty="0" smtClean="0"/>
            <a:t>Tweaking</a:t>
          </a:r>
          <a:endParaRPr lang="en-US" sz="1600" kern="1200" dirty="0"/>
        </a:p>
        <a:p>
          <a:pPr marL="171450" lvl="1" indent="-171450" algn="l" defTabSz="711200">
            <a:lnSpc>
              <a:spcPct val="90000"/>
            </a:lnSpc>
            <a:spcBef>
              <a:spcPct val="0"/>
            </a:spcBef>
            <a:spcAft>
              <a:spcPct val="15000"/>
            </a:spcAft>
            <a:buChar char="••"/>
          </a:pPr>
          <a:r>
            <a:rPr lang="en-US" sz="1600" kern="1200" dirty="0" smtClean="0"/>
            <a:t>Baum Welch re-estimation</a:t>
          </a:r>
          <a:endParaRPr lang="en-US" sz="1600" kern="1200" dirty="0"/>
        </a:p>
      </dsp:txBody>
      <dsp:txXfrm>
        <a:off x="5254667" y="1473295"/>
        <a:ext cx="1363980" cy="1696787"/>
      </dsp:txXfrm>
    </dsp:sp>
    <dsp:sp modelId="{43882445-3F99-435D-ACAF-2E410D179912}">
      <dsp:nvSpPr>
        <dsp:cNvPr id="0" name=""/>
        <dsp:cNvSpPr/>
      </dsp:nvSpPr>
      <dsp:spPr>
        <a:xfrm>
          <a:off x="5361788" y="461159"/>
          <a:ext cx="1149738" cy="920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l" defTabSz="844550">
            <a:lnSpc>
              <a:spcPct val="90000"/>
            </a:lnSpc>
            <a:spcBef>
              <a:spcPct val="0"/>
            </a:spcBef>
            <a:spcAft>
              <a:spcPct val="35000"/>
            </a:spcAft>
          </a:pPr>
          <a:r>
            <a:rPr lang="en-US" sz="1900" kern="1200" dirty="0" smtClean="0"/>
            <a:t>Word </a:t>
          </a:r>
          <a:r>
            <a:rPr lang="en-US" sz="1900" kern="1200" dirty="0" smtClean="0"/>
            <a:t>Modeling</a:t>
          </a:r>
          <a:endParaRPr lang="en-US" sz="1900" kern="1200" dirty="0"/>
        </a:p>
      </dsp:txBody>
      <dsp:txXfrm>
        <a:off x="5361788" y="461159"/>
        <a:ext cx="1149738" cy="920123"/>
      </dsp:txXfrm>
    </dsp:sp>
    <dsp:sp modelId="{22F86051-6CA2-4A78-8DD0-549A9BA2BBF0}">
      <dsp:nvSpPr>
        <dsp:cNvPr id="0" name=""/>
        <dsp:cNvSpPr/>
      </dsp:nvSpPr>
      <dsp:spPr>
        <a:xfrm>
          <a:off x="3780432" y="1473295"/>
          <a:ext cx="1207455" cy="169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LBG and </a:t>
          </a:r>
          <a:r>
            <a:rPr lang="en-US" sz="1600" kern="1200" dirty="0" err="1" smtClean="0"/>
            <a:t>KMeans</a:t>
          </a:r>
          <a:endParaRPr lang="en-US" sz="1600" kern="1200" dirty="0"/>
        </a:p>
        <a:p>
          <a:pPr marL="171450" lvl="1" indent="-171450" algn="l" defTabSz="711200">
            <a:lnSpc>
              <a:spcPct val="90000"/>
            </a:lnSpc>
            <a:spcBef>
              <a:spcPct val="0"/>
            </a:spcBef>
            <a:spcAft>
              <a:spcPct val="15000"/>
            </a:spcAft>
            <a:buChar char="••"/>
          </a:pPr>
          <a:r>
            <a:rPr lang="en-US" sz="1600" kern="1200" dirty="0" smtClean="0"/>
            <a:t>Distance measure</a:t>
          </a:r>
          <a:endParaRPr lang="en-US" sz="1600" kern="1200" dirty="0"/>
        </a:p>
        <a:p>
          <a:pPr marL="171450" lvl="1" indent="-171450" algn="l" defTabSz="711200">
            <a:lnSpc>
              <a:spcPct val="90000"/>
            </a:lnSpc>
            <a:spcBef>
              <a:spcPct val="0"/>
            </a:spcBef>
            <a:spcAft>
              <a:spcPct val="15000"/>
            </a:spcAft>
            <a:buChar char="••"/>
          </a:pPr>
          <a:r>
            <a:rPr lang="en-US" sz="1600" kern="1200" dirty="0" smtClean="0"/>
            <a:t>Observation generation</a:t>
          </a:r>
          <a:endParaRPr lang="en-US" sz="1600" kern="1200" dirty="0"/>
        </a:p>
      </dsp:txBody>
      <dsp:txXfrm>
        <a:off x="3780432" y="1473295"/>
        <a:ext cx="1207455" cy="1696787"/>
      </dsp:txXfrm>
    </dsp:sp>
    <dsp:sp modelId="{6871B5FF-205F-4495-B9BA-BA79E6DDEBC2}">
      <dsp:nvSpPr>
        <dsp:cNvPr id="0" name=""/>
        <dsp:cNvSpPr/>
      </dsp:nvSpPr>
      <dsp:spPr>
        <a:xfrm>
          <a:off x="3743600" y="461159"/>
          <a:ext cx="1281119" cy="920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l" defTabSz="844550">
            <a:lnSpc>
              <a:spcPct val="90000"/>
            </a:lnSpc>
            <a:spcBef>
              <a:spcPct val="0"/>
            </a:spcBef>
            <a:spcAft>
              <a:spcPct val="35000"/>
            </a:spcAft>
          </a:pPr>
          <a:r>
            <a:rPr lang="en-US" sz="1900" kern="1200" dirty="0" smtClean="0"/>
            <a:t>Vector Quantization</a:t>
          </a:r>
          <a:endParaRPr lang="en-US" sz="1900" kern="1200" dirty="0"/>
        </a:p>
      </dsp:txBody>
      <dsp:txXfrm>
        <a:off x="3743600" y="461159"/>
        <a:ext cx="1281119" cy="920123"/>
      </dsp:txXfrm>
    </dsp:sp>
    <dsp:sp modelId="{421FD41A-8B61-4D5B-8A8B-145FC2BC6E9E}">
      <dsp:nvSpPr>
        <dsp:cNvPr id="0" name=""/>
        <dsp:cNvSpPr/>
      </dsp:nvSpPr>
      <dsp:spPr>
        <a:xfrm>
          <a:off x="2094197" y="1473295"/>
          <a:ext cx="1419455" cy="169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LPCC or MFCC</a:t>
          </a:r>
          <a:endParaRPr lang="en-US" sz="1600" kern="1200" dirty="0"/>
        </a:p>
        <a:p>
          <a:pPr marL="171450" lvl="1" indent="-171450" algn="l" defTabSz="711200">
            <a:lnSpc>
              <a:spcPct val="90000"/>
            </a:lnSpc>
            <a:spcBef>
              <a:spcPct val="0"/>
            </a:spcBef>
            <a:spcAft>
              <a:spcPct val="15000"/>
            </a:spcAft>
            <a:buChar char="••"/>
          </a:pPr>
          <a:r>
            <a:rPr lang="en-US" sz="1600" kern="1200" dirty="0" smtClean="0"/>
            <a:t>Gain calculation</a:t>
          </a:r>
          <a:endParaRPr lang="en-US" sz="1600" kern="1200" dirty="0"/>
        </a:p>
        <a:p>
          <a:pPr marL="171450" lvl="1" indent="-171450" algn="l" defTabSz="711200">
            <a:lnSpc>
              <a:spcPct val="90000"/>
            </a:lnSpc>
            <a:spcBef>
              <a:spcPct val="0"/>
            </a:spcBef>
            <a:spcAft>
              <a:spcPct val="15000"/>
            </a:spcAft>
            <a:buChar char="••"/>
          </a:pPr>
          <a:r>
            <a:rPr lang="en-US" sz="1600" kern="1200" dirty="0" smtClean="0"/>
            <a:t>Delta features</a:t>
          </a:r>
          <a:endParaRPr lang="en-US" sz="1600" kern="1200" dirty="0"/>
        </a:p>
        <a:p>
          <a:pPr marL="171450" lvl="1" indent="-171450" algn="l" defTabSz="711200">
            <a:lnSpc>
              <a:spcPct val="90000"/>
            </a:lnSpc>
            <a:spcBef>
              <a:spcPct val="0"/>
            </a:spcBef>
            <a:spcAft>
              <a:spcPct val="15000"/>
            </a:spcAft>
            <a:buChar char="••"/>
          </a:pPr>
          <a:r>
            <a:rPr lang="en-US" sz="1600" kern="1200" dirty="0" smtClean="0"/>
            <a:t>Acceleration </a:t>
          </a:r>
          <a:r>
            <a:rPr lang="en-US" sz="1600" kern="1200" dirty="0" smtClean="0"/>
            <a:t>features</a:t>
          </a:r>
          <a:endParaRPr lang="en-US" sz="1600" kern="1200" dirty="0"/>
        </a:p>
      </dsp:txBody>
      <dsp:txXfrm>
        <a:off x="2094197" y="1473295"/>
        <a:ext cx="1419455" cy="1696787"/>
      </dsp:txXfrm>
    </dsp:sp>
    <dsp:sp modelId="{C67EE7DB-9084-4733-9CFC-346A446C5088}">
      <dsp:nvSpPr>
        <dsp:cNvPr id="0" name=""/>
        <dsp:cNvSpPr/>
      </dsp:nvSpPr>
      <dsp:spPr>
        <a:xfrm>
          <a:off x="2229056" y="461159"/>
          <a:ext cx="1149738" cy="920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l" defTabSz="844550">
            <a:lnSpc>
              <a:spcPct val="90000"/>
            </a:lnSpc>
            <a:spcBef>
              <a:spcPct val="0"/>
            </a:spcBef>
            <a:spcAft>
              <a:spcPct val="35000"/>
            </a:spcAft>
          </a:pPr>
          <a:r>
            <a:rPr lang="en-US" sz="1900" kern="1200" dirty="0" smtClean="0"/>
            <a:t>Feature Extraction</a:t>
          </a:r>
          <a:endParaRPr lang="en-US" sz="1900" kern="1200" dirty="0"/>
        </a:p>
      </dsp:txBody>
      <dsp:txXfrm>
        <a:off x="2229056" y="461159"/>
        <a:ext cx="1149738" cy="920123"/>
      </dsp:txXfrm>
    </dsp:sp>
    <dsp:sp modelId="{CC06F6FC-265E-4FAA-805F-FC06185E4BAD}">
      <dsp:nvSpPr>
        <dsp:cNvPr id="0" name=""/>
        <dsp:cNvSpPr/>
      </dsp:nvSpPr>
      <dsp:spPr>
        <a:xfrm>
          <a:off x="714511" y="1473295"/>
          <a:ext cx="1149738" cy="169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Trimming</a:t>
          </a:r>
          <a:endParaRPr lang="en-US" sz="1600" kern="1200" dirty="0"/>
        </a:p>
        <a:p>
          <a:pPr marL="171450" lvl="1" indent="-171450" algn="l" defTabSz="711200">
            <a:lnSpc>
              <a:spcPct val="90000"/>
            </a:lnSpc>
            <a:spcBef>
              <a:spcPct val="0"/>
            </a:spcBef>
            <a:spcAft>
              <a:spcPct val="15000"/>
            </a:spcAft>
            <a:buChar char="••"/>
          </a:pPr>
          <a:r>
            <a:rPr lang="en-US" sz="1600" kern="1200" dirty="0" smtClean="0"/>
            <a:t>Pre-emphasis</a:t>
          </a:r>
          <a:endParaRPr lang="en-US" sz="1600" kern="1200" dirty="0"/>
        </a:p>
        <a:p>
          <a:pPr marL="171450" lvl="1" indent="-171450" algn="l" defTabSz="711200">
            <a:lnSpc>
              <a:spcPct val="90000"/>
            </a:lnSpc>
            <a:spcBef>
              <a:spcPct val="0"/>
            </a:spcBef>
            <a:spcAft>
              <a:spcPct val="15000"/>
            </a:spcAft>
            <a:buChar char="••"/>
          </a:pPr>
          <a:r>
            <a:rPr lang="en-US" sz="1600" kern="1200" dirty="0" smtClean="0"/>
            <a:t>Hamming</a:t>
          </a:r>
          <a:endParaRPr lang="en-US" sz="1600" kern="1200" dirty="0"/>
        </a:p>
        <a:p>
          <a:pPr marL="171450" lvl="1" indent="-171450" algn="l" defTabSz="711200">
            <a:lnSpc>
              <a:spcPct val="90000"/>
            </a:lnSpc>
            <a:spcBef>
              <a:spcPct val="0"/>
            </a:spcBef>
            <a:spcAft>
              <a:spcPct val="15000"/>
            </a:spcAft>
            <a:buChar char="••"/>
          </a:pPr>
          <a:r>
            <a:rPr lang="en-US" sz="1600" kern="1200" dirty="0" smtClean="0"/>
            <a:t>Framing</a:t>
          </a:r>
          <a:endParaRPr lang="en-US" sz="1600" kern="1200" dirty="0"/>
        </a:p>
      </dsp:txBody>
      <dsp:txXfrm>
        <a:off x="714511" y="1473295"/>
        <a:ext cx="1149738" cy="1696787"/>
      </dsp:txXfrm>
    </dsp:sp>
    <dsp:sp modelId="{90A93A2C-BBC5-4A13-BF7E-0C6DCD7A63C8}">
      <dsp:nvSpPr>
        <dsp:cNvPr id="0" name=""/>
        <dsp:cNvSpPr/>
      </dsp:nvSpPr>
      <dsp:spPr>
        <a:xfrm>
          <a:off x="714511" y="461159"/>
          <a:ext cx="1149738" cy="920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lvl="0" algn="l" defTabSz="844550">
            <a:lnSpc>
              <a:spcPct val="90000"/>
            </a:lnSpc>
            <a:spcBef>
              <a:spcPct val="0"/>
            </a:spcBef>
            <a:spcAft>
              <a:spcPct val="35000"/>
            </a:spcAft>
          </a:pPr>
          <a:r>
            <a:rPr lang="en-US" sz="1900" kern="1200" dirty="0" smtClean="0"/>
            <a:t>Pre-processing</a:t>
          </a:r>
          <a:endParaRPr lang="en-US" sz="1900" kern="1200" dirty="0"/>
        </a:p>
      </dsp:txBody>
      <dsp:txXfrm>
        <a:off x="714511" y="461159"/>
        <a:ext cx="1149738" cy="92012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0.36573</cdr:x>
      <cdr:y>0.03497</cdr:y>
    </cdr:from>
    <cdr:to>
      <cdr:x>0.36672</cdr:x>
      <cdr:y>0.9692</cdr:y>
    </cdr:to>
    <cdr:cxnSp macro="">
      <cdr:nvCxnSpPr>
        <cdr:cNvPr id="3" name="Straight Connector 2"/>
        <cdr:cNvCxnSpPr/>
      </cdr:nvCxnSpPr>
      <cdr:spPr>
        <a:xfrm xmlns:a="http://schemas.openxmlformats.org/drawingml/2006/main" flipV="1">
          <a:off x="3241338" y="157931"/>
          <a:ext cx="8773" cy="4218597"/>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0.89366</cdr:x>
      <cdr:y>0.03497</cdr:y>
    </cdr:from>
    <cdr:to>
      <cdr:x>0.89441</cdr:x>
      <cdr:y>0.96079</cdr:y>
    </cdr:to>
    <cdr:cxnSp macro="">
      <cdr:nvCxnSpPr>
        <cdr:cNvPr id="5" name="Straight Connector 4"/>
        <cdr:cNvCxnSpPr/>
      </cdr:nvCxnSpPr>
      <cdr:spPr>
        <a:xfrm xmlns:a="http://schemas.openxmlformats.org/drawingml/2006/main" flipV="1">
          <a:off x="7920196" y="157931"/>
          <a:ext cx="6690" cy="4180648"/>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06-May-18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06-May-18</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15025" rtl="0" eaLnBrk="1" latinLnBrk="0" hangingPunct="1">
      <a:defRPr sz="807" kern="1200">
        <a:solidFill>
          <a:schemeClr val="tx1"/>
        </a:solidFill>
        <a:latin typeface="+mn-lt"/>
        <a:ea typeface="+mn-ea"/>
        <a:cs typeface="+mn-cs"/>
      </a:defRPr>
    </a:lvl1pPr>
    <a:lvl2pPr marL="307513" algn="l" defTabSz="615025" rtl="0" eaLnBrk="1" latinLnBrk="0" hangingPunct="1">
      <a:defRPr sz="807" kern="1200">
        <a:solidFill>
          <a:schemeClr val="tx1"/>
        </a:solidFill>
        <a:latin typeface="+mn-lt"/>
        <a:ea typeface="+mn-ea"/>
        <a:cs typeface="+mn-cs"/>
      </a:defRPr>
    </a:lvl2pPr>
    <a:lvl3pPr marL="615025" algn="l" defTabSz="615025" rtl="0" eaLnBrk="1" latinLnBrk="0" hangingPunct="1">
      <a:defRPr sz="807" kern="1200">
        <a:solidFill>
          <a:schemeClr val="tx1"/>
        </a:solidFill>
        <a:latin typeface="+mn-lt"/>
        <a:ea typeface="+mn-ea"/>
        <a:cs typeface="+mn-cs"/>
      </a:defRPr>
    </a:lvl3pPr>
    <a:lvl4pPr marL="922538" algn="l" defTabSz="615025" rtl="0" eaLnBrk="1" latinLnBrk="0" hangingPunct="1">
      <a:defRPr sz="807" kern="1200">
        <a:solidFill>
          <a:schemeClr val="tx1"/>
        </a:solidFill>
        <a:latin typeface="+mn-lt"/>
        <a:ea typeface="+mn-ea"/>
        <a:cs typeface="+mn-cs"/>
      </a:defRPr>
    </a:lvl4pPr>
    <a:lvl5pPr marL="1230051" algn="l" defTabSz="615025" rtl="0" eaLnBrk="1" latinLnBrk="0" hangingPunct="1">
      <a:defRPr sz="807" kern="1200">
        <a:solidFill>
          <a:schemeClr val="tx1"/>
        </a:solidFill>
        <a:latin typeface="+mn-lt"/>
        <a:ea typeface="+mn-ea"/>
        <a:cs typeface="+mn-cs"/>
      </a:defRPr>
    </a:lvl5pPr>
    <a:lvl6pPr marL="1537564" algn="l" defTabSz="615025" rtl="0" eaLnBrk="1" latinLnBrk="0" hangingPunct="1">
      <a:defRPr sz="807" kern="1200">
        <a:solidFill>
          <a:schemeClr val="tx1"/>
        </a:solidFill>
        <a:latin typeface="+mn-lt"/>
        <a:ea typeface="+mn-ea"/>
        <a:cs typeface="+mn-cs"/>
      </a:defRPr>
    </a:lvl6pPr>
    <a:lvl7pPr marL="1845076" algn="l" defTabSz="615025" rtl="0" eaLnBrk="1" latinLnBrk="0" hangingPunct="1">
      <a:defRPr sz="807" kern="1200">
        <a:solidFill>
          <a:schemeClr val="tx1"/>
        </a:solidFill>
        <a:latin typeface="+mn-lt"/>
        <a:ea typeface="+mn-ea"/>
        <a:cs typeface="+mn-cs"/>
      </a:defRPr>
    </a:lvl7pPr>
    <a:lvl8pPr marL="2152589" algn="l" defTabSz="615025" rtl="0" eaLnBrk="1" latinLnBrk="0" hangingPunct="1">
      <a:defRPr sz="807" kern="1200">
        <a:solidFill>
          <a:schemeClr val="tx1"/>
        </a:solidFill>
        <a:latin typeface="+mn-lt"/>
        <a:ea typeface="+mn-ea"/>
        <a:cs typeface="+mn-cs"/>
      </a:defRPr>
    </a:lvl8pPr>
    <a:lvl9pPr marL="2460102" algn="l" defTabSz="615025" rtl="0" eaLnBrk="1" latinLnBrk="0" hangingPunct="1">
      <a:defRPr sz="8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413978" y="643871"/>
            <a:ext cx="21439320" cy="1634402"/>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4413978" y="2332523"/>
            <a:ext cx="21439320" cy="540132"/>
          </a:xfrm>
        </p:spPr>
        <p:txBody>
          <a:bodyPr>
            <a:noAutofit/>
          </a:bodyPr>
          <a:lstStyle>
            <a:lvl1pPr marL="0" indent="0">
              <a:spcBef>
                <a:spcPts val="0"/>
              </a:spcBef>
              <a:buNone/>
              <a:defRPr sz="1560">
                <a:solidFill>
                  <a:schemeClr val="bg1"/>
                </a:solidFill>
              </a:defRPr>
            </a:lvl1pPr>
            <a:lvl2pPr marL="0" indent="0">
              <a:spcBef>
                <a:spcPts val="0"/>
              </a:spcBef>
              <a:buNone/>
              <a:defRPr sz="1560">
                <a:solidFill>
                  <a:schemeClr val="bg1"/>
                </a:solidFill>
              </a:defRPr>
            </a:lvl2pPr>
            <a:lvl3pPr marL="0" indent="0">
              <a:spcBef>
                <a:spcPts val="0"/>
              </a:spcBef>
              <a:buNone/>
              <a:defRPr sz="1560">
                <a:solidFill>
                  <a:schemeClr val="bg1"/>
                </a:solidFill>
              </a:defRPr>
            </a:lvl3pPr>
            <a:lvl4pPr marL="0" indent="0">
              <a:spcBef>
                <a:spcPts val="0"/>
              </a:spcBef>
              <a:buNone/>
              <a:defRPr sz="1560">
                <a:solidFill>
                  <a:schemeClr val="bg1"/>
                </a:solidFill>
              </a:defRPr>
            </a:lvl4pPr>
            <a:lvl5pPr marL="0" indent="0">
              <a:spcBef>
                <a:spcPts val="0"/>
              </a:spcBef>
              <a:buNone/>
              <a:defRPr sz="1560">
                <a:solidFill>
                  <a:schemeClr val="bg1"/>
                </a:solidFill>
              </a:defRPr>
            </a:lvl5pPr>
            <a:lvl6pPr marL="0" indent="0">
              <a:spcBef>
                <a:spcPts val="0"/>
              </a:spcBef>
              <a:buNone/>
              <a:defRPr sz="1560">
                <a:solidFill>
                  <a:schemeClr val="bg1"/>
                </a:solidFill>
              </a:defRPr>
            </a:lvl6pPr>
            <a:lvl7pPr marL="0" indent="0">
              <a:spcBef>
                <a:spcPts val="0"/>
              </a:spcBef>
              <a:buNone/>
              <a:defRPr sz="1560">
                <a:solidFill>
                  <a:schemeClr val="bg1"/>
                </a:solidFill>
              </a:defRPr>
            </a:lvl7pPr>
            <a:lvl8pPr marL="0" indent="0">
              <a:spcBef>
                <a:spcPts val="0"/>
              </a:spcBef>
              <a:buNone/>
              <a:defRPr sz="1560">
                <a:solidFill>
                  <a:schemeClr val="bg1"/>
                </a:solidFill>
              </a:defRPr>
            </a:lvl8pPr>
            <a:lvl9pPr marL="0" indent="0">
              <a:spcBef>
                <a:spcPts val="0"/>
              </a:spcBef>
              <a:buNone/>
              <a:defRPr sz="1560">
                <a:solidFill>
                  <a:schemeClr val="bg1"/>
                </a:solidFill>
              </a:defRPr>
            </a:lvl9pPr>
          </a:lstStyle>
          <a:p>
            <a:pPr lvl="0"/>
            <a:r>
              <a:rPr lang="en-US" smtClean="0"/>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06-May-18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88210" y="3803791"/>
            <a:ext cx="8827955" cy="792456"/>
          </a:xfrm>
          <a:prstGeom prst="round1Rect">
            <a:avLst/>
          </a:prstGeom>
          <a:solidFill>
            <a:schemeClr val="accent2"/>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788210" y="4596247"/>
            <a:ext cx="8827955" cy="4457568"/>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788210" y="9770989"/>
            <a:ext cx="8827955" cy="792456"/>
          </a:xfrm>
          <a:prstGeom prst="round1Rect">
            <a:avLst/>
          </a:prstGeom>
          <a:solidFill>
            <a:schemeClr val="accent3"/>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788210" y="10563445"/>
            <a:ext cx="8827955" cy="590713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788210" y="16790172"/>
            <a:ext cx="8827955" cy="792456"/>
          </a:xfrm>
          <a:prstGeom prst="round1Rect">
            <a:avLst/>
          </a:prstGeom>
          <a:solidFill>
            <a:schemeClr val="accent4"/>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788210"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0719660" y="3803791"/>
            <a:ext cx="8827955" cy="792456"/>
          </a:xfrm>
          <a:prstGeom prst="round1Rect">
            <a:avLst/>
          </a:prstGeom>
          <a:solidFill>
            <a:schemeClr val="accent5"/>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0719660" y="4596247"/>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0719660" y="7766073"/>
            <a:ext cx="8827955" cy="4011811"/>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0719660" y="15254787"/>
            <a:ext cx="8827955" cy="1139156"/>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0719660" y="16790172"/>
            <a:ext cx="8827955" cy="792456"/>
          </a:xfrm>
          <a:prstGeom prst="round1Rect">
            <a:avLst/>
          </a:prstGeom>
          <a:solidFill>
            <a:schemeClr val="accent6"/>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0719660"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0619581" y="3803791"/>
            <a:ext cx="8827955" cy="792456"/>
          </a:xfrm>
          <a:prstGeom prst="round1Rect">
            <a:avLst/>
          </a:prstGeom>
          <a:solidFill>
            <a:schemeClr val="accent6"/>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0619581" y="4596248"/>
            <a:ext cx="8827955" cy="4754739"/>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0619581" y="10294010"/>
            <a:ext cx="8827955" cy="4754739"/>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0619581" y="16790172"/>
            <a:ext cx="8827955" cy="792456"/>
          </a:xfrm>
          <a:prstGeom prst="round1Rect">
            <a:avLst/>
          </a:prstGeom>
          <a:solidFill>
            <a:schemeClr val="accent1"/>
          </a:solidFill>
        </p:spPr>
        <p:txBody>
          <a:bodyPr lIns="365760" anchor="ctr">
            <a:noAutofit/>
          </a:bodyPr>
          <a:lstStyle>
            <a:lvl1pPr marL="0" indent="0">
              <a:spcBef>
                <a:spcPts val="0"/>
              </a:spcBef>
              <a:buNone/>
              <a:defRPr sz="3900" cap="all" baseline="0">
                <a:solidFill>
                  <a:schemeClr val="bg1"/>
                </a:solidFill>
                <a:latin typeface="+mj-lt"/>
              </a:defRPr>
            </a:lvl1pPr>
            <a:lvl2pPr marL="0" indent="0">
              <a:spcBef>
                <a:spcPts val="0"/>
              </a:spcBef>
              <a:buNone/>
              <a:defRPr sz="3900" cap="all" baseline="0">
                <a:solidFill>
                  <a:schemeClr val="bg1"/>
                </a:solidFill>
                <a:latin typeface="+mj-lt"/>
              </a:defRPr>
            </a:lvl2pPr>
            <a:lvl3pPr marL="0" indent="0">
              <a:spcBef>
                <a:spcPts val="0"/>
              </a:spcBef>
              <a:buNone/>
              <a:defRPr sz="3900" cap="all" baseline="0">
                <a:solidFill>
                  <a:schemeClr val="bg1"/>
                </a:solidFill>
                <a:latin typeface="+mj-lt"/>
              </a:defRPr>
            </a:lvl3pPr>
            <a:lvl4pPr marL="0" indent="0">
              <a:spcBef>
                <a:spcPts val="0"/>
              </a:spcBef>
              <a:buNone/>
              <a:defRPr sz="3900" cap="all" baseline="0">
                <a:solidFill>
                  <a:schemeClr val="bg1"/>
                </a:solidFill>
                <a:latin typeface="+mj-lt"/>
              </a:defRPr>
            </a:lvl4pPr>
            <a:lvl5pPr marL="0" indent="0">
              <a:spcBef>
                <a:spcPts val="0"/>
              </a:spcBef>
              <a:buNone/>
              <a:defRPr sz="3900" cap="all" baseline="0">
                <a:solidFill>
                  <a:schemeClr val="bg1"/>
                </a:solidFill>
                <a:latin typeface="+mj-lt"/>
              </a:defRPr>
            </a:lvl5pPr>
            <a:lvl6pPr marL="0" indent="0">
              <a:spcBef>
                <a:spcPts val="0"/>
              </a:spcBef>
              <a:buNone/>
              <a:defRPr sz="3900" cap="all" baseline="0">
                <a:solidFill>
                  <a:schemeClr val="bg1"/>
                </a:solidFill>
                <a:latin typeface="+mj-lt"/>
              </a:defRPr>
            </a:lvl6pPr>
            <a:lvl7pPr marL="0" indent="0">
              <a:spcBef>
                <a:spcPts val="0"/>
              </a:spcBef>
              <a:buNone/>
              <a:defRPr sz="3900" cap="all" baseline="0">
                <a:solidFill>
                  <a:schemeClr val="bg1"/>
                </a:solidFill>
                <a:latin typeface="+mj-lt"/>
              </a:defRPr>
            </a:lvl7pPr>
            <a:lvl8pPr marL="0" indent="0">
              <a:spcBef>
                <a:spcPts val="0"/>
              </a:spcBef>
              <a:buNone/>
              <a:defRPr sz="3900" cap="all" baseline="0">
                <a:solidFill>
                  <a:schemeClr val="bg1"/>
                </a:solidFill>
                <a:latin typeface="+mj-lt"/>
              </a:defRPr>
            </a:lvl8pPr>
            <a:lvl9pPr marL="0" indent="0">
              <a:spcBef>
                <a:spcPts val="0"/>
              </a:spcBef>
              <a:buNone/>
              <a:defRPr sz="39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0619581" y="17586590"/>
            <a:ext cx="8827955" cy="2971712"/>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Tree>
    <p:extLst>
      <p:ext uri="{BB962C8B-B14F-4D97-AF65-F5344CB8AC3E}">
        <p14:creationId xmlns:p14="http://schemas.microsoft.com/office/powerpoint/2010/main" val="1459077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322" userDrawn="1">
          <p15:clr>
            <a:srgbClr val="A4A3A4"/>
          </p15:clr>
        </p15:guide>
        <p15:guide id="2" pos="12744"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0267275" cy="32688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3"/>
          </a:p>
        </p:txBody>
      </p:sp>
      <p:sp>
        <p:nvSpPr>
          <p:cNvPr id="2" name="Title Placeholder 1"/>
          <p:cNvSpPr>
            <a:spLocks noGrp="1"/>
          </p:cNvSpPr>
          <p:nvPr>
            <p:ph type="title"/>
          </p:nvPr>
        </p:nvSpPr>
        <p:spPr bwMode="auto">
          <a:xfrm>
            <a:off x="4413978" y="643871"/>
            <a:ext cx="21439320" cy="163440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13978" y="3912754"/>
            <a:ext cx="21439320" cy="1535879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8210" y="20873934"/>
            <a:ext cx="6810137" cy="297171"/>
          </a:xfrm>
          <a:prstGeom prst="rect">
            <a:avLst/>
          </a:prstGeom>
        </p:spPr>
        <p:txBody>
          <a:bodyPr vert="horz" lIns="91440" tIns="45720" rIns="91440" bIns="45720" rtlCol="0" anchor="ctr"/>
          <a:lstStyle>
            <a:lvl1pPr algn="l">
              <a:defRPr sz="1040">
                <a:solidFill>
                  <a:schemeClr val="tx1">
                    <a:tint val="75000"/>
                  </a:schemeClr>
                </a:solidFill>
              </a:defRPr>
            </a:lvl1pPr>
          </a:lstStyle>
          <a:p>
            <a:fld id="{ECAA57DF-1C19-4726-AB84-014692BAD8F5}" type="datetimeFigureOut">
              <a:rPr lang="en-US" smtClean="0"/>
              <a:pPr/>
              <a:t>06-May-18</a:t>
            </a:fld>
            <a:endParaRPr lang="en-US"/>
          </a:p>
        </p:txBody>
      </p:sp>
      <p:sp>
        <p:nvSpPr>
          <p:cNvPr id="5" name="Footer Placeholder 4"/>
          <p:cNvSpPr>
            <a:spLocks noGrp="1"/>
          </p:cNvSpPr>
          <p:nvPr>
            <p:ph type="ftr" sz="quarter" idx="3"/>
          </p:nvPr>
        </p:nvSpPr>
        <p:spPr>
          <a:xfrm>
            <a:off x="7598347" y="20873934"/>
            <a:ext cx="15070581" cy="297171"/>
          </a:xfrm>
          <a:prstGeom prst="rect">
            <a:avLst/>
          </a:prstGeom>
        </p:spPr>
        <p:txBody>
          <a:bodyPr vert="horz" lIns="91440" tIns="45720" rIns="91440" bIns="45720" rtlCol="0" anchor="ctr"/>
          <a:lstStyle>
            <a:lvl1pPr algn="ctr">
              <a:defRPr sz="1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68928" y="20873934"/>
            <a:ext cx="6810137" cy="297171"/>
          </a:xfrm>
          <a:prstGeom prst="rect">
            <a:avLst/>
          </a:prstGeom>
        </p:spPr>
        <p:txBody>
          <a:bodyPr vert="horz" lIns="91440" tIns="45720" rIns="91440" bIns="45720" rtlCol="0" anchor="ctr"/>
          <a:lstStyle>
            <a:lvl1pPr algn="r">
              <a:defRPr sz="104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iming>
    <p:tnLst>
      <p:par>
        <p:cTn id="1" dur="indefinite" restart="never" nodeType="tmRoot"/>
      </p:par>
    </p:tnLst>
  </p:timing>
  <p:txStyles>
    <p:titleStyle>
      <a:lvl1pPr algn="l" defTabSz="2852928" rtl="0" eaLnBrk="1" latinLnBrk="0" hangingPunct="1">
        <a:lnSpc>
          <a:spcPct val="90000"/>
        </a:lnSpc>
        <a:spcBef>
          <a:spcPct val="0"/>
        </a:spcBef>
        <a:buNone/>
        <a:defRPr sz="5720" b="1" kern="1200">
          <a:solidFill>
            <a:schemeClr val="bg1"/>
          </a:solidFill>
          <a:latin typeface="+mj-lt"/>
          <a:ea typeface="+mj-ea"/>
          <a:cs typeface="+mj-cs"/>
        </a:defRPr>
      </a:lvl1pPr>
    </p:titleStyle>
    <p:bodyStyle>
      <a:lvl1pPr marL="297180" indent="-297180" algn="l" defTabSz="2852928" rtl="0" eaLnBrk="1" latinLnBrk="0" hangingPunct="1">
        <a:lnSpc>
          <a:spcPct val="100000"/>
        </a:lnSpc>
        <a:spcBef>
          <a:spcPts val="780"/>
        </a:spcBef>
        <a:buClr>
          <a:schemeClr val="accent2"/>
        </a:buClr>
        <a:buFont typeface="Arial" panose="020B0604020202020204" pitchFamily="34" charset="0"/>
        <a:buChar char="•"/>
        <a:defRPr sz="1820" kern="1200">
          <a:solidFill>
            <a:schemeClr val="tx1"/>
          </a:solidFill>
          <a:latin typeface="+mn-lt"/>
          <a:ea typeface="+mn-ea"/>
          <a:cs typeface="+mn-cs"/>
        </a:defRPr>
      </a:lvl1pPr>
      <a:lvl2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2pPr>
      <a:lvl3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3pPr>
      <a:lvl4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4pPr>
      <a:lvl5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5pPr>
      <a:lvl6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6pPr>
      <a:lvl7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7pPr>
      <a:lvl8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8pPr>
      <a:lvl9pPr marL="713232" indent="-297180" algn="l" defTabSz="2852928" rtl="0" eaLnBrk="1" latinLnBrk="0" hangingPunct="1">
        <a:lnSpc>
          <a:spcPct val="100000"/>
        </a:lnSpc>
        <a:spcBef>
          <a:spcPts val="780"/>
        </a:spcBef>
        <a:buClr>
          <a:schemeClr val="accent2"/>
        </a:buClr>
        <a:buFont typeface="Arial" panose="020B0604020202020204" pitchFamily="34" charset="0"/>
        <a:buChar char="•"/>
        <a:defRPr sz="1560" kern="1200">
          <a:solidFill>
            <a:schemeClr val="tx1"/>
          </a:solidFill>
          <a:latin typeface="+mn-lt"/>
          <a:ea typeface="+mn-ea"/>
          <a:cs typeface="+mn-cs"/>
        </a:defRPr>
      </a:lvl9pPr>
    </p:bodyStyle>
    <p:otherStyle>
      <a:defPPr>
        <a:defRPr lang="en-US"/>
      </a:defPPr>
      <a:lvl1pPr marL="0" algn="l" defTabSz="2852928" rtl="0" eaLnBrk="1" latinLnBrk="0" hangingPunct="1">
        <a:defRPr sz="5616" kern="1200">
          <a:solidFill>
            <a:schemeClr val="tx1"/>
          </a:solidFill>
          <a:latin typeface="+mn-lt"/>
          <a:ea typeface="+mn-ea"/>
          <a:cs typeface="+mn-cs"/>
        </a:defRPr>
      </a:lvl1pPr>
      <a:lvl2pPr marL="1426464" algn="l" defTabSz="2852928" rtl="0" eaLnBrk="1" latinLnBrk="0" hangingPunct="1">
        <a:defRPr sz="5616" kern="1200">
          <a:solidFill>
            <a:schemeClr val="tx1"/>
          </a:solidFill>
          <a:latin typeface="+mn-lt"/>
          <a:ea typeface="+mn-ea"/>
          <a:cs typeface="+mn-cs"/>
        </a:defRPr>
      </a:lvl2pPr>
      <a:lvl3pPr marL="2852928" algn="l" defTabSz="2852928" rtl="0" eaLnBrk="1" latinLnBrk="0" hangingPunct="1">
        <a:defRPr sz="5616" kern="1200">
          <a:solidFill>
            <a:schemeClr val="tx1"/>
          </a:solidFill>
          <a:latin typeface="+mn-lt"/>
          <a:ea typeface="+mn-ea"/>
          <a:cs typeface="+mn-cs"/>
        </a:defRPr>
      </a:lvl3pPr>
      <a:lvl4pPr marL="4279392" algn="l" defTabSz="2852928" rtl="0" eaLnBrk="1" latinLnBrk="0" hangingPunct="1">
        <a:defRPr sz="5616" kern="1200">
          <a:solidFill>
            <a:schemeClr val="tx1"/>
          </a:solidFill>
          <a:latin typeface="+mn-lt"/>
          <a:ea typeface="+mn-ea"/>
          <a:cs typeface="+mn-cs"/>
        </a:defRPr>
      </a:lvl4pPr>
      <a:lvl5pPr marL="5705856" algn="l" defTabSz="2852928" rtl="0" eaLnBrk="1" latinLnBrk="0" hangingPunct="1">
        <a:defRPr sz="5616" kern="1200">
          <a:solidFill>
            <a:schemeClr val="tx1"/>
          </a:solidFill>
          <a:latin typeface="+mn-lt"/>
          <a:ea typeface="+mn-ea"/>
          <a:cs typeface="+mn-cs"/>
        </a:defRPr>
      </a:lvl5pPr>
      <a:lvl6pPr marL="7132320" algn="l" defTabSz="2852928" rtl="0" eaLnBrk="1" latinLnBrk="0" hangingPunct="1">
        <a:defRPr sz="5616" kern="1200">
          <a:solidFill>
            <a:schemeClr val="tx1"/>
          </a:solidFill>
          <a:latin typeface="+mn-lt"/>
          <a:ea typeface="+mn-ea"/>
          <a:cs typeface="+mn-cs"/>
        </a:defRPr>
      </a:lvl6pPr>
      <a:lvl7pPr marL="8558784" algn="l" defTabSz="2852928" rtl="0" eaLnBrk="1" latinLnBrk="0" hangingPunct="1">
        <a:defRPr sz="5616" kern="1200">
          <a:solidFill>
            <a:schemeClr val="tx1"/>
          </a:solidFill>
          <a:latin typeface="+mn-lt"/>
          <a:ea typeface="+mn-ea"/>
          <a:cs typeface="+mn-cs"/>
        </a:defRPr>
      </a:lvl7pPr>
      <a:lvl8pPr marL="9985248" algn="l" defTabSz="2852928" rtl="0" eaLnBrk="1" latinLnBrk="0" hangingPunct="1">
        <a:defRPr sz="5616" kern="1200">
          <a:solidFill>
            <a:schemeClr val="tx1"/>
          </a:solidFill>
          <a:latin typeface="+mn-lt"/>
          <a:ea typeface="+mn-ea"/>
          <a:cs typeface="+mn-cs"/>
        </a:defRPr>
      </a:lvl8pPr>
      <a:lvl9pPr marL="11411712" algn="l" defTabSz="2852928" rtl="0" eaLnBrk="1" latinLnBrk="0" hangingPunct="1">
        <a:defRPr sz="561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9" userDrawn="1">
          <p15:clr>
            <a:srgbClr val="A4A3A4"/>
          </p15:clr>
        </p15:guide>
        <p15:guide id="2" pos="497" userDrawn="1">
          <p15:clr>
            <a:srgbClr val="A4A3A4"/>
          </p15:clr>
        </p15:guide>
        <p15:guide id="3" pos="18569" userDrawn="1">
          <p15:clr>
            <a:srgbClr val="A4A3A4"/>
          </p15:clr>
        </p15:guide>
        <p15:guide id="4" pos="9533"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chart" Target="../charts/chart3.xml"/><Relationship Id="rId4" Type="http://schemas.openxmlformats.org/officeDocument/2006/relationships/diagramQuickStyle" Target="../diagrams/quickStyle1.xml"/><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7172" y="337816"/>
            <a:ext cx="22132930" cy="943104"/>
          </a:xfrm>
        </p:spPr>
        <p:txBody>
          <a:bodyPr>
            <a:normAutofit/>
          </a:bodyPr>
          <a:lstStyle/>
          <a:p>
            <a:r>
              <a:rPr lang="en-US" dirty="0" smtClean="0"/>
              <a:t>Implementation of Speech Recognition System for Mobile </a:t>
            </a:r>
            <a:r>
              <a:rPr lang="en-US" dirty="0" smtClean="0"/>
              <a:t>Phones</a:t>
            </a:r>
            <a:endParaRPr lang="en-US" dirty="0"/>
          </a:p>
        </p:txBody>
      </p:sp>
      <p:sp>
        <p:nvSpPr>
          <p:cNvPr id="23" name="Text Placeholder 22"/>
          <p:cNvSpPr>
            <a:spLocks noGrp="1"/>
          </p:cNvSpPr>
          <p:nvPr>
            <p:ph type="body" sz="quarter" idx="36"/>
          </p:nvPr>
        </p:nvSpPr>
        <p:spPr>
          <a:xfrm>
            <a:off x="10718933" y="1280920"/>
            <a:ext cx="8827955" cy="1176529"/>
          </a:xfrm>
        </p:spPr>
        <p:txBody>
          <a:bodyPr>
            <a:noAutofit/>
          </a:bodyPr>
          <a:lstStyle/>
          <a:p>
            <a:pPr algn="ctr"/>
            <a:r>
              <a:rPr lang="en-US" sz="3600" dirty="0" smtClean="0"/>
              <a:t>Abhinav Singh (140101002)</a:t>
            </a:r>
          </a:p>
          <a:p>
            <a:pPr algn="ctr"/>
            <a:r>
              <a:rPr lang="en-US" sz="3600" dirty="0"/>
              <a:t>Under the guidance of Prof. </a:t>
            </a:r>
            <a:r>
              <a:rPr lang="en-US" sz="3600" dirty="0" smtClean="0"/>
              <a:t>Pradip </a:t>
            </a:r>
            <a:r>
              <a:rPr lang="en-US" sz="3600" dirty="0"/>
              <a:t>K. Das</a:t>
            </a:r>
          </a:p>
          <a:p>
            <a:pPr algn="ctr"/>
            <a:endParaRPr lang="en-US" sz="3600" dirty="0" smtClean="0"/>
          </a:p>
          <a:p>
            <a:pPr algn="ctr"/>
            <a:endParaRPr lang="en-US" sz="3600" dirty="0"/>
          </a:p>
        </p:txBody>
      </p:sp>
      <p:sp>
        <p:nvSpPr>
          <p:cNvPr id="5" name="Text Placeholder 4"/>
          <p:cNvSpPr>
            <a:spLocks noGrp="1"/>
          </p:cNvSpPr>
          <p:nvPr>
            <p:ph type="body" sz="quarter" idx="13"/>
          </p:nvPr>
        </p:nvSpPr>
        <p:spPr>
          <a:solidFill>
            <a:schemeClr val="accent5">
              <a:lumMod val="75000"/>
            </a:schemeClr>
          </a:solidFill>
        </p:spPr>
        <p:txBody>
          <a:bodyPr/>
          <a:lstStyle/>
          <a:p>
            <a:pPr algn="ctr"/>
            <a:r>
              <a:rPr lang="en-US" dirty="0" smtClean="0"/>
              <a:t>introduction</a:t>
            </a:r>
            <a:endParaRPr lang="en-US" dirty="0"/>
          </a:p>
        </p:txBody>
      </p:sp>
      <p:sp>
        <p:nvSpPr>
          <p:cNvPr id="11" name="Content Placeholder 10"/>
          <p:cNvSpPr>
            <a:spLocks noGrp="1"/>
          </p:cNvSpPr>
          <p:nvPr>
            <p:ph sz="quarter" idx="24"/>
          </p:nvPr>
        </p:nvSpPr>
        <p:spPr>
          <a:xfrm>
            <a:off x="788210" y="4596246"/>
            <a:ext cx="8827955" cy="4481588"/>
          </a:xfrm>
        </p:spPr>
        <p:txBody>
          <a:bodyPr>
            <a:noAutofit/>
          </a:bodyPr>
          <a:lstStyle/>
          <a:p>
            <a:pPr marL="0" indent="0" algn="just">
              <a:buNone/>
            </a:pPr>
            <a:r>
              <a:rPr lang="en-US" sz="1900" dirty="0" smtClean="0"/>
              <a:t>Voice centric interfaces have become widely available with the evolution of mobile phones. Advancements in recognition algorithms, increased computation power and networking capacities have enabled this growth. Applications </a:t>
            </a:r>
            <a:r>
              <a:rPr lang="en-US" sz="1900" dirty="0"/>
              <a:t>like </a:t>
            </a:r>
            <a:r>
              <a:rPr lang="en-US" sz="1900" dirty="0" smtClean="0"/>
              <a:t>Siri </a:t>
            </a:r>
            <a:r>
              <a:rPr lang="en-US" sz="1900" dirty="0"/>
              <a:t>are steadily gaining popularity with their hands free </a:t>
            </a:r>
            <a:r>
              <a:rPr lang="en-US" sz="1900" dirty="0" smtClean="0"/>
              <a:t>features. They can </a:t>
            </a:r>
            <a:r>
              <a:rPr lang="en-US" sz="1900" dirty="0"/>
              <a:t>send data </a:t>
            </a:r>
            <a:r>
              <a:rPr lang="en-US" sz="1900" dirty="0" smtClean="0"/>
              <a:t>over to servers </a:t>
            </a:r>
            <a:r>
              <a:rPr lang="en-US" sz="1900" dirty="0"/>
              <a:t>where sophisticated algorithms provide exceptionally accurate </a:t>
            </a:r>
            <a:r>
              <a:rPr lang="en-US" sz="1900" dirty="0" smtClean="0"/>
              <a:t>recognition results.</a:t>
            </a:r>
          </a:p>
          <a:p>
            <a:pPr marL="0" indent="0" algn="just">
              <a:buNone/>
            </a:pPr>
            <a:r>
              <a:rPr lang="en-US" sz="1900" dirty="0" smtClean="0"/>
              <a:t>However in </a:t>
            </a:r>
            <a:r>
              <a:rPr lang="en-US" sz="1900" dirty="0"/>
              <a:t>countries like </a:t>
            </a:r>
            <a:r>
              <a:rPr lang="en-US" sz="1900" dirty="0" smtClean="0"/>
              <a:t>India, </a:t>
            </a:r>
            <a:r>
              <a:rPr lang="en-US" sz="1900" dirty="0"/>
              <a:t>where over 75 percent of the population has no internet, these applications are </a:t>
            </a:r>
            <a:r>
              <a:rPr lang="en-US" sz="1900" dirty="0" smtClean="0"/>
              <a:t>not suitable. Privacy is also a huge concern as </a:t>
            </a:r>
            <a:r>
              <a:rPr lang="en-US" sz="1900" dirty="0"/>
              <a:t>these systems </a:t>
            </a:r>
            <a:r>
              <a:rPr lang="en-US" sz="1900" dirty="0" smtClean="0"/>
              <a:t>can share voice </a:t>
            </a:r>
            <a:r>
              <a:rPr lang="en-US" sz="1900" dirty="0"/>
              <a:t>data with third </a:t>
            </a:r>
            <a:r>
              <a:rPr lang="en-US" sz="1900" dirty="0" smtClean="0"/>
              <a:t>parties. While open-source embedded systems like PocketSphinx are present, they require large amounts of training data which is usually not available for unpopular languages and</a:t>
            </a:r>
            <a:r>
              <a:rPr lang="en-US" sz="1900" dirty="0"/>
              <a:t> </a:t>
            </a:r>
            <a:r>
              <a:rPr lang="en-US" sz="1900" dirty="0" smtClean="0"/>
              <a:t>is hard </a:t>
            </a:r>
            <a:r>
              <a:rPr lang="en-US" sz="1900" dirty="0"/>
              <a:t>to </a:t>
            </a:r>
            <a:r>
              <a:rPr lang="en-US" sz="1900" dirty="0" smtClean="0"/>
              <a:t>collect.</a:t>
            </a:r>
          </a:p>
          <a:p>
            <a:pPr marL="0" indent="0" algn="just">
              <a:buNone/>
            </a:pPr>
            <a:r>
              <a:rPr lang="en-US" sz="1900" dirty="0" smtClean="0"/>
              <a:t>In </a:t>
            </a:r>
            <a:r>
              <a:rPr lang="en-US" sz="1900" dirty="0"/>
              <a:t>this work, we </a:t>
            </a:r>
            <a:r>
              <a:rPr lang="en-US" sz="1900" dirty="0" smtClean="0"/>
              <a:t>implement </a:t>
            </a:r>
            <a:r>
              <a:rPr lang="en-US" sz="1900" dirty="0"/>
              <a:t>a portable word based embedded speech recognition system for mobile phones, along with a </a:t>
            </a:r>
            <a:r>
              <a:rPr lang="en-US" sz="1900" dirty="0" smtClean="0"/>
              <a:t>graphical user interface for </a:t>
            </a:r>
            <a:r>
              <a:rPr lang="en-US" sz="1900" dirty="0"/>
              <a:t>training on desktop, and a </a:t>
            </a:r>
            <a:r>
              <a:rPr lang="en-US" sz="1900" dirty="0" smtClean="0"/>
              <a:t>demonstrative voice controlled assistant for </a:t>
            </a:r>
            <a:r>
              <a:rPr lang="en-US" sz="1900" dirty="0"/>
              <a:t>android</a:t>
            </a:r>
            <a:r>
              <a:rPr lang="en-US" sz="1900" dirty="0" smtClean="0"/>
              <a:t>.</a:t>
            </a:r>
          </a:p>
        </p:txBody>
      </p:sp>
      <p:sp>
        <p:nvSpPr>
          <p:cNvPr id="7" name="Text Placeholder 6"/>
          <p:cNvSpPr>
            <a:spLocks noGrp="1"/>
          </p:cNvSpPr>
          <p:nvPr>
            <p:ph type="body" sz="quarter" idx="17"/>
          </p:nvPr>
        </p:nvSpPr>
        <p:spPr>
          <a:xfrm>
            <a:off x="788209" y="9077834"/>
            <a:ext cx="8827955" cy="792456"/>
          </a:xfrm>
          <a:solidFill>
            <a:schemeClr val="accent5">
              <a:lumMod val="75000"/>
            </a:schemeClr>
          </a:solidFill>
        </p:spPr>
        <p:txBody>
          <a:bodyPr/>
          <a:lstStyle/>
          <a:p>
            <a:pPr algn="ctr"/>
            <a:r>
              <a:rPr lang="en-US" dirty="0" smtClean="0"/>
              <a:t>theory</a:t>
            </a:r>
            <a:endParaRPr lang="en-US" dirty="0"/>
          </a:p>
        </p:txBody>
      </p:sp>
      <p:sp>
        <p:nvSpPr>
          <p:cNvPr id="9" name="Text Placeholder 8"/>
          <p:cNvSpPr>
            <a:spLocks noGrp="1"/>
          </p:cNvSpPr>
          <p:nvPr>
            <p:ph type="body" sz="quarter" idx="21"/>
          </p:nvPr>
        </p:nvSpPr>
        <p:spPr>
          <a:solidFill>
            <a:schemeClr val="accent5">
              <a:lumMod val="75000"/>
            </a:schemeClr>
          </a:solidFill>
        </p:spPr>
        <p:txBody>
          <a:bodyPr/>
          <a:lstStyle/>
          <a:p>
            <a:pPr algn="ctr"/>
            <a:r>
              <a:rPr lang="en-US" dirty="0" smtClean="0"/>
              <a:t>flowchart</a:t>
            </a:r>
            <a:endParaRPr lang="en-US" dirty="0"/>
          </a:p>
        </p:txBody>
      </p:sp>
      <p:graphicFrame>
        <p:nvGraphicFramePr>
          <p:cNvPr id="53" name="Content Placeholder 52"/>
          <p:cNvGraphicFramePr>
            <a:graphicFrameLocks noGrp="1"/>
          </p:cNvGraphicFramePr>
          <p:nvPr>
            <p:ph sz="quarter" idx="27"/>
            <p:extLst>
              <p:ext uri="{D42A27DB-BD31-4B8C-83A1-F6EECF244321}">
                <p14:modId xmlns:p14="http://schemas.microsoft.com/office/powerpoint/2010/main" val="3866715487"/>
              </p:ext>
            </p:extLst>
          </p:nvPr>
        </p:nvGraphicFramePr>
        <p:xfrm>
          <a:off x="10743602" y="4684113"/>
          <a:ext cx="8794650" cy="3171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15"/>
          <p:cNvSpPr>
            <a:spLocks noGrp="1"/>
          </p:cNvSpPr>
          <p:nvPr>
            <p:ph type="body" sz="quarter" idx="29"/>
          </p:nvPr>
        </p:nvSpPr>
        <p:spPr>
          <a:xfrm>
            <a:off x="10743600" y="7999440"/>
            <a:ext cx="8827955" cy="792456"/>
          </a:xfrm>
          <a:solidFill>
            <a:schemeClr val="accent5">
              <a:lumMod val="75000"/>
            </a:schemeClr>
          </a:solidFill>
        </p:spPr>
        <p:txBody>
          <a:bodyPr/>
          <a:lstStyle/>
          <a:p>
            <a:pPr algn="ctr"/>
            <a:r>
              <a:rPr lang="en-US" dirty="0" smtClean="0"/>
              <a:t>Experiments</a:t>
            </a:r>
            <a:endParaRPr lang="en-US" dirty="0"/>
          </a:p>
        </p:txBody>
      </p:sp>
      <p:sp>
        <p:nvSpPr>
          <p:cNvPr id="18" name="Text Placeholder 17"/>
          <p:cNvSpPr>
            <a:spLocks noGrp="1"/>
          </p:cNvSpPr>
          <p:nvPr>
            <p:ph type="body" sz="quarter" idx="31"/>
          </p:nvPr>
        </p:nvSpPr>
        <p:spPr>
          <a:solidFill>
            <a:schemeClr val="accent5">
              <a:lumMod val="75000"/>
            </a:schemeClr>
          </a:solidFill>
        </p:spPr>
        <p:txBody>
          <a:bodyPr/>
          <a:lstStyle/>
          <a:p>
            <a:pPr algn="ctr"/>
            <a:r>
              <a:rPr lang="en-US" dirty="0" smtClean="0"/>
              <a:t>results</a:t>
            </a:r>
            <a:endParaRPr lang="en-US" dirty="0"/>
          </a:p>
        </p:txBody>
      </p:sp>
      <p:sp>
        <p:nvSpPr>
          <p:cNvPr id="21" name="Text Placeholder 20"/>
          <p:cNvSpPr>
            <a:spLocks noGrp="1"/>
          </p:cNvSpPr>
          <p:nvPr>
            <p:ph type="body" sz="quarter" idx="34"/>
          </p:nvPr>
        </p:nvSpPr>
        <p:spPr>
          <a:xfrm>
            <a:off x="20581584" y="15599625"/>
            <a:ext cx="8827955" cy="792456"/>
          </a:xfrm>
          <a:solidFill>
            <a:schemeClr val="accent5">
              <a:lumMod val="75000"/>
            </a:schemeClr>
          </a:solidFill>
        </p:spPr>
        <p:txBody>
          <a:bodyPr/>
          <a:lstStyle/>
          <a:p>
            <a:pPr algn="ctr"/>
            <a:r>
              <a:rPr lang="en-US" dirty="0" smtClean="0"/>
              <a:t>references</a:t>
            </a:r>
            <a:endParaRPr lang="en-US" dirty="0"/>
          </a:p>
        </p:txBody>
      </p:sp>
      <p:sp>
        <p:nvSpPr>
          <p:cNvPr id="22" name="Content Placeholder 21"/>
          <p:cNvSpPr>
            <a:spLocks noGrp="1"/>
          </p:cNvSpPr>
          <p:nvPr>
            <p:ph sz="quarter" idx="35"/>
          </p:nvPr>
        </p:nvSpPr>
        <p:spPr>
          <a:xfrm>
            <a:off x="20581583" y="16392081"/>
            <a:ext cx="8827956" cy="4166220"/>
          </a:xfrm>
        </p:spPr>
        <p:txBody>
          <a:bodyPr>
            <a:noAutofit/>
          </a:bodyPr>
          <a:lstStyle/>
          <a:p>
            <a:pPr algn="just"/>
            <a:r>
              <a:rPr lang="en-US" sz="1900" dirty="0"/>
              <a:t>[TS18] </a:t>
            </a:r>
            <a:r>
              <a:rPr lang="en-US" sz="1900" dirty="0" err="1"/>
              <a:t>Jinal</a:t>
            </a:r>
            <a:r>
              <a:rPr lang="en-US" sz="1900" dirty="0"/>
              <a:t> H. Tailor and </a:t>
            </a:r>
            <a:r>
              <a:rPr lang="en-US" sz="1900" dirty="0" err="1"/>
              <a:t>Dipti</a:t>
            </a:r>
            <a:r>
              <a:rPr lang="en-US" sz="1900" dirty="0"/>
              <a:t> B. Shah. Hmm-based lightweight speech recognition system for </a:t>
            </a:r>
            <a:r>
              <a:rPr lang="en-US" sz="1900" dirty="0" err="1"/>
              <a:t>gujarati</a:t>
            </a:r>
            <a:r>
              <a:rPr lang="en-US" sz="1900" dirty="0"/>
              <a:t> language. Information and Communication Technology for Sustainable Development, pages 451–461, 2018.</a:t>
            </a:r>
          </a:p>
          <a:p>
            <a:pPr algn="just"/>
            <a:r>
              <a:rPr lang="en-US" sz="1900" dirty="0" smtClean="0"/>
              <a:t>[</a:t>
            </a:r>
            <a:r>
              <a:rPr lang="en-US" sz="1900" dirty="0"/>
              <a:t>SCS] </a:t>
            </a:r>
            <a:r>
              <a:rPr lang="en-US" sz="1900" dirty="0" err="1"/>
              <a:t>Saha</a:t>
            </a:r>
            <a:r>
              <a:rPr lang="en-US" sz="1900" dirty="0"/>
              <a:t> G, </a:t>
            </a:r>
            <a:r>
              <a:rPr lang="en-US" sz="1900" dirty="0" err="1"/>
              <a:t>Chakroborty</a:t>
            </a:r>
            <a:r>
              <a:rPr lang="en-US" sz="1900" dirty="0"/>
              <a:t> S, </a:t>
            </a:r>
            <a:r>
              <a:rPr lang="en-US" sz="1900" dirty="0" err="1"/>
              <a:t>Senapati</a:t>
            </a:r>
            <a:r>
              <a:rPr lang="en-US" sz="1900" dirty="0"/>
              <a:t> S. A New Silence Removal and Endpoint Detection Algorithm for Speech and Speaker Recognition Applications, 2005.</a:t>
            </a:r>
          </a:p>
          <a:p>
            <a:pPr algn="just"/>
            <a:r>
              <a:rPr lang="en-US" sz="1900" dirty="0"/>
              <a:t>[KTH11] </a:t>
            </a:r>
            <a:r>
              <a:rPr lang="en-US" sz="1900" dirty="0" err="1"/>
              <a:t>Anuj</a:t>
            </a:r>
            <a:r>
              <a:rPr lang="en-US" sz="1900" dirty="0"/>
              <a:t> Kumar, </a:t>
            </a:r>
            <a:r>
              <a:rPr lang="en-US" sz="1900" dirty="0" err="1"/>
              <a:t>Anuj</a:t>
            </a:r>
            <a:r>
              <a:rPr lang="en-US" sz="1900" dirty="0"/>
              <a:t> </a:t>
            </a:r>
            <a:r>
              <a:rPr lang="en-US" sz="1900" dirty="0" err="1"/>
              <a:t>Tewari</a:t>
            </a:r>
            <a:r>
              <a:rPr lang="en-US" sz="1900" dirty="0"/>
              <a:t>, Seth Horrigan, Matthew </a:t>
            </a:r>
            <a:r>
              <a:rPr lang="en-US" sz="1900" dirty="0" err="1"/>
              <a:t>Kam</a:t>
            </a:r>
            <a:r>
              <a:rPr lang="en-US" sz="1900" dirty="0"/>
              <a:t>, Florian </a:t>
            </a:r>
            <a:r>
              <a:rPr lang="en-US" sz="1900" dirty="0" err="1"/>
              <a:t>Metze</a:t>
            </a:r>
            <a:r>
              <a:rPr lang="en-US" sz="1900" dirty="0"/>
              <a:t>, and John Canny. Rethinking speech recognition on mobile devices, 2011.</a:t>
            </a:r>
          </a:p>
          <a:p>
            <a:pPr algn="just"/>
            <a:r>
              <a:rPr lang="en-US" sz="1900" dirty="0" smtClean="0"/>
              <a:t>[</a:t>
            </a:r>
            <a:r>
              <a:rPr lang="en-US" sz="1900" dirty="0"/>
              <a:t>SN15] </a:t>
            </a:r>
            <a:r>
              <a:rPr lang="en-US" sz="1900" dirty="0" err="1"/>
              <a:t>Divya</a:t>
            </a:r>
            <a:r>
              <a:rPr lang="en-US" sz="1900" dirty="0"/>
              <a:t> </a:t>
            </a:r>
            <a:r>
              <a:rPr lang="en-US" sz="1900" dirty="0" smtClean="0"/>
              <a:t>Gupta. </a:t>
            </a:r>
            <a:r>
              <a:rPr lang="en-US" sz="1900" dirty="0"/>
              <a:t>Speech feature extraction techniques: A review. International Journal of Computer Science and Mobile Computing, pages 107-114, March 2015</a:t>
            </a:r>
            <a:r>
              <a:rPr lang="en-US" sz="1900" dirty="0" smtClean="0"/>
              <a:t>.</a:t>
            </a:r>
            <a:endParaRPr lang="en-US" sz="1900" dirty="0"/>
          </a:p>
          <a:p>
            <a:pPr algn="just"/>
            <a:r>
              <a:rPr lang="en-US" sz="1900" dirty="0"/>
              <a:t>[MAA17] Mohammed </a:t>
            </a:r>
            <a:r>
              <a:rPr lang="en-US" sz="1900" dirty="0" err="1"/>
              <a:t>Kyari</a:t>
            </a:r>
            <a:r>
              <a:rPr lang="en-US" sz="1900" dirty="0"/>
              <a:t> Mustafa, Tony Allen, and Koﬁ Appiah. A comparative </a:t>
            </a:r>
            <a:r>
              <a:rPr lang="en-US" sz="1900" dirty="0" smtClean="0"/>
              <a:t>review of </a:t>
            </a:r>
            <a:r>
              <a:rPr lang="en-US" sz="1900" dirty="0"/>
              <a:t>dynamic neural networks and hidden </a:t>
            </a:r>
            <a:r>
              <a:rPr lang="en-US" sz="1900" dirty="0" err="1"/>
              <a:t>markov</a:t>
            </a:r>
            <a:r>
              <a:rPr lang="en-US" sz="1900" dirty="0"/>
              <a:t> model methods for mobile </a:t>
            </a:r>
            <a:r>
              <a:rPr lang="en-US" sz="1900" dirty="0" smtClean="0"/>
              <a:t>on device </a:t>
            </a:r>
            <a:r>
              <a:rPr lang="en-US" sz="1900" dirty="0"/>
              <a:t>speech recognition. Neural Computing and Applications, Jun </a:t>
            </a:r>
            <a:r>
              <a:rPr lang="en-US" sz="1900" dirty="0" smtClean="0"/>
              <a:t>2017.</a:t>
            </a:r>
            <a:endParaRPr lang="en-US" sz="1900" dirty="0"/>
          </a:p>
        </p:txBody>
      </p:sp>
      <p:pic>
        <p:nvPicPr>
          <p:cNvPr id="26" name="Picture 25" descr="Image result for iit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2348" y="693722"/>
            <a:ext cx="2157653" cy="217893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iit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97273" y="693722"/>
            <a:ext cx="2157653" cy="2178932"/>
          </a:xfrm>
          <a:prstGeom prst="rect">
            <a:avLst/>
          </a:prstGeom>
          <a:noFill/>
          <a:extLst>
            <a:ext uri="{909E8E84-426E-40DD-AFC4-6F175D3DCCD1}">
              <a14:hiddenFill xmlns:a14="http://schemas.microsoft.com/office/drawing/2010/main">
                <a:solidFill>
                  <a:srgbClr val="FFFFFF"/>
                </a:solidFill>
              </a14:hiddenFill>
            </a:ext>
          </a:extLst>
        </p:spPr>
      </p:pic>
      <p:sp>
        <p:nvSpPr>
          <p:cNvPr id="33" name="Text Placeholder 22"/>
          <p:cNvSpPr txBox="1">
            <a:spLocks/>
          </p:cNvSpPr>
          <p:nvPr/>
        </p:nvSpPr>
        <p:spPr bwMode="auto">
          <a:xfrm>
            <a:off x="4067172" y="2457450"/>
            <a:ext cx="22132930" cy="656395"/>
          </a:xfrm>
          <a:prstGeom prst="rect">
            <a:avLst/>
          </a:prstGeom>
        </p:spPr>
        <p:txBody>
          <a:bodyPr vert="horz" lIns="91440" tIns="45720" rIns="91440" bIns="45720" rtlCol="0">
            <a:noAutofit/>
          </a:bodyPr>
          <a:lstStyle>
            <a:lvl1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1pPr>
            <a:lvl2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2pPr>
            <a:lvl3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3pPr>
            <a:lvl4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4pPr>
            <a:lvl5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5pPr>
            <a:lvl6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6pPr>
            <a:lvl7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7pPr>
            <a:lvl8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8pPr>
            <a:lvl9pPr marL="0" indent="0" algn="l" defTabSz="2852928" rtl="0" eaLnBrk="1" latinLnBrk="0" hangingPunct="1">
              <a:lnSpc>
                <a:spcPct val="100000"/>
              </a:lnSpc>
              <a:spcBef>
                <a:spcPts val="0"/>
              </a:spcBef>
              <a:buClr>
                <a:schemeClr val="accent2"/>
              </a:buClr>
              <a:buFont typeface="Arial" panose="020B0604020202020204" pitchFamily="34" charset="0"/>
              <a:buNone/>
              <a:defRPr sz="1560" kern="1200">
                <a:solidFill>
                  <a:schemeClr val="bg1"/>
                </a:solidFill>
                <a:latin typeface="+mn-lt"/>
                <a:ea typeface="+mn-ea"/>
                <a:cs typeface="+mn-cs"/>
              </a:defRPr>
            </a:lvl9pPr>
          </a:lstStyle>
          <a:p>
            <a:pPr algn="ctr"/>
            <a:r>
              <a:rPr lang="en-US" sz="2800" dirty="0"/>
              <a:t>Department of Computer Science and Engineering, </a:t>
            </a:r>
            <a:r>
              <a:rPr lang="en-US" sz="2800" dirty="0" smtClean="0"/>
              <a:t>Indian Institute of Technology </a:t>
            </a:r>
            <a:r>
              <a:rPr lang="en-US" sz="2800" dirty="0"/>
              <a:t>Guwahati</a:t>
            </a:r>
          </a:p>
        </p:txBody>
      </p:sp>
      <p:sp>
        <p:nvSpPr>
          <p:cNvPr id="6" name="Content Placeholder 5"/>
          <p:cNvSpPr>
            <a:spLocks noGrp="1"/>
          </p:cNvSpPr>
          <p:nvPr>
            <p:ph sz="quarter" idx="33"/>
          </p:nvPr>
        </p:nvSpPr>
        <p:spPr>
          <a:xfrm>
            <a:off x="20616412" y="11871341"/>
            <a:ext cx="8793127" cy="3728284"/>
          </a:xfrm>
        </p:spPr>
        <p:txBody>
          <a:bodyPr>
            <a:noAutofit/>
          </a:bodyPr>
          <a:lstStyle/>
          <a:p>
            <a:pPr marL="0" indent="0" algn="just">
              <a:buNone/>
            </a:pPr>
            <a:r>
              <a:rPr lang="en-US" sz="1900" dirty="0" smtClean="0"/>
              <a:t>Our system </a:t>
            </a:r>
            <a:r>
              <a:rPr lang="en-US" sz="1900" dirty="0"/>
              <a:t>gave satisfactory accuracy while also being real-time. </a:t>
            </a:r>
            <a:r>
              <a:rPr lang="en-US" sz="1900" dirty="0" smtClean="0"/>
              <a:t>It works </a:t>
            </a:r>
            <a:r>
              <a:rPr lang="en-US" sz="1900" dirty="0"/>
              <a:t>well even with less amounts of training data. It can be used to </a:t>
            </a:r>
            <a:r>
              <a:rPr lang="en-US" sz="1900" dirty="0" smtClean="0"/>
              <a:t>make embedded speech recognition </a:t>
            </a:r>
            <a:r>
              <a:rPr lang="en-US" sz="1900" dirty="0"/>
              <a:t>systems for </a:t>
            </a:r>
            <a:r>
              <a:rPr lang="en-US" sz="1900" dirty="0" smtClean="0"/>
              <a:t>individual persons for command </a:t>
            </a:r>
            <a:r>
              <a:rPr lang="en-US" sz="1900" dirty="0"/>
              <a:t>based </a:t>
            </a:r>
            <a:r>
              <a:rPr lang="en-US" sz="1900" dirty="0" smtClean="0"/>
              <a:t>applications like controllable wheelchairs, home automation, or elderly assistance.</a:t>
            </a:r>
          </a:p>
          <a:p>
            <a:pPr marL="0" indent="0" algn="just">
              <a:buNone/>
            </a:pPr>
            <a:r>
              <a:rPr lang="en-US" sz="1900" dirty="0" smtClean="0"/>
              <a:t>It is often seen that there is a one to one correspondence between users and mobiles. With </a:t>
            </a:r>
            <a:r>
              <a:rPr lang="en-US" sz="1900" dirty="0"/>
              <a:t>time, our system can be trained on the previously recognized recordings to improve the performance.</a:t>
            </a:r>
            <a:endParaRPr lang="en-US" sz="1900" dirty="0"/>
          </a:p>
          <a:p>
            <a:pPr marL="0" indent="0" algn="just">
              <a:buNone/>
            </a:pPr>
            <a:r>
              <a:rPr lang="en-US" sz="1900" dirty="0"/>
              <a:t>Word based recognition systems </a:t>
            </a:r>
            <a:r>
              <a:rPr lang="en-US" sz="1900" dirty="0" smtClean="0"/>
              <a:t>become slower with an increase in the vocabulary size as there are more models to match with the input utterance. Hence, our system is not </a:t>
            </a:r>
            <a:r>
              <a:rPr lang="en-US" sz="1900" dirty="0"/>
              <a:t>suitable for applications like </a:t>
            </a:r>
            <a:r>
              <a:rPr lang="en-US" sz="1900" dirty="0" smtClean="0"/>
              <a:t>dictation or chat bots.</a:t>
            </a:r>
            <a:endParaRPr lang="en-US" sz="1900" dirty="0"/>
          </a:p>
        </p:txBody>
      </p:sp>
      <p:sp>
        <p:nvSpPr>
          <p:cNvPr id="37" name="Text Placeholder 20"/>
          <p:cNvSpPr txBox="1">
            <a:spLocks/>
          </p:cNvSpPr>
          <p:nvPr/>
        </p:nvSpPr>
        <p:spPr>
          <a:xfrm>
            <a:off x="20581584" y="11078885"/>
            <a:ext cx="8827955" cy="792021"/>
          </a:xfrm>
          <a:prstGeom prst="round1Rect">
            <a:avLst/>
          </a:prstGeom>
          <a:solidFill>
            <a:schemeClr val="accent5">
              <a:lumMod val="75000"/>
            </a:schemeClr>
          </a:solidFill>
        </p:spPr>
        <p:txBody>
          <a:bodyPr vert="horz" lIns="365760" tIns="45720" rIns="91440" bIns="45720" rtlCol="0" anchor="ctr">
            <a:noAutofit/>
          </a:bodyPr>
          <a:lstStyle>
            <a:lvl1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1pPr>
            <a:lvl2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2pPr>
            <a:lvl3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3pPr>
            <a:lvl4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4pPr>
            <a:lvl5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5pPr>
            <a:lvl6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6pPr>
            <a:lvl7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7pPr>
            <a:lvl8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8pPr>
            <a:lvl9pPr marL="0" indent="0" algn="l" defTabSz="2852928" rtl="0" eaLnBrk="1" latinLnBrk="0" hangingPunct="1">
              <a:lnSpc>
                <a:spcPct val="100000"/>
              </a:lnSpc>
              <a:spcBef>
                <a:spcPts val="0"/>
              </a:spcBef>
              <a:buClr>
                <a:schemeClr val="accent2"/>
              </a:buClr>
              <a:buFont typeface="Arial" panose="020B0604020202020204" pitchFamily="34" charset="0"/>
              <a:buNone/>
              <a:defRPr sz="3900" kern="1200" cap="all" baseline="0">
                <a:solidFill>
                  <a:schemeClr val="bg1"/>
                </a:solidFill>
                <a:latin typeface="+mj-lt"/>
                <a:ea typeface="+mn-ea"/>
                <a:cs typeface="+mn-cs"/>
              </a:defRPr>
            </a:lvl9pPr>
          </a:lstStyle>
          <a:p>
            <a:pPr algn="ctr"/>
            <a:r>
              <a:rPr lang="en-US" dirty="0" smtClean="0"/>
              <a:t>conclusions</a:t>
            </a:r>
            <a:endParaRPr lang="en-US" dirty="0"/>
          </a:p>
        </p:txBody>
      </p:sp>
      <p:sp>
        <p:nvSpPr>
          <p:cNvPr id="47" name="Content Placeholder 46"/>
          <p:cNvSpPr>
            <a:spLocks noGrp="1"/>
          </p:cNvSpPr>
          <p:nvPr>
            <p:ph sz="quarter" idx="25"/>
          </p:nvPr>
        </p:nvSpPr>
        <p:spPr>
          <a:xfrm>
            <a:off x="788210" y="9870290"/>
            <a:ext cx="8827955" cy="10688011"/>
          </a:xfrm>
        </p:spPr>
        <p:txBody>
          <a:bodyPr numCol="1">
            <a:noAutofit/>
          </a:bodyPr>
          <a:lstStyle/>
          <a:p>
            <a:pPr algn="just"/>
            <a:r>
              <a:rPr lang="en-US" sz="1900" b="1" dirty="0" smtClean="0"/>
              <a:t>Pre-processing</a:t>
            </a:r>
            <a:r>
              <a:rPr lang="en-US" sz="1900" dirty="0" smtClean="0"/>
              <a:t>: </a:t>
            </a:r>
            <a:r>
              <a:rPr lang="en-US" sz="1900" dirty="0" smtClean="0"/>
              <a:t>The input signal </a:t>
            </a:r>
            <a:r>
              <a:rPr lang="en-US" sz="1900" dirty="0"/>
              <a:t>is </a:t>
            </a:r>
            <a:r>
              <a:rPr lang="en-US" sz="1900" dirty="0" smtClean="0"/>
              <a:t>normalized and then trimmed using </a:t>
            </a:r>
            <a:r>
              <a:rPr lang="en-US" sz="1900" dirty="0"/>
              <a:t>the algorithm </a:t>
            </a:r>
            <a:r>
              <a:rPr lang="en-US" sz="1900" dirty="0" smtClean="0"/>
              <a:t>described in [</a:t>
            </a:r>
            <a:r>
              <a:rPr lang="en-US" sz="1900" dirty="0" smtClean="0"/>
              <a:t>SCS</a:t>
            </a:r>
            <a:r>
              <a:rPr lang="en-US" sz="1900" dirty="0" smtClean="0"/>
              <a:t>], which </a:t>
            </a:r>
            <a:r>
              <a:rPr lang="en-US" sz="1900" dirty="0" smtClean="0"/>
              <a:t>uses </a:t>
            </a:r>
            <a:r>
              <a:rPr lang="en-US" sz="1900" dirty="0"/>
              <a:t>p</a:t>
            </a:r>
            <a:r>
              <a:rPr lang="en-US" sz="1900" dirty="0" smtClean="0"/>
              <a:t>robability density function of the background noise to </a:t>
            </a:r>
            <a:r>
              <a:rPr lang="en-US" sz="1900" dirty="0" smtClean="0"/>
              <a:t>find boundaries. The resulting signal is divided into frames.</a:t>
            </a:r>
            <a:endParaRPr lang="en-US" sz="1900" dirty="0" smtClean="0"/>
          </a:p>
          <a:p>
            <a:pPr algn="just"/>
            <a:r>
              <a:rPr lang="en-US" sz="1900" b="1" dirty="0" smtClean="0"/>
              <a:t>Feature Extraction</a:t>
            </a:r>
            <a:r>
              <a:rPr lang="en-US" sz="1900" dirty="0" smtClean="0"/>
              <a:t>: We have selected the features using the analysis in [SN15]. For each frame, Mel Frequency or Linear Predictive cepstral coefficients are generated. </a:t>
            </a:r>
            <a:r>
              <a:rPr lang="en-US" sz="1900" dirty="0"/>
              <a:t>C</a:t>
            </a:r>
            <a:r>
              <a:rPr lang="en-US" sz="1900" dirty="0" smtClean="0"/>
              <a:t>ooley Tukey decimation algorithm is used for computing FFT and autocorrelation method is used for computing LPC. Finally, derivate coefficients are calculated </a:t>
            </a:r>
            <a:r>
              <a:rPr lang="en-US" sz="1900" dirty="0"/>
              <a:t>using linear regression </a:t>
            </a:r>
            <a:r>
              <a:rPr lang="en-US" sz="1900" dirty="0" smtClean="0"/>
              <a:t>and added to the feature set.</a:t>
            </a:r>
            <a:endParaRPr lang="en-US" sz="1900" dirty="0" smtClean="0"/>
          </a:p>
          <a:p>
            <a:pPr algn="just"/>
            <a:r>
              <a:rPr lang="en-US" sz="1900" b="1" dirty="0" smtClean="0"/>
              <a:t>Vector Quantization: </a:t>
            </a:r>
            <a:r>
              <a:rPr lang="en-US" sz="1900" dirty="0" smtClean="0"/>
              <a:t>Using LBG algorithm, the codebook is generated from the feature universe. This vastly reduces the data that has to be processed. Euclidean distance measure has been used to compare two feature vectors.</a:t>
            </a:r>
            <a:endParaRPr lang="en-US" sz="1900" dirty="0" smtClean="0"/>
          </a:p>
          <a:p>
            <a:pPr algn="just"/>
            <a:r>
              <a:rPr lang="en-US" sz="1900" b="1" dirty="0" smtClean="0"/>
              <a:t>Word Modeling</a:t>
            </a:r>
            <a:r>
              <a:rPr lang="en-US" sz="1900" dirty="0" smtClean="0"/>
              <a:t>: Performed using Hidden Markov Models that have superior accuracy </a:t>
            </a:r>
            <a:r>
              <a:rPr lang="en-US" sz="1900" dirty="0"/>
              <a:t>[</a:t>
            </a:r>
            <a:r>
              <a:rPr lang="en-US" sz="1900" dirty="0" smtClean="0"/>
              <a:t>MAA17] even in small vocabulary systems [TS18]</a:t>
            </a:r>
            <a:r>
              <a:rPr lang="en-US" sz="1900" dirty="0" smtClean="0"/>
              <a:t>. Best path optimization using Baum Welch re-estimation is done to train the models, and forward procedure is used to test a model with the </a:t>
            </a:r>
            <a:r>
              <a:rPr lang="en-US" sz="1900" dirty="0" smtClean="0"/>
              <a:t>given input utterance. These methods are implemented with appropriate scaling and tweaking so they can work with limited floating-point precision.</a:t>
            </a:r>
            <a:endParaRPr lang="en-US" sz="1900" dirty="0" smtClean="0"/>
          </a:p>
          <a:p>
            <a:pPr algn="just"/>
            <a:r>
              <a:rPr lang="en-US" sz="1900" b="1" dirty="0" smtClean="0"/>
              <a:t>Sentence Modeling: </a:t>
            </a:r>
            <a:r>
              <a:rPr lang="en-US" sz="1900" dirty="0" smtClean="0"/>
              <a:t>Performed by saving the counts of different sequences in the sentence list. Using these counts, </a:t>
            </a:r>
            <a:r>
              <a:rPr lang="en-US" sz="1900" dirty="0" err="1" smtClean="0"/>
              <a:t>NGram</a:t>
            </a:r>
            <a:r>
              <a:rPr lang="en-US" sz="1900" dirty="0" smtClean="0"/>
              <a:t> or </a:t>
            </a:r>
            <a:r>
              <a:rPr lang="en-US" sz="1900" dirty="0"/>
              <a:t>DFA approach </a:t>
            </a:r>
            <a:r>
              <a:rPr lang="en-US" sz="1900" dirty="0" smtClean="0"/>
              <a:t>(for sentences </a:t>
            </a:r>
            <a:r>
              <a:rPr lang="en-US" sz="1900" dirty="0"/>
              <a:t>that need to have </a:t>
            </a:r>
            <a:r>
              <a:rPr lang="en-US" sz="1900" dirty="0" smtClean="0"/>
              <a:t>a </a:t>
            </a:r>
            <a:r>
              <a:rPr lang="en-US" sz="1900" dirty="0"/>
              <a:t>sequential ordering like commands</a:t>
            </a:r>
            <a:r>
              <a:rPr lang="en-US" sz="1900" dirty="0" smtClean="0"/>
              <a:t>) can be implemented.</a:t>
            </a:r>
          </a:p>
          <a:p>
            <a:pPr marL="0" indent="0" algn="just">
              <a:buNone/>
            </a:pPr>
            <a:r>
              <a:rPr lang="en-US" sz="1900" dirty="0" smtClean="0"/>
              <a:t>For training, HMM models are generated for each word by optimizing on all available word utterances in the training data. Sentence models are generated by parsing the given sentence list. Various parameters of this process can be changed using the configuration file. The GUI can be used to simplify this process.</a:t>
            </a:r>
          </a:p>
          <a:p>
            <a:pPr marL="0" indent="0" algn="just">
              <a:buNone/>
            </a:pPr>
            <a:r>
              <a:rPr lang="en-US" sz="1900" dirty="0" smtClean="0"/>
              <a:t>For testing</a:t>
            </a:r>
            <a:r>
              <a:rPr lang="en-US" sz="1900" dirty="0"/>
              <a:t>, a sentence is input as a combination of words. For each word A in </a:t>
            </a:r>
            <a:r>
              <a:rPr lang="en-US" sz="1900" dirty="0" smtClean="0"/>
              <a:t>the sentence </a:t>
            </a:r>
            <a:r>
              <a:rPr lang="en-US" sz="1900" dirty="0"/>
              <a:t>and for each word B in the training data, following steps are </a:t>
            </a:r>
            <a:r>
              <a:rPr lang="en-US" sz="1900" dirty="0" smtClean="0"/>
              <a:t>taken:</a:t>
            </a:r>
          </a:p>
          <a:p>
            <a:pPr algn="just"/>
            <a:r>
              <a:rPr lang="en-US" sz="1900" dirty="0" smtClean="0"/>
              <a:t>Using </a:t>
            </a:r>
            <a:r>
              <a:rPr lang="en-US" sz="1900" dirty="0"/>
              <a:t>HMM model of </a:t>
            </a:r>
            <a:r>
              <a:rPr lang="en-US" sz="1900" dirty="0" smtClean="0"/>
              <a:t>B, </a:t>
            </a:r>
            <a:r>
              <a:rPr lang="en-US" sz="1900" dirty="0"/>
              <a:t>ﬁnd probability </a:t>
            </a:r>
            <a:r>
              <a:rPr lang="en-US" sz="1900" dirty="0" smtClean="0"/>
              <a:t>of A matching B.</a:t>
            </a:r>
          </a:p>
          <a:p>
            <a:pPr algn="just"/>
            <a:r>
              <a:rPr lang="en-US" sz="1900" dirty="0" smtClean="0"/>
              <a:t>Using sentence models</a:t>
            </a:r>
            <a:r>
              <a:rPr lang="en-US" sz="1900" dirty="0"/>
              <a:t>, ﬁnd probability of occurrence of B given A’s position in the input </a:t>
            </a:r>
            <a:r>
              <a:rPr lang="en-US" sz="1900" dirty="0" smtClean="0"/>
              <a:t>sentence.</a:t>
            </a:r>
          </a:p>
          <a:p>
            <a:pPr algn="just"/>
            <a:r>
              <a:rPr lang="en-US" sz="1900" dirty="0" smtClean="0"/>
              <a:t>Final </a:t>
            </a:r>
            <a:r>
              <a:rPr lang="en-US" sz="1900" dirty="0"/>
              <a:t>score is a linear combination of these two scores.</a:t>
            </a:r>
          </a:p>
          <a:p>
            <a:pPr marL="0" indent="0" algn="just">
              <a:buNone/>
            </a:pPr>
            <a:r>
              <a:rPr lang="en-US" sz="1900" dirty="0"/>
              <a:t>The word B with </a:t>
            </a:r>
            <a:r>
              <a:rPr lang="en-US" sz="1900" dirty="0" smtClean="0"/>
              <a:t>maximum </a:t>
            </a:r>
            <a:r>
              <a:rPr lang="en-US" sz="1900" dirty="0"/>
              <a:t>ﬁnal score is </a:t>
            </a:r>
            <a:r>
              <a:rPr lang="en-US" sz="1900" dirty="0" smtClean="0"/>
              <a:t>the best </a:t>
            </a:r>
            <a:r>
              <a:rPr lang="en-US" sz="1900" dirty="0"/>
              <a:t>possible recognition. If its score is </a:t>
            </a:r>
            <a:r>
              <a:rPr lang="en-US" sz="1900" dirty="0" smtClean="0"/>
              <a:t>lesser than a cutoﬀ </a:t>
            </a:r>
            <a:r>
              <a:rPr lang="en-US" sz="1900" dirty="0"/>
              <a:t>score, </a:t>
            </a:r>
            <a:r>
              <a:rPr lang="en-US" sz="1900" dirty="0" smtClean="0"/>
              <a:t>then A is considered a null utterance, else B is returned.</a:t>
            </a:r>
            <a:endParaRPr lang="en-US" sz="1900" dirty="0"/>
          </a:p>
        </p:txBody>
      </p:sp>
      <p:graphicFrame>
        <p:nvGraphicFramePr>
          <p:cNvPr id="13" name="Content Placeholder 12"/>
          <p:cNvGraphicFramePr>
            <a:graphicFrameLocks noGrp="1"/>
          </p:cNvGraphicFramePr>
          <p:nvPr>
            <p:ph sz="quarter" idx="32"/>
            <p:extLst>
              <p:ext uri="{D42A27DB-BD31-4B8C-83A1-F6EECF244321}">
                <p14:modId xmlns:p14="http://schemas.microsoft.com/office/powerpoint/2010/main" val="857368797"/>
              </p:ext>
            </p:extLst>
          </p:nvPr>
        </p:nvGraphicFramePr>
        <p:xfrm>
          <a:off x="20581451" y="6950101"/>
          <a:ext cx="8828088" cy="3810000"/>
        </p:xfrm>
        <a:graphic>
          <a:graphicData uri="http://schemas.openxmlformats.org/drawingml/2006/table">
            <a:tbl>
              <a:tblPr firstRow="1" lastRow="1">
                <a:tableStyleId>{5FD0F851-EC5A-4D38-B0AD-8093EC10F338}</a:tableStyleId>
              </a:tblPr>
              <a:tblGrid>
                <a:gridCol w="2942696">
                  <a:extLst>
                    <a:ext uri="{9D8B030D-6E8A-4147-A177-3AD203B41FA5}">
                      <a16:colId xmlns:a16="http://schemas.microsoft.com/office/drawing/2014/main" val="1631434859"/>
                    </a:ext>
                  </a:extLst>
                </a:gridCol>
                <a:gridCol w="2942696">
                  <a:extLst>
                    <a:ext uri="{9D8B030D-6E8A-4147-A177-3AD203B41FA5}">
                      <a16:colId xmlns:a16="http://schemas.microsoft.com/office/drawing/2014/main" val="751593656"/>
                    </a:ext>
                  </a:extLst>
                </a:gridCol>
                <a:gridCol w="2942696">
                  <a:extLst>
                    <a:ext uri="{9D8B030D-6E8A-4147-A177-3AD203B41FA5}">
                      <a16:colId xmlns:a16="http://schemas.microsoft.com/office/drawing/2014/main" val="2439893191"/>
                    </a:ext>
                  </a:extLst>
                </a:gridCol>
              </a:tblGrid>
              <a:tr h="120628">
                <a:tc>
                  <a:txBody>
                    <a:bodyPr/>
                    <a:lstStyle/>
                    <a:p>
                      <a:pPr algn="l"/>
                      <a:r>
                        <a:rPr lang="en-US" sz="1900" dirty="0" smtClean="0"/>
                        <a:t>Description</a:t>
                      </a:r>
                      <a:endParaRPr lang="en-US" sz="1900" dirty="0"/>
                    </a:p>
                  </a:txBody>
                  <a:tcPr/>
                </a:tc>
                <a:tc>
                  <a:txBody>
                    <a:bodyPr/>
                    <a:lstStyle/>
                    <a:p>
                      <a:pPr algn="r"/>
                      <a:r>
                        <a:rPr lang="en-US" sz="1900" dirty="0" smtClean="0"/>
                        <a:t>Digits dataset</a:t>
                      </a:r>
                      <a:endParaRPr lang="en-US" sz="1900" dirty="0"/>
                    </a:p>
                  </a:txBody>
                  <a:tcPr/>
                </a:tc>
                <a:tc>
                  <a:txBody>
                    <a:bodyPr/>
                    <a:lstStyle/>
                    <a:p>
                      <a:pPr algn="r"/>
                      <a:r>
                        <a:rPr lang="en-US" sz="1900" dirty="0" smtClean="0"/>
                        <a:t>Commands dataset</a:t>
                      </a:r>
                      <a:endParaRPr lang="en-US" sz="1900" dirty="0"/>
                    </a:p>
                  </a:txBody>
                  <a:tcPr/>
                </a:tc>
                <a:extLst>
                  <a:ext uri="{0D108BD9-81ED-4DB2-BD59-A6C34878D82A}">
                    <a16:rowId xmlns:a16="http://schemas.microsoft.com/office/drawing/2014/main" val="2745726912"/>
                  </a:ext>
                </a:extLst>
              </a:tr>
              <a:tr h="120628">
                <a:tc>
                  <a:txBody>
                    <a:bodyPr/>
                    <a:lstStyle/>
                    <a:p>
                      <a:pPr algn="l"/>
                      <a:r>
                        <a:rPr lang="en-US" sz="1900" dirty="0" smtClean="0"/>
                        <a:t>Number of words</a:t>
                      </a:r>
                      <a:endParaRPr lang="en-US" sz="1900" dirty="0"/>
                    </a:p>
                  </a:txBody>
                  <a:tcPr/>
                </a:tc>
                <a:tc>
                  <a:txBody>
                    <a:bodyPr/>
                    <a:lstStyle/>
                    <a:p>
                      <a:pPr algn="r"/>
                      <a:r>
                        <a:rPr lang="en-US" sz="1900" dirty="0" smtClean="0"/>
                        <a:t>10</a:t>
                      </a:r>
                      <a:endParaRPr lang="en-US" sz="1900" dirty="0"/>
                    </a:p>
                  </a:txBody>
                  <a:tcPr/>
                </a:tc>
                <a:tc>
                  <a:txBody>
                    <a:bodyPr/>
                    <a:lstStyle/>
                    <a:p>
                      <a:pPr algn="r"/>
                      <a:r>
                        <a:rPr lang="en-US" sz="1900" dirty="0" smtClean="0"/>
                        <a:t>21</a:t>
                      </a:r>
                      <a:endParaRPr lang="en-US" sz="1900" dirty="0"/>
                    </a:p>
                  </a:txBody>
                  <a:tcPr/>
                </a:tc>
                <a:extLst>
                  <a:ext uri="{0D108BD9-81ED-4DB2-BD59-A6C34878D82A}">
                    <a16:rowId xmlns:a16="http://schemas.microsoft.com/office/drawing/2014/main" val="1359151685"/>
                  </a:ext>
                </a:extLst>
              </a:tr>
              <a:tr h="120628">
                <a:tc>
                  <a:txBody>
                    <a:bodyPr/>
                    <a:lstStyle/>
                    <a:p>
                      <a:pPr algn="l"/>
                      <a:r>
                        <a:rPr lang="en-US" sz="1900" dirty="0" smtClean="0"/>
                        <a:t>Number of utterances</a:t>
                      </a:r>
                      <a:endParaRPr lang="en-US" sz="1900" dirty="0"/>
                    </a:p>
                  </a:txBody>
                  <a:tcPr/>
                </a:tc>
                <a:tc>
                  <a:txBody>
                    <a:bodyPr/>
                    <a:lstStyle/>
                    <a:p>
                      <a:pPr algn="r"/>
                      <a:r>
                        <a:rPr lang="en-US" sz="1900" dirty="0" smtClean="0"/>
                        <a:t>150</a:t>
                      </a:r>
                      <a:endParaRPr lang="en-US" sz="1900" dirty="0"/>
                    </a:p>
                  </a:txBody>
                  <a:tcPr/>
                </a:tc>
                <a:tc>
                  <a:txBody>
                    <a:bodyPr/>
                    <a:lstStyle/>
                    <a:p>
                      <a:pPr algn="r"/>
                      <a:r>
                        <a:rPr lang="en-US" sz="1900" dirty="0" smtClean="0"/>
                        <a:t>525</a:t>
                      </a:r>
                      <a:endParaRPr lang="en-US" sz="1900" dirty="0"/>
                    </a:p>
                  </a:txBody>
                  <a:tcPr/>
                </a:tc>
                <a:extLst>
                  <a:ext uri="{0D108BD9-81ED-4DB2-BD59-A6C34878D82A}">
                    <a16:rowId xmlns:a16="http://schemas.microsoft.com/office/drawing/2014/main" val="4254046423"/>
                  </a:ext>
                </a:extLst>
              </a:tr>
              <a:tr h="120628">
                <a:tc>
                  <a:txBody>
                    <a:bodyPr/>
                    <a:lstStyle/>
                    <a:p>
                      <a:pPr algn="l"/>
                      <a:r>
                        <a:rPr lang="en-US" sz="1900" dirty="0" smtClean="0"/>
                        <a:t>Delta features</a:t>
                      </a:r>
                      <a:endParaRPr lang="en-US" sz="1900" dirty="0"/>
                    </a:p>
                  </a:txBody>
                  <a:tcPr/>
                </a:tc>
                <a:tc>
                  <a:txBody>
                    <a:bodyPr/>
                    <a:lstStyle/>
                    <a:p>
                      <a:pPr algn="r"/>
                      <a:r>
                        <a:rPr lang="en-US" sz="1900" dirty="0" smtClean="0"/>
                        <a:t>No</a:t>
                      </a:r>
                      <a:endParaRPr lang="en-US" sz="1900" dirty="0"/>
                    </a:p>
                  </a:txBody>
                  <a:tcPr/>
                </a:tc>
                <a:tc>
                  <a:txBody>
                    <a:bodyPr/>
                    <a:lstStyle/>
                    <a:p>
                      <a:pPr algn="r"/>
                      <a:r>
                        <a:rPr lang="en-US" sz="1900" dirty="0" smtClean="0"/>
                        <a:t>Yes</a:t>
                      </a:r>
                      <a:endParaRPr lang="en-US" sz="1900" dirty="0"/>
                    </a:p>
                  </a:txBody>
                  <a:tcPr/>
                </a:tc>
                <a:extLst>
                  <a:ext uri="{0D108BD9-81ED-4DB2-BD59-A6C34878D82A}">
                    <a16:rowId xmlns:a16="http://schemas.microsoft.com/office/drawing/2014/main" val="1506990760"/>
                  </a:ext>
                </a:extLst>
              </a:tr>
              <a:tr h="120628">
                <a:tc>
                  <a:txBody>
                    <a:bodyPr/>
                    <a:lstStyle/>
                    <a:p>
                      <a:pPr algn="l"/>
                      <a:r>
                        <a:rPr lang="en-US" sz="1900" dirty="0" smtClean="0"/>
                        <a:t>Acceleration</a:t>
                      </a:r>
                      <a:r>
                        <a:rPr lang="en-US" sz="1900" baseline="0" dirty="0" smtClean="0"/>
                        <a:t> features</a:t>
                      </a:r>
                      <a:endParaRPr lang="en-US" sz="1900" dirty="0"/>
                    </a:p>
                  </a:txBody>
                  <a:tcPr/>
                </a:tc>
                <a:tc>
                  <a:txBody>
                    <a:bodyPr/>
                    <a:lstStyle/>
                    <a:p>
                      <a:pPr algn="r"/>
                      <a:r>
                        <a:rPr lang="en-US" sz="1900" dirty="0" smtClean="0"/>
                        <a:t>No</a:t>
                      </a:r>
                      <a:endParaRPr lang="en-US" sz="1900" dirty="0"/>
                    </a:p>
                  </a:txBody>
                  <a:tcPr/>
                </a:tc>
                <a:tc>
                  <a:txBody>
                    <a:bodyPr/>
                    <a:lstStyle/>
                    <a:p>
                      <a:pPr algn="r"/>
                      <a:r>
                        <a:rPr lang="en-US" sz="1900" dirty="0" smtClean="0"/>
                        <a:t>Yes</a:t>
                      </a:r>
                      <a:endParaRPr lang="en-US" sz="1900" dirty="0"/>
                    </a:p>
                  </a:txBody>
                  <a:tcPr/>
                </a:tc>
                <a:extLst>
                  <a:ext uri="{0D108BD9-81ED-4DB2-BD59-A6C34878D82A}">
                    <a16:rowId xmlns:a16="http://schemas.microsoft.com/office/drawing/2014/main" val="2403104362"/>
                  </a:ext>
                </a:extLst>
              </a:tr>
              <a:tr h="120628">
                <a:tc>
                  <a:txBody>
                    <a:bodyPr/>
                    <a:lstStyle/>
                    <a:p>
                      <a:pPr algn="l"/>
                      <a:r>
                        <a:rPr lang="en-US" sz="1900" dirty="0" smtClean="0"/>
                        <a:t>Codebook size</a:t>
                      </a:r>
                      <a:endParaRPr lang="en-US" sz="1900" dirty="0"/>
                    </a:p>
                  </a:txBody>
                  <a:tcPr/>
                </a:tc>
                <a:tc>
                  <a:txBody>
                    <a:bodyPr/>
                    <a:lstStyle/>
                    <a:p>
                      <a:pPr algn="r"/>
                      <a:r>
                        <a:rPr lang="en-US" sz="1900" dirty="0" smtClean="0"/>
                        <a:t>16</a:t>
                      </a:r>
                      <a:endParaRPr lang="en-US" sz="1900" dirty="0"/>
                    </a:p>
                  </a:txBody>
                  <a:tcPr/>
                </a:tc>
                <a:tc>
                  <a:txBody>
                    <a:bodyPr/>
                    <a:lstStyle/>
                    <a:p>
                      <a:pPr algn="r"/>
                      <a:r>
                        <a:rPr lang="en-US" sz="1900" dirty="0" smtClean="0"/>
                        <a:t>128</a:t>
                      </a:r>
                      <a:endParaRPr lang="en-US" sz="1900" dirty="0"/>
                    </a:p>
                  </a:txBody>
                  <a:tcPr/>
                </a:tc>
                <a:extLst>
                  <a:ext uri="{0D108BD9-81ED-4DB2-BD59-A6C34878D82A}">
                    <a16:rowId xmlns:a16="http://schemas.microsoft.com/office/drawing/2014/main" val="1178727433"/>
                  </a:ext>
                </a:extLst>
              </a:tr>
              <a:tr h="120628">
                <a:tc>
                  <a:txBody>
                    <a:bodyPr/>
                    <a:lstStyle/>
                    <a:p>
                      <a:pPr algn="l"/>
                      <a:r>
                        <a:rPr lang="en-US" sz="1900" dirty="0" smtClean="0"/>
                        <a:t>Number of hidden states</a:t>
                      </a:r>
                      <a:endParaRPr lang="en-US" sz="1900" dirty="0"/>
                    </a:p>
                  </a:txBody>
                  <a:tcPr/>
                </a:tc>
                <a:tc>
                  <a:txBody>
                    <a:bodyPr/>
                    <a:lstStyle/>
                    <a:p>
                      <a:pPr algn="r"/>
                      <a:r>
                        <a:rPr lang="en-US" sz="1900" dirty="0" smtClean="0"/>
                        <a:t>10</a:t>
                      </a:r>
                      <a:endParaRPr lang="en-US" sz="1900" dirty="0"/>
                    </a:p>
                  </a:txBody>
                  <a:tcPr/>
                </a:tc>
                <a:tc>
                  <a:txBody>
                    <a:bodyPr/>
                    <a:lstStyle/>
                    <a:p>
                      <a:pPr algn="r"/>
                      <a:r>
                        <a:rPr lang="en-US" sz="1900" dirty="0" smtClean="0"/>
                        <a:t>15</a:t>
                      </a:r>
                      <a:endParaRPr lang="en-US" sz="1900" dirty="0"/>
                    </a:p>
                  </a:txBody>
                  <a:tcPr/>
                </a:tc>
                <a:extLst>
                  <a:ext uri="{0D108BD9-81ED-4DB2-BD59-A6C34878D82A}">
                    <a16:rowId xmlns:a16="http://schemas.microsoft.com/office/drawing/2014/main" val="4060554245"/>
                  </a:ext>
                </a:extLst>
              </a:tr>
              <a:tr h="120628">
                <a:tc>
                  <a:txBody>
                    <a:bodyPr/>
                    <a:lstStyle/>
                    <a:p>
                      <a:pPr algn="l"/>
                      <a:r>
                        <a:rPr lang="en-US" sz="1900" dirty="0" smtClean="0"/>
                        <a:t>Jumps</a:t>
                      </a:r>
                      <a:r>
                        <a:rPr lang="en-US" sz="1900" baseline="0" dirty="0" smtClean="0"/>
                        <a:t> allowed in </a:t>
                      </a:r>
                      <a:r>
                        <a:rPr lang="en-US" sz="1900" baseline="0" dirty="0" err="1" smtClean="0"/>
                        <a:t>Bakis</a:t>
                      </a:r>
                      <a:endParaRPr lang="en-US" sz="1900" dirty="0"/>
                    </a:p>
                  </a:txBody>
                  <a:tcPr/>
                </a:tc>
                <a:tc>
                  <a:txBody>
                    <a:bodyPr/>
                    <a:lstStyle/>
                    <a:p>
                      <a:pPr algn="r"/>
                      <a:r>
                        <a:rPr lang="en-US" sz="1900" dirty="0" smtClean="0"/>
                        <a:t>1</a:t>
                      </a:r>
                      <a:endParaRPr lang="en-US" sz="1900" dirty="0"/>
                    </a:p>
                  </a:txBody>
                  <a:tcPr/>
                </a:tc>
                <a:tc>
                  <a:txBody>
                    <a:bodyPr/>
                    <a:lstStyle/>
                    <a:p>
                      <a:pPr algn="r"/>
                      <a:r>
                        <a:rPr lang="en-US" sz="1900" dirty="0" smtClean="0"/>
                        <a:t>3</a:t>
                      </a:r>
                      <a:endParaRPr lang="en-US" sz="1900" dirty="0"/>
                    </a:p>
                  </a:txBody>
                  <a:tcPr/>
                </a:tc>
                <a:extLst>
                  <a:ext uri="{0D108BD9-81ED-4DB2-BD59-A6C34878D82A}">
                    <a16:rowId xmlns:a16="http://schemas.microsoft.com/office/drawing/2014/main" val="3858705862"/>
                  </a:ext>
                </a:extLst>
              </a:tr>
              <a:tr h="120628">
                <a:tc>
                  <a:txBody>
                    <a:bodyPr/>
                    <a:lstStyle/>
                    <a:p>
                      <a:pPr algn="l"/>
                      <a:r>
                        <a:rPr lang="en-US" sz="1900" dirty="0" smtClean="0"/>
                        <a:t>Training time (s)</a:t>
                      </a:r>
                      <a:endParaRPr lang="en-US" sz="1900" dirty="0"/>
                    </a:p>
                  </a:txBody>
                  <a:tcPr/>
                </a:tc>
                <a:tc>
                  <a:txBody>
                    <a:bodyPr/>
                    <a:lstStyle/>
                    <a:p>
                      <a:pPr algn="r"/>
                      <a:r>
                        <a:rPr lang="en-US" sz="1900" dirty="0" smtClean="0"/>
                        <a:t>3.3</a:t>
                      </a:r>
                      <a:endParaRPr lang="en-US" sz="1900" dirty="0"/>
                    </a:p>
                  </a:txBody>
                  <a:tcPr/>
                </a:tc>
                <a:tc>
                  <a:txBody>
                    <a:bodyPr/>
                    <a:lstStyle/>
                    <a:p>
                      <a:pPr algn="r"/>
                      <a:r>
                        <a:rPr lang="en-US" sz="1900" dirty="0" smtClean="0"/>
                        <a:t>7.4</a:t>
                      </a:r>
                      <a:endParaRPr lang="en-US" sz="1900" dirty="0"/>
                    </a:p>
                  </a:txBody>
                  <a:tcPr/>
                </a:tc>
                <a:extLst>
                  <a:ext uri="{0D108BD9-81ED-4DB2-BD59-A6C34878D82A}">
                    <a16:rowId xmlns:a16="http://schemas.microsoft.com/office/drawing/2014/main" val="3851393572"/>
                  </a:ext>
                </a:extLst>
              </a:tr>
              <a:tr h="120628">
                <a:tc>
                  <a:txBody>
                    <a:bodyPr/>
                    <a:lstStyle/>
                    <a:p>
                      <a:pPr algn="l"/>
                      <a:r>
                        <a:rPr lang="en-US" sz="1900" dirty="0" smtClean="0"/>
                        <a:t>Accuracy</a:t>
                      </a:r>
                      <a:r>
                        <a:rPr lang="en-US" sz="1900" baseline="0" dirty="0" smtClean="0"/>
                        <a:t> (%)</a:t>
                      </a:r>
                      <a:endParaRPr lang="en-US" sz="1900" dirty="0"/>
                    </a:p>
                  </a:txBody>
                  <a:tcPr/>
                </a:tc>
                <a:tc>
                  <a:txBody>
                    <a:bodyPr/>
                    <a:lstStyle/>
                    <a:p>
                      <a:pPr algn="r"/>
                      <a:r>
                        <a:rPr lang="en-US" sz="1900" dirty="0" smtClean="0"/>
                        <a:t>94</a:t>
                      </a:r>
                      <a:endParaRPr lang="en-US" sz="1900" dirty="0"/>
                    </a:p>
                  </a:txBody>
                  <a:tcPr/>
                </a:tc>
                <a:tc>
                  <a:txBody>
                    <a:bodyPr/>
                    <a:lstStyle/>
                    <a:p>
                      <a:pPr algn="r"/>
                      <a:r>
                        <a:rPr lang="en-US" sz="1900" dirty="0" smtClean="0"/>
                        <a:t>73</a:t>
                      </a:r>
                      <a:endParaRPr lang="en-US" sz="1900" dirty="0"/>
                    </a:p>
                  </a:txBody>
                  <a:tcPr/>
                </a:tc>
                <a:extLst>
                  <a:ext uri="{0D108BD9-81ED-4DB2-BD59-A6C34878D82A}">
                    <a16:rowId xmlns:a16="http://schemas.microsoft.com/office/drawing/2014/main" val="2231797162"/>
                  </a:ext>
                </a:extLst>
              </a:tr>
            </a:tbl>
          </a:graphicData>
        </a:graphic>
      </p:graphicFrame>
      <p:sp>
        <p:nvSpPr>
          <p:cNvPr id="32" name="Content Placeholder 10"/>
          <p:cNvSpPr>
            <a:spLocks noGrp="1"/>
          </p:cNvSpPr>
          <p:nvPr>
            <p:ph sz="quarter" idx="24"/>
          </p:nvPr>
        </p:nvSpPr>
        <p:spPr>
          <a:xfrm>
            <a:off x="20590814" y="4595813"/>
            <a:ext cx="8818725" cy="2353853"/>
          </a:xfrm>
        </p:spPr>
        <p:txBody>
          <a:bodyPr>
            <a:noAutofit/>
          </a:bodyPr>
          <a:lstStyle/>
          <a:p>
            <a:pPr marL="0" indent="0" algn="just">
              <a:buNone/>
            </a:pPr>
            <a:r>
              <a:rPr lang="en-US" sz="1900" dirty="0" smtClean="0"/>
              <a:t>For </a:t>
            </a:r>
            <a:r>
              <a:rPr lang="en-US" sz="1900" dirty="0"/>
              <a:t>proﬁling </a:t>
            </a:r>
            <a:r>
              <a:rPr lang="en-US" sz="1900" dirty="0" smtClean="0"/>
              <a:t>the system on a mobile phone, an </a:t>
            </a:r>
            <a:r>
              <a:rPr lang="en-US" sz="1900" dirty="0" err="1" smtClean="0"/>
              <a:t>octa</a:t>
            </a:r>
            <a:r>
              <a:rPr lang="en-US" sz="1900" dirty="0" smtClean="0"/>
              <a:t>-core 1.7GHz </a:t>
            </a:r>
            <a:r>
              <a:rPr lang="en-US" sz="1900" dirty="0"/>
              <a:t>+ 2GB RAM </a:t>
            </a:r>
            <a:r>
              <a:rPr lang="en-US" sz="1900" dirty="0" smtClean="0"/>
              <a:t>device was selected, and Android Studio profiler was used. </a:t>
            </a:r>
            <a:r>
              <a:rPr lang="en-US" sz="1900" dirty="0"/>
              <a:t>During testing, the maximum CPU </a:t>
            </a:r>
            <a:r>
              <a:rPr lang="en-US" sz="1900" dirty="0" smtClean="0"/>
              <a:t>usage increased </a:t>
            </a:r>
            <a:r>
              <a:rPr lang="en-US" sz="1900" dirty="0"/>
              <a:t>up to 50% while the RAM </a:t>
            </a:r>
            <a:r>
              <a:rPr lang="en-US" sz="1900" dirty="0" smtClean="0"/>
              <a:t>usage stayed </a:t>
            </a:r>
            <a:r>
              <a:rPr lang="en-US" sz="1900" dirty="0"/>
              <a:t>constant at 12MB. The average </a:t>
            </a:r>
            <a:r>
              <a:rPr lang="en-US" sz="1900" dirty="0" smtClean="0"/>
              <a:t>recognition time </a:t>
            </a:r>
            <a:r>
              <a:rPr lang="en-US" sz="1900" dirty="0"/>
              <a:t>for input utterances was </a:t>
            </a:r>
            <a:r>
              <a:rPr lang="en-US" sz="1900" dirty="0" smtClean="0"/>
              <a:t>15ms.</a:t>
            </a:r>
          </a:p>
          <a:p>
            <a:pPr marL="0" indent="0" algn="just">
              <a:buNone/>
            </a:pPr>
            <a:r>
              <a:rPr lang="en-US" sz="1900" dirty="0" smtClean="0"/>
              <a:t>The training was done </a:t>
            </a:r>
            <a:r>
              <a:rPr lang="en-US" dirty="0" smtClean="0"/>
              <a:t>on an </a:t>
            </a:r>
            <a:r>
              <a:rPr lang="en-US" dirty="0"/>
              <a:t>Intel Corei7 3.0GHz + 8GB RAM </a:t>
            </a:r>
            <a:r>
              <a:rPr lang="en-US" dirty="0" smtClean="0"/>
              <a:t>laptop, and the following table shows the accuracy of the system.</a:t>
            </a:r>
            <a:endParaRPr lang="en-US" dirty="0"/>
          </a:p>
          <a:p>
            <a:pPr marL="0" indent="0" algn="just">
              <a:buNone/>
            </a:pPr>
            <a:endParaRPr lang="en-US" sz="1900" dirty="0" smtClean="0"/>
          </a:p>
        </p:txBody>
      </p:sp>
      <p:sp>
        <p:nvSpPr>
          <p:cNvPr id="40" name="Content Placeholder 5"/>
          <p:cNvSpPr>
            <a:spLocks noGrp="1"/>
          </p:cNvSpPr>
          <p:nvPr>
            <p:ph sz="quarter" idx="33"/>
          </p:nvPr>
        </p:nvSpPr>
        <p:spPr>
          <a:xfrm>
            <a:off x="10718934" y="8791897"/>
            <a:ext cx="8852622" cy="1968204"/>
          </a:xfrm>
        </p:spPr>
        <p:txBody>
          <a:bodyPr>
            <a:noAutofit/>
          </a:bodyPr>
          <a:lstStyle/>
          <a:p>
            <a:pPr marL="0" indent="0" algn="just">
              <a:buNone/>
            </a:pPr>
            <a:r>
              <a:rPr lang="en-US" sz="1900" dirty="0"/>
              <a:t>We obtained </a:t>
            </a:r>
            <a:r>
              <a:rPr lang="en-US" sz="1900" dirty="0" smtClean="0"/>
              <a:t>a digits </a:t>
            </a:r>
            <a:r>
              <a:rPr lang="en-US" sz="1900" dirty="0"/>
              <a:t>dataset </a:t>
            </a:r>
            <a:r>
              <a:rPr lang="en-US" sz="1900" dirty="0" smtClean="0"/>
              <a:t>with </a:t>
            </a:r>
            <a:r>
              <a:rPr lang="en-US" sz="1900" dirty="0"/>
              <a:t>15 utterances per digit, and </a:t>
            </a:r>
            <a:r>
              <a:rPr lang="en-US" sz="1900" dirty="0" smtClean="0"/>
              <a:t>a commands </a:t>
            </a:r>
            <a:r>
              <a:rPr lang="en-US" sz="1900" dirty="0"/>
              <a:t>(for the android project) dataset with 25 utterances per word. The recordings were done in moderately quiet environments using a general-purpose </a:t>
            </a:r>
            <a:r>
              <a:rPr lang="en-US" sz="1900" dirty="0" smtClean="0"/>
              <a:t>microphone.</a:t>
            </a:r>
          </a:p>
          <a:p>
            <a:pPr marL="0" indent="0" algn="just">
              <a:buNone/>
            </a:pPr>
            <a:r>
              <a:rPr lang="en-US" sz="1900" dirty="0" smtClean="0"/>
              <a:t>The trimming algorithm presented very accurate results. The results were close to 88 percent for the error of speech signal's endpoints missing by 100ms.</a:t>
            </a:r>
          </a:p>
          <a:p>
            <a:pPr marL="0" indent="0" algn="just">
              <a:buNone/>
            </a:pPr>
            <a:endParaRPr lang="en-US" sz="1900" dirty="0" smtClean="0"/>
          </a:p>
          <a:p>
            <a:pPr marL="0" indent="0" algn="just">
              <a:buNone/>
            </a:pPr>
            <a:endParaRPr lang="en-US" sz="1900" dirty="0"/>
          </a:p>
        </p:txBody>
      </p:sp>
      <p:graphicFrame>
        <p:nvGraphicFramePr>
          <p:cNvPr id="42" name="Chart 41"/>
          <p:cNvGraphicFramePr>
            <a:graphicFrameLocks/>
          </p:cNvGraphicFramePr>
          <p:nvPr>
            <p:extLst>
              <p:ext uri="{D42A27DB-BD31-4B8C-83A1-F6EECF244321}">
                <p14:modId xmlns:p14="http://schemas.microsoft.com/office/powerpoint/2010/main" val="875145688"/>
              </p:ext>
            </p:extLst>
          </p:nvPr>
        </p:nvGraphicFramePr>
        <p:xfrm>
          <a:off x="10743600" y="10904247"/>
          <a:ext cx="8794652" cy="356570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3" name="Chart 42"/>
          <p:cNvGraphicFramePr>
            <a:graphicFrameLocks/>
          </p:cNvGraphicFramePr>
          <p:nvPr>
            <p:extLst>
              <p:ext uri="{D42A27DB-BD31-4B8C-83A1-F6EECF244321}">
                <p14:modId xmlns:p14="http://schemas.microsoft.com/office/powerpoint/2010/main" val="3526705758"/>
              </p:ext>
            </p:extLst>
          </p:nvPr>
        </p:nvGraphicFramePr>
        <p:xfrm>
          <a:off x="10743600" y="16992599"/>
          <a:ext cx="4351256" cy="356570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4" name="Chart 43"/>
          <p:cNvGraphicFramePr>
            <a:graphicFrameLocks/>
          </p:cNvGraphicFramePr>
          <p:nvPr>
            <p:extLst>
              <p:ext uri="{D42A27DB-BD31-4B8C-83A1-F6EECF244321}">
                <p14:modId xmlns:p14="http://schemas.microsoft.com/office/powerpoint/2010/main" val="624786966"/>
              </p:ext>
            </p:extLst>
          </p:nvPr>
        </p:nvGraphicFramePr>
        <p:xfrm>
          <a:off x="15221257" y="16992599"/>
          <a:ext cx="4316995" cy="3565701"/>
        </p:xfrm>
        <a:graphic>
          <a:graphicData uri="http://schemas.openxmlformats.org/drawingml/2006/chart">
            <c:chart xmlns:c="http://schemas.openxmlformats.org/drawingml/2006/chart" xmlns:r="http://schemas.openxmlformats.org/officeDocument/2006/relationships" r:id="rId10"/>
          </a:graphicData>
        </a:graphic>
      </p:graphicFrame>
      <p:sp>
        <p:nvSpPr>
          <p:cNvPr id="46" name="Content Placeholder 5"/>
          <p:cNvSpPr>
            <a:spLocks noGrp="1"/>
          </p:cNvSpPr>
          <p:nvPr>
            <p:ph sz="quarter" idx="33"/>
          </p:nvPr>
        </p:nvSpPr>
        <p:spPr>
          <a:xfrm>
            <a:off x="10685690" y="14614094"/>
            <a:ext cx="8852622" cy="2226106"/>
          </a:xfrm>
        </p:spPr>
        <p:txBody>
          <a:bodyPr>
            <a:noAutofit/>
          </a:bodyPr>
          <a:lstStyle/>
          <a:p>
            <a:pPr marL="0" indent="0" algn="just">
              <a:buNone/>
            </a:pPr>
            <a:r>
              <a:rPr lang="en-US" sz="1900" dirty="0" smtClean="0"/>
              <a:t>MFCC features resulted in better accuracy than LPCC features as expected. The accuracy of digits dataset decreased if delta or acceleration features were added, while it increased for commands dataset.</a:t>
            </a:r>
          </a:p>
          <a:p>
            <a:pPr marL="0" indent="0" algn="just">
              <a:buNone/>
            </a:pPr>
            <a:r>
              <a:rPr lang="en-US" sz="1900" dirty="0" smtClean="0"/>
              <a:t>The optimal codebook size and number of HMM states were higher for commands dataset than compared to digits dataset. Moreover, initial </a:t>
            </a:r>
            <a:r>
              <a:rPr lang="en-US" sz="1900" dirty="0" err="1" smtClean="0"/>
              <a:t>Bakis</a:t>
            </a:r>
            <a:r>
              <a:rPr lang="en-US" sz="1900" dirty="0" smtClean="0"/>
              <a:t> model with more jumps improved the performance for commands dataset.</a:t>
            </a:r>
            <a:endParaRPr lang="en-US" sz="1900"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1243</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Medical Poster</vt:lpstr>
      <vt:lpstr>Implementation of Speech Recognition System for Mobile Phones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2017-11-16T07:27:14Z</dcterms:created>
  <dcterms:modified xsi:type="dcterms:W3CDTF">2018-05-06T04:49:35Z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