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713660B-3564-42C8-BDF8-CC426F6F4E4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Space_missions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1344BF8-84A6-4195-80C4-7F2397F9FC3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16-9-2020 22:39:48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0CDAD00D-3525-48B4-AEDA-BDE6A7F7F8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0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2020-09-16T20:39:49Z</dcterms:created>
  <dcterms:modified xsi:type="dcterms:W3CDTF">2020-09-16T20:39:49Z</dcterms:modified>
</cp:coreProperties>
</file>