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20DD232-784E-4C72-A59D-0CB68BE010A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SpaceLaunches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282FEB5-9CA0-4866-B56F-B66C410BAA4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16-9-2020 16:07:37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8AA2A5A3-5FCD-4CFF-A961-5739900C5E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2020-09-16T14:07:38Z</dcterms:created>
  <dcterms:modified xsi:type="dcterms:W3CDTF">2020-09-16T14:07:38Z</dcterms:modified>
</cp:coreProperties>
</file>