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 name="Shape 8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
        <p:nvSpPr>
          <p:cNvPr id="90" name="Shape 90"/>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4" name="Shape 24"/>
        <p:cNvGrpSpPr/>
        <p:nvPr/>
      </p:nvGrpSpPr>
      <p:grpSpPr>
        <a:xfrm>
          <a:off x="0" y="0"/>
          <a:ext cx="0" cy="0"/>
          <a:chOff x="0" y="0"/>
          <a:chExt cx="0" cy="0"/>
        </a:xfrm>
      </p:grpSpPr>
      <p:sp>
        <p:nvSpPr>
          <p:cNvPr id="25" name="Shape 25"/>
          <p:cNvSpPr txBox="1"/>
          <p:nvPr>
            <p:ph type="ctrTitle"/>
          </p:nvPr>
        </p:nvSpPr>
        <p:spPr>
          <a:xfrm>
            <a:off x="390525" y="2493963"/>
            <a:ext cx="7954963" cy="147002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6" name="Shape 26"/>
          <p:cNvSpPr txBox="1"/>
          <p:nvPr>
            <p:ph idx="1" type="subTitle"/>
          </p:nvPr>
        </p:nvSpPr>
        <p:spPr>
          <a:xfrm>
            <a:off x="1949450" y="4106863"/>
            <a:ext cx="6400800" cy="1052512"/>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2000" u="none" cap="none" strike="noStrike">
                <a:solidFill>
                  <a:schemeClr val="accent2"/>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5" name="Shape 75"/>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6" name="Shape 76"/>
        <p:cNvGrpSpPr/>
        <p:nvPr/>
      </p:nvGrpSpPr>
      <p:grpSpPr>
        <a:xfrm>
          <a:off x="0" y="0"/>
          <a:ext cx="0" cy="0"/>
          <a:chOff x="0" y="0"/>
          <a:chExt cx="0" cy="0"/>
        </a:xfrm>
      </p:grpSpPr>
      <p:sp>
        <p:nvSpPr>
          <p:cNvPr id="77" name="Shape 77"/>
          <p:cNvSpPr txBox="1"/>
          <p:nvPr>
            <p:ph type="title"/>
          </p:nvPr>
        </p:nvSpPr>
        <p:spPr>
          <a:xfrm>
            <a:off x="630238" y="365125"/>
            <a:ext cx="7886700" cy="13255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8" name="Shape 78"/>
          <p:cNvSpPr txBox="1"/>
          <p:nvPr>
            <p:ph idx="1" type="body"/>
          </p:nvPr>
        </p:nvSpPr>
        <p:spPr>
          <a:xfrm>
            <a:off x="630238" y="1681163"/>
            <a:ext cx="3868737"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630238" y="2505075"/>
            <a:ext cx="3868737"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Shape 80"/>
          <p:cNvSpPr txBox="1"/>
          <p:nvPr>
            <p:ph idx="3" type="body"/>
          </p:nvPr>
        </p:nvSpPr>
        <p:spPr>
          <a:xfrm>
            <a:off x="4629150" y="1681163"/>
            <a:ext cx="3887788"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81" name="Shape 81"/>
          <p:cNvSpPr txBox="1"/>
          <p:nvPr>
            <p:ph idx="4" type="body"/>
          </p:nvPr>
        </p:nvSpPr>
        <p:spPr>
          <a:xfrm>
            <a:off x="4629150" y="2505075"/>
            <a:ext cx="3887788"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3" name="Shape 83"/>
        <p:cNvGrpSpPr/>
        <p:nvPr/>
      </p:nvGrpSpPr>
      <p:grpSpPr>
        <a:xfrm>
          <a:off x="0" y="0"/>
          <a:ext cx="0" cy="0"/>
          <a:chOff x="0" y="0"/>
          <a:chExt cx="0" cy="0"/>
        </a:xfrm>
      </p:grpSpPr>
      <p:sp>
        <p:nvSpPr>
          <p:cNvPr id="84" name="Shape 84"/>
          <p:cNvSpPr txBox="1"/>
          <p:nvPr>
            <p:ph type="title"/>
          </p:nvPr>
        </p:nvSpPr>
        <p:spPr>
          <a:xfrm>
            <a:off x="623888" y="1709738"/>
            <a:ext cx="78867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60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85" name="Shape 85"/>
          <p:cNvSpPr txBox="1"/>
          <p:nvPr>
            <p:ph idx="1" type="body"/>
          </p:nvPr>
        </p:nvSpPr>
        <p:spPr>
          <a:xfrm>
            <a:off x="623888" y="4589463"/>
            <a:ext cx="7886700" cy="1500187"/>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2400" u="none" cap="none" strike="noStrike">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3" name="Shape 43"/>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7" name="Shape 47"/>
          <p:cNvSpPr txBox="1"/>
          <p:nvPr>
            <p:ph idx="1" type="body"/>
          </p:nvPr>
        </p:nvSpPr>
        <p:spPr>
          <a:xfrm>
            <a:off x="1112838" y="1776413"/>
            <a:ext cx="3597275"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idx="2" type="body"/>
          </p:nvPr>
        </p:nvSpPr>
        <p:spPr>
          <a:xfrm>
            <a:off x="4862513" y="1776413"/>
            <a:ext cx="3598862"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ontent">
    <p:spTree>
      <p:nvGrpSpPr>
        <p:cNvPr id="50" name="Shape 50"/>
        <p:cNvGrpSpPr/>
        <p:nvPr/>
      </p:nvGrpSpPr>
      <p:grpSpPr>
        <a:xfrm>
          <a:off x="0" y="0"/>
          <a:ext cx="0" cy="0"/>
          <a:chOff x="0" y="0"/>
          <a:chExt cx="0" cy="0"/>
        </a:xfrm>
      </p:grpSpPr>
      <p:sp>
        <p:nvSpPr>
          <p:cNvPr id="51" name="Shape 51"/>
          <p:cNvSpPr txBox="1"/>
          <p:nvPr>
            <p:ph idx="1" type="body"/>
          </p:nvPr>
        </p:nvSpPr>
        <p:spPr>
          <a:xfrm>
            <a:off x="153988" y="871538"/>
            <a:ext cx="8307387" cy="4806950"/>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3" name="Shape 53"/>
        <p:cNvGrpSpPr/>
        <p:nvPr/>
      </p:nvGrpSpPr>
      <p:grpSpPr>
        <a:xfrm>
          <a:off x="0" y="0"/>
          <a:ext cx="0" cy="0"/>
          <a:chOff x="0" y="0"/>
          <a:chExt cx="0" cy="0"/>
        </a:xfrm>
      </p:grpSpPr>
      <p:sp>
        <p:nvSpPr>
          <p:cNvPr id="54" name="Shape 54"/>
          <p:cNvSpPr txBox="1"/>
          <p:nvPr>
            <p:ph type="title"/>
          </p:nvPr>
        </p:nvSpPr>
        <p:spPr>
          <a:xfrm rot="5400000">
            <a:off x="5019675" y="2236788"/>
            <a:ext cx="4806950" cy="207645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5" name="Shape 55"/>
          <p:cNvSpPr txBox="1"/>
          <p:nvPr>
            <p:ph idx="1" type="body"/>
          </p:nvPr>
        </p:nvSpPr>
        <p:spPr>
          <a:xfrm rot="5400000">
            <a:off x="789781" y="235744"/>
            <a:ext cx="4806950" cy="607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7" name="Shape 57"/>
        <p:cNvGrpSpPr/>
        <p:nvPr/>
      </p:nvGrpSpPr>
      <p:grpSpPr>
        <a:xfrm>
          <a:off x="0" y="0"/>
          <a:ext cx="0" cy="0"/>
          <a:chOff x="0" y="0"/>
          <a:chExt cx="0" cy="0"/>
        </a:xfrm>
      </p:grpSpPr>
      <p:sp>
        <p:nvSpPr>
          <p:cNvPr id="58" name="Shape 58"/>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9" name="Shape 59"/>
          <p:cNvSpPr txBox="1"/>
          <p:nvPr>
            <p:ph idx="1" type="body"/>
          </p:nvPr>
        </p:nvSpPr>
        <p:spPr>
          <a:xfrm rot="5400000">
            <a:off x="2836068" y="53181"/>
            <a:ext cx="3902075" cy="734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3" name="Shape 63"/>
          <p:cNvSpPr/>
          <p:nvPr>
            <p:ph idx="2" type="pic"/>
          </p:nvPr>
        </p:nvSpPr>
        <p:spPr>
          <a:xfrm>
            <a:off x="3887788" y="987425"/>
            <a:ext cx="4629150" cy="4873625"/>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400"/>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700"/>
              </a:spcBef>
              <a:spcAft>
                <a:spcPts val="420"/>
              </a:spcAft>
              <a:buClr>
                <a:schemeClr val="accent2"/>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1600" u="none" cap="none" strike="noStrike">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8" name="Shape 68"/>
          <p:cNvSpPr txBox="1"/>
          <p:nvPr>
            <p:ph idx="1" type="body"/>
          </p:nvPr>
        </p:nvSpPr>
        <p:spPr>
          <a:xfrm>
            <a:off x="3887788" y="987425"/>
            <a:ext cx="4629150" cy="4873625"/>
          </a:xfrm>
          <a:prstGeom prst="rect">
            <a:avLst/>
          </a:prstGeom>
          <a:noFill/>
          <a:ln>
            <a:noFill/>
          </a:ln>
        </p:spPr>
        <p:txBody>
          <a:bodyPr anchorCtr="0" anchor="t" bIns="91425" lIns="91425" rIns="91425" wrap="square" tIns="91425"/>
          <a:lstStyle>
            <a:lvl1pPr indent="-25400" lvl="0" marL="228600" marR="0" rtl="0" algn="l">
              <a:spcBef>
                <a:spcPts val="0"/>
              </a:spcBef>
              <a:spcAft>
                <a:spcPts val="0"/>
              </a:spcAft>
              <a:buClr>
                <a:schemeClr val="accent2"/>
              </a:buClr>
              <a:buSzPts val="3200"/>
              <a:buFont typeface="Noto Sans Symbols"/>
              <a:buChar char="▪"/>
              <a:defRPr b="0" i="0" sz="3200" u="none" cap="none" strike="noStrike">
                <a:solidFill>
                  <a:schemeClr val="dk1"/>
                </a:solidFill>
                <a:latin typeface="Arial"/>
                <a:ea typeface="Arial"/>
                <a:cs typeface="Arial"/>
                <a:sym typeface="Arial"/>
              </a:defRPr>
            </a:lvl1pPr>
            <a:lvl2pPr indent="-50800" lvl="1" marL="571500" marR="0" rtl="0" algn="l">
              <a:spcBef>
                <a:spcPts val="700"/>
              </a:spcBef>
              <a:spcAft>
                <a:spcPts val="420"/>
              </a:spcAft>
              <a:buClr>
                <a:schemeClr val="accent2"/>
              </a:buClr>
              <a:buSzPts val="2800"/>
              <a:buFont typeface="Arial"/>
              <a:buChar char="–"/>
              <a:defRPr b="0" i="0" sz="2800" u="none" cap="none" strike="noStrike">
                <a:solidFill>
                  <a:schemeClr val="dk1"/>
                </a:solidFill>
                <a:latin typeface="Arial"/>
                <a:ea typeface="Arial"/>
                <a:cs typeface="Arial"/>
                <a:sym typeface="Arial"/>
              </a:defRPr>
            </a:lvl2pPr>
            <a:lvl3pPr indent="-19050" lvl="2" marL="857250"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50800" lvl="3" marL="11430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indent="-50800" lvl="4" marL="14859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1600" u="none" cap="none" strike="noStrike">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1" name="Shape 71"/>
        <p:cNvGrpSpPr/>
        <p:nvPr/>
      </p:nvGrpSpPr>
      <p:grpSpPr>
        <a:xfrm>
          <a:off x="0" y="0"/>
          <a:ext cx="0" cy="0"/>
          <a:chOff x="0" y="0"/>
          <a:chExt cx="0" cy="0"/>
        </a:xfrm>
      </p:grpSpPr>
      <p:sp>
        <p:nvSpPr>
          <p:cNvPr id="72" name="Shape 7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slideLayout" Target="../slideLayouts/slideLayout1.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6.jpg"/><Relationship Id="rId3" Type="http://schemas.openxmlformats.org/officeDocument/2006/relationships/image" Target="../media/image4.jpg"/><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8" id="10" name="Shape 10"/>
          <p:cNvPicPr preferRelativeResize="0"/>
          <p:nvPr/>
        </p:nvPicPr>
        <p:blipFill rotWithShape="1">
          <a:blip r:embed="rId1">
            <a:alphaModFix/>
          </a:blip>
          <a:srcRect b="0" l="51600" r="0" t="0"/>
          <a:stretch/>
        </p:blipFill>
        <p:spPr>
          <a:xfrm>
            <a:off x="0" y="1695450"/>
            <a:ext cx="9134475" cy="3486150"/>
          </a:xfrm>
          <a:prstGeom prst="rect">
            <a:avLst/>
          </a:prstGeom>
          <a:noFill/>
          <a:ln>
            <a:noFill/>
          </a:ln>
        </p:spPr>
      </p:pic>
      <p:pic>
        <p:nvPicPr>
          <p:cNvPr descr="8" id="11" name="Shape 11"/>
          <p:cNvPicPr preferRelativeResize="0"/>
          <p:nvPr/>
        </p:nvPicPr>
        <p:blipFill rotWithShape="1">
          <a:blip r:embed="rId2">
            <a:alphaModFix/>
          </a:blip>
          <a:srcRect b="0" l="199" r="0" t="0"/>
          <a:stretch/>
        </p:blipFill>
        <p:spPr>
          <a:xfrm>
            <a:off x="0" y="5168900"/>
            <a:ext cx="9140825" cy="1700212"/>
          </a:xfrm>
          <a:prstGeom prst="rect">
            <a:avLst/>
          </a:prstGeom>
          <a:noFill/>
          <a:ln>
            <a:noFill/>
          </a:ln>
        </p:spPr>
      </p:pic>
      <p:pic>
        <p:nvPicPr>
          <p:cNvPr descr="8" id="12" name="Shape 12"/>
          <p:cNvPicPr preferRelativeResize="0"/>
          <p:nvPr/>
        </p:nvPicPr>
        <p:blipFill rotWithShape="1">
          <a:blip r:embed="rId3">
            <a:alphaModFix/>
          </a:blip>
          <a:srcRect b="0" l="0" r="0" t="0"/>
          <a:stretch/>
        </p:blipFill>
        <p:spPr>
          <a:xfrm>
            <a:off x="0" y="0"/>
            <a:ext cx="9144000" cy="1689100"/>
          </a:xfrm>
          <a:prstGeom prst="rect">
            <a:avLst/>
          </a:prstGeom>
          <a:noFill/>
          <a:ln>
            <a:noFill/>
          </a:ln>
        </p:spPr>
      </p:pic>
      <p:sp>
        <p:nvSpPr>
          <p:cNvPr id="13" name="Shape 13"/>
          <p:cNvSpPr txBox="1"/>
          <p:nvPr/>
        </p:nvSpPr>
        <p:spPr>
          <a:xfrm>
            <a:off x="0" y="1695450"/>
            <a:ext cx="9144000" cy="3463925"/>
          </a:xfrm>
          <a:prstGeom prst="rect">
            <a:avLst/>
          </a:prstGeom>
          <a:gradFill>
            <a:gsLst>
              <a:gs pos="0">
                <a:schemeClr val="lt1"/>
              </a:gs>
              <a:gs pos="100000">
                <a:srgbClr val="FFFFFF">
                  <a:alpha val="0"/>
                </a:srgbClr>
              </a:gs>
            </a:gsLst>
            <a:lin ang="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Shape 14"/>
          <p:cNvSpPr txBox="1"/>
          <p:nvPr/>
        </p:nvSpPr>
        <p:spPr>
          <a:xfrm>
            <a:off x="7324725" y="6270625"/>
            <a:ext cx="1549400" cy="246062"/>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2016 IBM Corporation</a:t>
            </a:r>
          </a:p>
        </p:txBody>
      </p:sp>
      <p:cxnSp>
        <p:nvCxnSpPr>
          <p:cNvPr id="15" name="Shape 15"/>
          <p:cNvCxnSpPr/>
          <p:nvPr/>
        </p:nvCxnSpPr>
        <p:spPr>
          <a:xfrm rot="10800000">
            <a:off x="1863725" y="4217987"/>
            <a:ext cx="0" cy="941387"/>
          </a:xfrm>
          <a:prstGeom prst="straightConnector1">
            <a:avLst/>
          </a:prstGeom>
          <a:noFill/>
          <a:ln cap="flat" cmpd="sng" w="12700">
            <a:solidFill>
              <a:schemeClr val="dk2"/>
            </a:solidFill>
            <a:prstDash val="solid"/>
            <a:miter lim="8000"/>
            <a:headEnd len="med" w="med" type="none"/>
            <a:tailEnd len="med" w="med" type="none"/>
          </a:ln>
        </p:spPr>
      </p:cxnSp>
      <p:grpSp>
        <p:nvGrpSpPr>
          <p:cNvPr id="16" name="Shape 16"/>
          <p:cNvGrpSpPr/>
          <p:nvPr/>
        </p:nvGrpSpPr>
        <p:grpSpPr>
          <a:xfrm>
            <a:off x="7524750" y="684212"/>
            <a:ext cx="1123949" cy="411163"/>
            <a:chOff x="7524750" y="687387"/>
            <a:chExt cx="1123949" cy="411163"/>
          </a:xfrm>
        </p:grpSpPr>
        <p:pic>
          <p:nvPicPr>
            <p:cNvPr descr="ibm_white_logo_300dpi" id="17" name="Shape 17"/>
            <p:cNvPicPr preferRelativeResize="0"/>
            <p:nvPr/>
          </p:nvPicPr>
          <p:blipFill rotWithShape="1">
            <a:blip r:embed="rId4">
              <a:alphaModFix/>
            </a:blip>
            <a:srcRect b="0" l="0" r="6656" t="0"/>
            <a:stretch/>
          </p:blipFill>
          <p:spPr>
            <a:xfrm>
              <a:off x="7524750" y="687387"/>
              <a:ext cx="1001712" cy="400050"/>
            </a:xfrm>
            <a:prstGeom prst="rect">
              <a:avLst/>
            </a:prstGeom>
            <a:noFill/>
            <a:ln>
              <a:noFill/>
            </a:ln>
          </p:spPr>
        </p:pic>
        <p:pic>
          <p:nvPicPr>
            <p:cNvPr descr="circleR" id="18" name="Shape 18"/>
            <p:cNvPicPr preferRelativeResize="0"/>
            <p:nvPr/>
          </p:nvPicPr>
          <p:blipFill rotWithShape="1">
            <a:blip r:embed="rId5">
              <a:alphaModFix/>
            </a:blip>
            <a:srcRect b="0" l="0" r="0" t="0"/>
            <a:stretch/>
          </p:blipFill>
          <p:spPr>
            <a:xfrm>
              <a:off x="8539162" y="996950"/>
              <a:ext cx="109537" cy="101600"/>
            </a:xfrm>
            <a:prstGeom prst="rect">
              <a:avLst/>
            </a:prstGeom>
            <a:noFill/>
            <a:ln>
              <a:noFill/>
            </a:ln>
          </p:spPr>
        </p:pic>
      </p:grpSp>
      <p:sp>
        <p:nvSpPr>
          <p:cNvPr id="19" name="Shape 19"/>
          <p:cNvSpPr txBox="1"/>
          <p:nvPr/>
        </p:nvSpPr>
        <p:spPr>
          <a:xfrm>
            <a:off x="2006600" y="1287462"/>
            <a:ext cx="4103687" cy="306387"/>
          </a:xfrm>
          <a:prstGeom prst="rect">
            <a:avLst/>
          </a:prstGeom>
          <a:noFill/>
          <a:ln>
            <a:noFill/>
          </a:ln>
        </p:spPr>
        <p:txBody>
          <a:bodyPr anchorCtr="0" anchor="ctr" bIns="18275" lIns="18275" rIns="18275" wrap="square" tIns="18275">
            <a:noAutofit/>
          </a:bodyPr>
          <a:lstStyle/>
          <a:p>
            <a:pPr indent="-342900" lvl="0" marL="342900" marR="0" rtl="0" algn="l">
              <a:lnSpc>
                <a:spcPct val="98000"/>
              </a:lnSpc>
              <a:spcBef>
                <a:spcPts val="0"/>
              </a:spcBef>
              <a:spcAft>
                <a:spcPts val="0"/>
              </a:spcAft>
              <a:buClr>
                <a:srgbClr val="FFFFFF"/>
              </a:buClr>
              <a:buFont typeface="Arial"/>
              <a:buNone/>
            </a:pPr>
            <a:r>
              <a:rPr b="0" i="0" lang="en-US" sz="1800" u="none">
                <a:solidFill>
                  <a:srgbClr val="FFFFFF"/>
                </a:solidFill>
                <a:latin typeface="Arial"/>
                <a:ea typeface="Arial"/>
                <a:cs typeface="Arial"/>
                <a:sym typeface="Arial"/>
              </a:rPr>
              <a:t>IBM Premium Services - CTS</a:t>
            </a:r>
          </a:p>
        </p:txBody>
      </p:sp>
      <p:sp>
        <p:nvSpPr>
          <p:cNvPr id="20" name="Shape 20"/>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1" name="Shape 21"/>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pic>
        <p:nvPicPr>
          <p:cNvPr descr="8" id="30" name="Shape 30"/>
          <p:cNvPicPr preferRelativeResize="0"/>
          <p:nvPr/>
        </p:nvPicPr>
        <p:blipFill rotWithShape="1">
          <a:blip r:embed="rId1">
            <a:alphaModFix/>
          </a:blip>
          <a:srcRect b="41270" l="199" r="0" t="0"/>
          <a:stretch/>
        </p:blipFill>
        <p:spPr>
          <a:xfrm>
            <a:off x="0" y="6470650"/>
            <a:ext cx="9140825" cy="385762"/>
          </a:xfrm>
          <a:prstGeom prst="rect">
            <a:avLst/>
          </a:prstGeom>
          <a:noFill/>
          <a:ln>
            <a:noFill/>
          </a:ln>
        </p:spPr>
      </p:pic>
      <p:pic>
        <p:nvPicPr>
          <p:cNvPr descr="8" id="31" name="Shape 31"/>
          <p:cNvPicPr preferRelativeResize="0"/>
          <p:nvPr/>
        </p:nvPicPr>
        <p:blipFill rotWithShape="1">
          <a:blip r:embed="rId2">
            <a:alphaModFix/>
          </a:blip>
          <a:srcRect b="23213" l="0" r="0" t="33552"/>
          <a:stretch/>
        </p:blipFill>
        <p:spPr>
          <a:xfrm>
            <a:off x="0" y="0"/>
            <a:ext cx="9144000" cy="384175"/>
          </a:xfrm>
          <a:prstGeom prst="rect">
            <a:avLst/>
          </a:prstGeom>
          <a:noFill/>
          <a:ln>
            <a:noFill/>
          </a:ln>
        </p:spPr>
      </p:pic>
      <p:sp>
        <p:nvSpPr>
          <p:cNvPr id="32" name="Shape 32"/>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33" name="Shape 33"/>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139700" lvl="1" marL="571500"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82550" lvl="2" marL="85725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88900" lvl="3" marL="11430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8900" lvl="4" marL="1485900"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35" name="Shape 35"/>
          <p:cNvSpPr txBox="1"/>
          <p:nvPr/>
        </p:nvSpPr>
        <p:spPr>
          <a:xfrm>
            <a:off x="1447800" y="25400"/>
            <a:ext cx="5407025" cy="3365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1400" u="none">
                <a:solidFill>
                  <a:schemeClr val="lt1"/>
                </a:solidFill>
                <a:latin typeface="Arial"/>
                <a:ea typeface="Arial"/>
                <a:cs typeface="Arial"/>
                <a:sym typeface="Arial"/>
              </a:rPr>
              <a:t>Custom Technical Support                                      </a:t>
            </a:r>
            <a:r>
              <a:rPr b="0" i="0" lang="en-US" sz="1600" u="none">
                <a:solidFill>
                  <a:schemeClr val="lt2"/>
                </a:solidFill>
                <a:latin typeface="Arial"/>
                <a:ea typeface="Arial"/>
                <a:cs typeface="Arial"/>
                <a:sym typeface="Arial"/>
              </a:rPr>
              <a:t>alt disk install </a:t>
            </a:r>
          </a:p>
        </p:txBody>
      </p:sp>
      <p:sp>
        <p:nvSpPr>
          <p:cNvPr id="36" name="Shape 36"/>
          <p:cNvSpPr txBox="1"/>
          <p:nvPr/>
        </p:nvSpPr>
        <p:spPr>
          <a:xfrm>
            <a:off x="1447800" y="6502400"/>
            <a:ext cx="5940425" cy="2444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000" u="none">
                <a:solidFill>
                  <a:schemeClr val="lt1"/>
                </a:solidFill>
                <a:latin typeface="Arial"/>
                <a:ea typeface="Arial"/>
                <a:cs typeface="Arial"/>
                <a:sym typeface="Arial"/>
              </a:rPr>
              <a:t>Alternate Disk Install</a:t>
            </a:r>
          </a:p>
        </p:txBody>
      </p:sp>
      <p:sp>
        <p:nvSpPr>
          <p:cNvPr id="37" name="Shape 37"/>
          <p:cNvSpPr txBox="1"/>
          <p:nvPr/>
        </p:nvSpPr>
        <p:spPr>
          <a:xfrm>
            <a:off x="5672137" y="6499225"/>
            <a:ext cx="3359150"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2016 IBM Corporation</a:t>
            </a:r>
          </a:p>
        </p:txBody>
      </p:sp>
      <p:pic>
        <p:nvPicPr>
          <p:cNvPr descr="ibm_light_gray_logo_300dpi" id="38" name="Shape 38"/>
          <p:cNvPicPr preferRelativeResize="0"/>
          <p:nvPr/>
        </p:nvPicPr>
        <p:blipFill rotWithShape="1">
          <a:blip r:embed="rId3">
            <a:alphaModFix/>
          </a:blip>
          <a:srcRect b="0" l="0" r="6665" t="0"/>
          <a:stretch/>
        </p:blipFill>
        <p:spPr>
          <a:xfrm>
            <a:off x="8461375" y="61912"/>
            <a:ext cx="622300" cy="247650"/>
          </a:xfrm>
          <a:prstGeom prst="rect">
            <a:avLst/>
          </a:prstGeom>
          <a:noFill/>
          <a:ln>
            <a:noFill/>
          </a:ln>
        </p:spPr>
      </p:pic>
      <p:cxnSp>
        <p:nvCxnSpPr>
          <p:cNvPr id="39" name="Shape 39"/>
          <p:cNvCxnSpPr/>
          <p:nvPr/>
        </p:nvCxnSpPr>
        <p:spPr>
          <a:xfrm>
            <a:off x="1447800" y="147637"/>
            <a:ext cx="0" cy="234950"/>
          </a:xfrm>
          <a:prstGeom prst="straightConnector1">
            <a:avLst/>
          </a:prstGeom>
          <a:noFill/>
          <a:ln cap="flat" cmpd="sng" w="9525">
            <a:solidFill>
              <a:schemeClr val="lt1"/>
            </a:solidFill>
            <a:prstDash val="solid"/>
            <a:miter lim="8000"/>
            <a:headEnd len="med" w="med" type="none"/>
            <a:tailEnd len="med" w="med" type="none"/>
          </a:ln>
        </p:spPr>
      </p:cxnSp>
      <p:cxnSp>
        <p:nvCxnSpPr>
          <p:cNvPr id="40" name="Shape 40"/>
          <p:cNvCxnSpPr/>
          <p:nvPr/>
        </p:nvCxnSpPr>
        <p:spPr>
          <a:xfrm>
            <a:off x="1447800" y="6475412"/>
            <a:ext cx="0" cy="192087"/>
          </a:xfrm>
          <a:prstGeom prst="straightConnector1">
            <a:avLst/>
          </a:prstGeom>
          <a:noFill/>
          <a:ln cap="flat" cmpd="sng" w="9525">
            <a:solidFill>
              <a:schemeClr val="lt1"/>
            </a:solidFill>
            <a:prstDash val="solid"/>
            <a:miter lim="8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390525" y="2493962"/>
            <a:ext cx="7954962" cy="147002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Alternate Disk Install</a:t>
            </a:r>
          </a:p>
        </p:txBody>
      </p:sp>
      <p:sp>
        <p:nvSpPr>
          <p:cNvPr id="93" name="Shape 93"/>
          <p:cNvSpPr txBox="1"/>
          <p:nvPr>
            <p:ph idx="1" type="subTitle"/>
          </p:nvPr>
        </p:nvSpPr>
        <p:spPr>
          <a:xfrm>
            <a:off x="1949450" y="4106862"/>
            <a:ext cx="6400800" cy="10525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Font typeface="Noto Sans Symbols"/>
              <a:buNone/>
            </a:pPr>
            <a:r>
              <a:rPr b="0" i="0" lang="en-US" sz="2000" u="none" cap="none" strike="noStrike">
                <a:solidFill>
                  <a:schemeClr val="accent2"/>
                </a:solidFill>
                <a:latin typeface="Arial"/>
                <a:ea typeface="Arial"/>
                <a:cs typeface="Arial"/>
                <a:sym typeface="Arial"/>
              </a:rPr>
              <a:t>Rob Nava – AIX CTS</a:t>
            </a:r>
          </a:p>
        </p:txBody>
      </p:sp>
      <p:pic>
        <p:nvPicPr>
          <p:cNvPr descr="MPj04383830000[1]" id="94" name="Shape 94"/>
          <p:cNvPicPr preferRelativeResize="0"/>
          <p:nvPr/>
        </p:nvPicPr>
        <p:blipFill rotWithShape="1">
          <a:blip r:embed="rId3">
            <a:alphaModFix/>
          </a:blip>
          <a:srcRect b="0" l="0" r="0" t="0"/>
          <a:stretch/>
        </p:blipFill>
        <p:spPr>
          <a:xfrm>
            <a:off x="5410200" y="2286000"/>
            <a:ext cx="3048000" cy="2149475"/>
          </a:xfrm>
          <a:prstGeom prst="rect">
            <a:avLst/>
          </a:prstGeom>
          <a:noFill/>
          <a:ln cap="flat" cmpd="sng" w="9525">
            <a:solidFill>
              <a:schemeClr val="lt1"/>
            </a:solidFill>
            <a:prstDash val="solid"/>
            <a:miter lim="8000"/>
            <a:headEnd len="med" w="med" type="none"/>
            <a:tailEnd len="med" w="med"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59" name="Shape 159"/>
          <p:cNvSpPr txBox="1"/>
          <p:nvPr>
            <p:ph idx="1" type="body"/>
          </p:nvPr>
        </p:nvSpPr>
        <p:spPr>
          <a:xfrm>
            <a:off x="228600" y="609600"/>
            <a:ext cx="8080375" cy="5145087"/>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1800" u="none" cap="none" strike="noStrike">
                <a:solidFill>
                  <a:schemeClr val="accent1"/>
                </a:solidFill>
                <a:latin typeface="Arial"/>
                <a:ea typeface="Arial"/>
                <a:cs typeface="Arial"/>
                <a:sym typeface="Arial"/>
              </a:rPr>
              <a:t>Hint #2</a:t>
            </a:r>
            <a:r>
              <a:rPr b="0" i="0" lang="en-US" sz="1800" u="none" cap="none" strike="noStrike">
                <a:solidFill>
                  <a:schemeClr val="dk1"/>
                </a:solidFill>
                <a:latin typeface="Arial"/>
                <a:ea typeface="Arial"/>
                <a:cs typeface="Arial"/>
                <a:sym typeface="Arial"/>
              </a:rPr>
              <a:t> – If a mksysb is being copied to an alternate disk:</a:t>
            </a: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400"/>
              <a:buFont typeface="Noto Sans Symbols"/>
              <a:buChar char="▪"/>
            </a:pPr>
            <a:r>
              <a:rPr b="0" i="0" lang="en-US" sz="1400" u="none" cap="none" strike="noStrike">
                <a:solidFill>
                  <a:schemeClr val="dk1"/>
                </a:solidFill>
                <a:latin typeface="Arial"/>
                <a:ea typeface="Arial"/>
                <a:cs typeface="Arial"/>
                <a:sym typeface="Arial"/>
              </a:rPr>
              <a:t>Mksysb images that are the same or higher version than the existing rootvg can be cloned.  Lower versions cannot be cloned.</a:t>
            </a:r>
          </a:p>
          <a:p>
            <a:pPr indent="-228600" lvl="0" marL="228600" marR="0" rtl="0" algn="l">
              <a:lnSpc>
                <a:spcPct val="10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400"/>
              <a:buFont typeface="Noto Sans Symbols"/>
              <a:buChar char="▪"/>
            </a:pPr>
            <a:r>
              <a:rPr b="0" i="0" lang="en-US" sz="1400" u="none" cap="none" strike="noStrike">
                <a:solidFill>
                  <a:schemeClr val="dk1"/>
                </a:solidFill>
                <a:latin typeface="Arial"/>
                <a:ea typeface="Arial"/>
                <a:cs typeface="Arial"/>
                <a:sym typeface="Arial"/>
              </a:rPr>
              <a:t>The level of the alt_disk install software must match the level of the mksysb you are restoring.</a:t>
            </a:r>
          </a:p>
          <a:p>
            <a:pPr indent="-228600" lvl="0" marL="2286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ex. Existing rootvg is 5300-06. Mksysb is 6100-02. The alt_disk_install filesets should be: </a:t>
            </a:r>
          </a:p>
          <a:p>
            <a:pPr indent="-228600" lvl="0" marL="2286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bos.alt_disk_install.rte 6.1.2.x</a:t>
            </a:r>
          </a:p>
          <a:p>
            <a:pPr indent="-228600" lvl="0" marL="2286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bos.alt_disk_install.boot_image 6.1.2.x</a:t>
            </a:r>
          </a:p>
          <a:p>
            <a:pPr indent="-228600" lvl="0" marL="228600" marR="0" rtl="0" algn="l">
              <a:lnSpc>
                <a:spcPct val="10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400"/>
              <a:buFont typeface="Noto Sans Symbols"/>
              <a:buChar char="▪"/>
            </a:pPr>
            <a:r>
              <a:rPr b="0" i="0" lang="en-US" sz="1400" u="none" cap="none" strike="noStrike">
                <a:solidFill>
                  <a:schemeClr val="dk1"/>
                </a:solidFill>
                <a:latin typeface="Arial"/>
                <a:ea typeface="Arial"/>
                <a:cs typeface="Arial"/>
                <a:sym typeface="Arial"/>
              </a:rPr>
              <a:t>The mksysb image that is used must be created ahead of time and have all the necessary device and kernel support required for the system it will be installed on. No new device or kernel support can be installed before the system is rebooted from the newly installed disk.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65" name="Shape 165"/>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How to use it</a:t>
            </a:r>
          </a:p>
        </p:txBody>
      </p:sp>
      <p:sp>
        <p:nvSpPr>
          <p:cNvPr id="166" name="Shape 166"/>
          <p:cNvSpPr txBox="1"/>
          <p:nvPr/>
        </p:nvSpPr>
        <p:spPr>
          <a:xfrm>
            <a:off x="457200" y="1627187"/>
            <a:ext cx="8153400" cy="4456112"/>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Alt_disk operations can be run locally on the system (from smitty or the command line)</a:t>
            </a: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They can also be executed from a NIM master. You may wish to do this if the master houses an lpp_source you wish to use to update, or a mksysb image you want to install to an alternate disk. </a:t>
            </a: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The NIM master executes the equivalent of the </a:t>
            </a:r>
            <a:r>
              <a:rPr b="0" i="0" lang="en-US" sz="1800" u="none" cap="none" strike="noStrike">
                <a:solidFill>
                  <a:schemeClr val="dk1"/>
                </a:solidFill>
                <a:latin typeface="Courier New"/>
                <a:ea typeface="Courier New"/>
                <a:cs typeface="Courier New"/>
                <a:sym typeface="Courier New"/>
              </a:rPr>
              <a:t>alt_disk_copy</a:t>
            </a:r>
            <a:r>
              <a:rPr b="0" i="0" lang="en-US" sz="1800" u="none" cap="none" strike="noStrike">
                <a:solidFill>
                  <a:schemeClr val="dk1"/>
                </a:solidFill>
                <a:latin typeface="Arial"/>
                <a:ea typeface="Arial"/>
                <a:cs typeface="Arial"/>
                <a:sym typeface="Arial"/>
              </a:rPr>
              <a:t> or the </a:t>
            </a:r>
            <a:r>
              <a:rPr b="0" i="0" lang="en-US" sz="1800" u="none" cap="none" strike="noStrike">
                <a:solidFill>
                  <a:schemeClr val="dk1"/>
                </a:solidFill>
                <a:latin typeface="Courier New"/>
                <a:ea typeface="Courier New"/>
                <a:cs typeface="Courier New"/>
                <a:sym typeface="Courier New"/>
              </a:rPr>
              <a:t>alt_disk_mksysb</a:t>
            </a:r>
            <a:r>
              <a:rPr b="0" i="0" lang="en-US" sz="1800" u="none" cap="none" strike="noStrike">
                <a:solidFill>
                  <a:schemeClr val="dk1"/>
                </a:solidFill>
                <a:latin typeface="Arial"/>
                <a:ea typeface="Arial"/>
                <a:cs typeface="Arial"/>
                <a:sym typeface="Arial"/>
              </a:rPr>
              <a:t> commands. Separate operations against the alternate disk, using </a:t>
            </a:r>
            <a:r>
              <a:rPr b="0" i="0" lang="en-US" sz="1800" u="none" cap="none" strike="noStrike">
                <a:solidFill>
                  <a:schemeClr val="dk1"/>
                </a:solidFill>
                <a:latin typeface="Courier New"/>
                <a:ea typeface="Courier New"/>
                <a:cs typeface="Courier New"/>
                <a:sym typeface="Courier New"/>
              </a:rPr>
              <a:t>alt_rootvg_op</a:t>
            </a:r>
            <a:r>
              <a:rPr b="0" i="0" lang="en-US" sz="1800" u="none" cap="none" strike="noStrike">
                <a:solidFill>
                  <a:schemeClr val="dk1"/>
                </a:solidFill>
                <a:latin typeface="Arial"/>
                <a:ea typeface="Arial"/>
                <a:cs typeface="Arial"/>
                <a:sym typeface="Arial"/>
              </a:rPr>
              <a:t>,  will have to be done from command line on the system itself.</a:t>
            </a: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 NIM master is also capable of migrating a system to another version or release of AIX using the 'nimadm' command (NIM Alternate Disk Migration). </a:t>
            </a:r>
            <a:r>
              <a:rPr b="0" i="0" lang="en-US" sz="1600" u="none" cap="none" strike="noStrike">
                <a:solidFill>
                  <a:schemeClr val="dk1"/>
                </a:solidFill>
                <a:latin typeface="Arial"/>
                <a:ea typeface="Arial"/>
                <a:cs typeface="Arial"/>
                <a:sym typeface="Arial"/>
              </a:rPr>
              <a:t>This uses a different process, that is not covered in this discussion.</a:t>
            </a: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72" name="Shape 172"/>
          <p:cNvSpPr txBox="1"/>
          <p:nvPr>
            <p:ph type="title"/>
          </p:nvPr>
        </p:nvSpPr>
        <p:spPr>
          <a:xfrm>
            <a:off x="152400" y="4572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Local examples of alt_disk creation</a:t>
            </a:r>
          </a:p>
        </p:txBody>
      </p:sp>
      <p:sp>
        <p:nvSpPr>
          <p:cNvPr id="173" name="Shape 173"/>
          <p:cNvSpPr txBox="1"/>
          <p:nvPr>
            <p:ph idx="1" type="body"/>
          </p:nvPr>
        </p:nvSpPr>
        <p:spPr>
          <a:xfrm>
            <a:off x="304800" y="914400"/>
            <a:ext cx="6705600" cy="11430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To perform a clone of the existing rootvg to hdisk1</a:t>
            </a:r>
          </a:p>
          <a:p>
            <a:pPr indent="-228600" lvl="0" marL="228600" marR="0" rtl="0" algn="l">
              <a:lnSpc>
                <a:spcPct val="100000"/>
              </a:lnSpc>
              <a:spcBef>
                <a:spcPts val="0"/>
              </a:spcBef>
              <a:spcAft>
                <a:spcPts val="0"/>
              </a:spcAft>
              <a:buClr>
                <a:schemeClr val="accent2"/>
              </a:buClr>
              <a:buFont typeface="Noto Sans Symbols"/>
              <a:buNone/>
            </a:pPr>
            <a:r>
              <a:rPr b="1" i="0" lang="en-US" sz="1800" u="none" cap="none" strike="noStrike">
                <a:solidFill>
                  <a:schemeClr val="dk1"/>
                </a:solidFill>
                <a:latin typeface="Arial"/>
                <a:ea typeface="Arial"/>
                <a:cs typeface="Arial"/>
                <a:sym typeface="Arial"/>
              </a:rPr>
              <a:t>smitty </a:t>
            </a:r>
          </a:p>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Courier New"/>
                <a:ea typeface="Courier New"/>
                <a:cs typeface="Courier New"/>
                <a:sym typeface="Courier New"/>
              </a:rPr>
              <a:t>smitty alt_clone</a:t>
            </a: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p:txBody>
      </p:sp>
      <p:pic>
        <p:nvPicPr>
          <p:cNvPr id="174" name="Shape 174"/>
          <p:cNvPicPr preferRelativeResize="0"/>
          <p:nvPr/>
        </p:nvPicPr>
        <p:blipFill rotWithShape="1">
          <a:blip r:embed="rId3">
            <a:alphaModFix/>
          </a:blip>
          <a:srcRect b="0" l="0" r="0" t="0"/>
          <a:stretch/>
        </p:blipFill>
        <p:spPr>
          <a:xfrm>
            <a:off x="457200" y="1828800"/>
            <a:ext cx="4267200" cy="4067175"/>
          </a:xfrm>
          <a:prstGeom prst="rect">
            <a:avLst/>
          </a:prstGeom>
          <a:noFill/>
          <a:ln>
            <a:noFill/>
          </a:ln>
        </p:spPr>
      </p:pic>
      <p:pic>
        <p:nvPicPr>
          <p:cNvPr descr="MCj02872520000[1]" id="175" name="Shape 175"/>
          <p:cNvPicPr preferRelativeResize="0"/>
          <p:nvPr/>
        </p:nvPicPr>
        <p:blipFill rotWithShape="1">
          <a:blip r:embed="rId4">
            <a:alphaModFix/>
          </a:blip>
          <a:srcRect b="0" l="0" r="0" t="0"/>
          <a:stretch/>
        </p:blipFill>
        <p:spPr>
          <a:xfrm>
            <a:off x="5867400" y="2286000"/>
            <a:ext cx="1870075" cy="2028825"/>
          </a:xfrm>
          <a:prstGeom prst="rect">
            <a:avLst/>
          </a:prstGeom>
          <a:noFill/>
          <a:ln>
            <a:noFill/>
          </a:ln>
        </p:spPr>
      </p:pic>
      <p:sp>
        <p:nvSpPr>
          <p:cNvPr id="176" name="Shape 176"/>
          <p:cNvSpPr txBox="1"/>
          <p:nvPr/>
        </p:nvSpPr>
        <p:spPr>
          <a:xfrm>
            <a:off x="2438400" y="5670550"/>
            <a:ext cx="3292475" cy="654050"/>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Or command line:</a:t>
            </a: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alt_disk_copy -d hdisk1</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82" name="Shape 182"/>
          <p:cNvSpPr txBox="1"/>
          <p:nvPr>
            <p:ph idx="1" type="body"/>
          </p:nvPr>
        </p:nvSpPr>
        <p:spPr>
          <a:xfrm>
            <a:off x="457200" y="457200"/>
            <a:ext cx="7772400" cy="21336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To perform a clone of the existing rootvg to hdisk1, and during the process update it to a new TL in /images</a:t>
            </a: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Courier New"/>
                <a:ea typeface="Courier New"/>
                <a:cs typeface="Courier New"/>
                <a:sym typeface="Courier New"/>
              </a:rPr>
              <a:t># cd /images</a:t>
            </a:r>
          </a:p>
          <a:p>
            <a:pPr indent="-342900" lvl="0" marL="3429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Courier New"/>
                <a:ea typeface="Courier New"/>
                <a:cs typeface="Courier New"/>
                <a:sym typeface="Courier New"/>
              </a:rPr>
              <a:t># installp -ad . bos.rte.install bos.alt_disk_install.rte</a:t>
            </a: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rPr b="1" i="0" lang="en-US" sz="1800" u="none" cap="none" strike="noStrike">
                <a:solidFill>
                  <a:schemeClr val="dk1"/>
                </a:solidFill>
                <a:latin typeface="Arial"/>
                <a:ea typeface="Arial"/>
                <a:cs typeface="Arial"/>
                <a:sym typeface="Arial"/>
              </a:rPr>
              <a:t>smitty</a:t>
            </a:r>
            <a:r>
              <a:rPr b="0" i="0" lang="en-US" sz="1800" u="none" cap="none" strike="noStrike">
                <a:solidFill>
                  <a:schemeClr val="dk1"/>
                </a:solidFill>
                <a:latin typeface="Arial"/>
                <a:ea typeface="Arial"/>
                <a:cs typeface="Arial"/>
                <a:sym typeface="Arial"/>
              </a:rPr>
              <a:t> </a:t>
            </a:r>
          </a:p>
          <a:p>
            <a:pPr indent="-342900" lvl="0" marL="3429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Courier New"/>
                <a:ea typeface="Courier New"/>
                <a:cs typeface="Courier New"/>
                <a:sym typeface="Courier New"/>
              </a:rPr>
              <a:t># smitty alt_clone</a:t>
            </a: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Font typeface="Noto Sans Symbols"/>
              <a:buNone/>
            </a:pPr>
            <a:r>
              <a:t/>
            </a:r>
            <a:endParaRPr b="0" i="1" sz="1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p:txBody>
      </p:sp>
      <p:pic>
        <p:nvPicPr>
          <p:cNvPr id="183" name="Shape 183"/>
          <p:cNvPicPr preferRelativeResize="0"/>
          <p:nvPr/>
        </p:nvPicPr>
        <p:blipFill rotWithShape="1">
          <a:blip r:embed="rId3">
            <a:alphaModFix/>
          </a:blip>
          <a:srcRect b="0" l="0" r="0" t="0"/>
          <a:stretch/>
        </p:blipFill>
        <p:spPr>
          <a:xfrm>
            <a:off x="4038600" y="1676400"/>
            <a:ext cx="4038600" cy="3851275"/>
          </a:xfrm>
          <a:prstGeom prst="rect">
            <a:avLst/>
          </a:prstGeom>
          <a:noFill/>
          <a:ln>
            <a:noFill/>
          </a:ln>
        </p:spPr>
      </p:pic>
      <p:pic>
        <p:nvPicPr>
          <p:cNvPr descr="MCj00835950000[1]" id="184" name="Shape 184"/>
          <p:cNvPicPr preferRelativeResize="0"/>
          <p:nvPr/>
        </p:nvPicPr>
        <p:blipFill rotWithShape="1">
          <a:blip r:embed="rId4">
            <a:alphaModFix/>
          </a:blip>
          <a:srcRect b="0" l="0" r="0" t="0"/>
          <a:stretch/>
        </p:blipFill>
        <p:spPr>
          <a:xfrm>
            <a:off x="1447800" y="2743200"/>
            <a:ext cx="1498600" cy="2209800"/>
          </a:xfrm>
          <a:prstGeom prst="rect">
            <a:avLst/>
          </a:prstGeom>
          <a:noFill/>
          <a:ln>
            <a:noFill/>
          </a:ln>
        </p:spPr>
      </p:pic>
      <p:sp>
        <p:nvSpPr>
          <p:cNvPr id="185" name="Shape 185"/>
          <p:cNvSpPr txBox="1"/>
          <p:nvPr/>
        </p:nvSpPr>
        <p:spPr>
          <a:xfrm>
            <a:off x="609600" y="5410200"/>
            <a:ext cx="7270750" cy="928687"/>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command line</a:t>
            </a: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alt_disk_copy -d hdisk1 -b update_all -l /images</a:t>
            </a: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bootlist would then be set to boot from hdisk1 on the next reboot.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91" name="Shape 191"/>
          <p:cNvSpPr txBox="1"/>
          <p:nvPr>
            <p:ph type="title"/>
          </p:nvPr>
        </p:nvSpPr>
        <p:spPr>
          <a:xfrm>
            <a:off x="152400" y="4572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2"/>
              </a:buClr>
              <a:buFont typeface="Arial"/>
              <a:buNone/>
            </a:pPr>
            <a:r>
              <a:rPr b="0" i="0" lang="en-US" sz="1800" u="none" cap="none" strike="noStrike">
                <a:solidFill>
                  <a:schemeClr val="accent2"/>
                </a:solidFill>
                <a:latin typeface="Arial"/>
                <a:ea typeface="Arial"/>
                <a:cs typeface="Arial"/>
                <a:sym typeface="Arial"/>
              </a:rPr>
              <a:t>3.</a:t>
            </a:r>
            <a:r>
              <a:rPr b="0" i="0" lang="en-US" sz="1800" u="none" cap="none" strike="noStrike">
                <a:solidFill>
                  <a:schemeClr val="dk1"/>
                </a:solidFill>
                <a:latin typeface="Arial"/>
                <a:ea typeface="Arial"/>
                <a:cs typeface="Arial"/>
                <a:sym typeface="Arial"/>
              </a:rPr>
              <a:t> On an AIX 5.3 server. To clone a 6100-02 mksysb file called /mksysb/serverA.mksysb to hdisk1, copying over the current systems resolv.conf file, then rebooting when complete.</a:t>
            </a:r>
          </a:p>
        </p:txBody>
      </p:sp>
      <p:sp>
        <p:nvSpPr>
          <p:cNvPr id="192" name="Shape 192"/>
          <p:cNvSpPr txBox="1"/>
          <p:nvPr>
            <p:ph idx="1" type="body"/>
          </p:nvPr>
        </p:nvSpPr>
        <p:spPr>
          <a:xfrm>
            <a:off x="228600" y="1295400"/>
            <a:ext cx="8232775" cy="6096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1" i="0" lang="en-US" sz="1800" u="none" cap="none" strike="noStrike">
                <a:solidFill>
                  <a:schemeClr val="dk1"/>
                </a:solidFill>
                <a:latin typeface="Arial"/>
                <a:ea typeface="Arial"/>
                <a:cs typeface="Arial"/>
                <a:sym typeface="Arial"/>
              </a:rPr>
              <a:t>smitty </a:t>
            </a:r>
          </a:p>
          <a:p>
            <a:pPr indent="-228600" lvl="0" marL="228600" marR="0" rtl="0" algn="l">
              <a:lnSpc>
                <a:spcPct val="90000"/>
              </a:lnSpc>
              <a:spcBef>
                <a:spcPts val="0"/>
              </a:spcBef>
              <a:spcAft>
                <a:spcPts val="0"/>
              </a:spcAft>
              <a:buClr>
                <a:schemeClr val="accent2"/>
              </a:buClr>
              <a:buFont typeface="Noto Sans Symbols"/>
              <a:buNone/>
            </a:pPr>
            <a:r>
              <a:rPr b="0" i="0" lang="en-US" sz="1200" u="none" cap="none" strike="noStrike">
                <a:solidFill>
                  <a:schemeClr val="dk1"/>
                </a:solidFill>
                <a:latin typeface="Courier New"/>
                <a:ea typeface="Courier New"/>
                <a:cs typeface="Courier New"/>
                <a:sym typeface="Courier New"/>
              </a:rPr>
              <a:t># smitty alt_mksysb</a:t>
            </a:r>
            <a:r>
              <a:rPr b="0" i="0" lang="en-US" sz="1800" u="none" cap="none" strike="noStrike">
                <a:solidFill>
                  <a:schemeClr val="dk1"/>
                </a:solidFill>
                <a:latin typeface="Arial"/>
                <a:ea typeface="Arial"/>
                <a:cs typeface="Arial"/>
                <a:sym typeface="Arial"/>
              </a:rPr>
              <a:t> </a:t>
            </a: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p:txBody>
      </p:sp>
      <p:pic>
        <p:nvPicPr>
          <p:cNvPr id="193" name="Shape 193"/>
          <p:cNvPicPr preferRelativeResize="0"/>
          <p:nvPr/>
        </p:nvPicPr>
        <p:blipFill rotWithShape="1">
          <a:blip r:embed="rId3">
            <a:alphaModFix/>
          </a:blip>
          <a:srcRect b="0" l="0" r="0" t="0"/>
          <a:stretch/>
        </p:blipFill>
        <p:spPr>
          <a:xfrm>
            <a:off x="304800" y="1981200"/>
            <a:ext cx="3276600" cy="3122612"/>
          </a:xfrm>
          <a:prstGeom prst="rect">
            <a:avLst/>
          </a:prstGeom>
          <a:noFill/>
          <a:ln>
            <a:noFill/>
          </a:ln>
        </p:spPr>
      </p:pic>
      <p:sp>
        <p:nvSpPr>
          <p:cNvPr id="194" name="Shape 194"/>
          <p:cNvSpPr txBox="1"/>
          <p:nvPr/>
        </p:nvSpPr>
        <p:spPr>
          <a:xfrm>
            <a:off x="6461125" y="1789112"/>
            <a:ext cx="1920875"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Shape 195"/>
          <p:cNvSpPr txBox="1"/>
          <p:nvPr/>
        </p:nvSpPr>
        <p:spPr>
          <a:xfrm>
            <a:off x="4724400" y="2286000"/>
            <a:ext cx="3505200" cy="1290637"/>
          </a:xfrm>
          <a:prstGeom prst="rect">
            <a:avLst/>
          </a:prstGeom>
          <a:solidFill>
            <a:schemeClr val="accen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1400" u="none">
                <a:solidFill>
                  <a:schemeClr val="lt1"/>
                </a:solidFill>
                <a:latin typeface="Arial"/>
                <a:ea typeface="Arial"/>
                <a:cs typeface="Arial"/>
                <a:sym typeface="Arial"/>
              </a:rPr>
              <a:t>First locate and install the alt_disk_install software at the same version as in the mksysb:</a:t>
            </a:r>
          </a:p>
          <a:p>
            <a:pPr indent="0" lvl="1" marL="45720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  bos.alt_disk_install.rte 6.1.2.0</a:t>
            </a:r>
          </a:p>
          <a:p>
            <a:pPr indent="0" lvl="1" marL="45720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  bos.alt_disk_install.boot_images 6.1.2.0</a:t>
            </a:r>
          </a:p>
          <a:p>
            <a:pPr indent="0" lvl="0" marL="0" marR="0" rtl="0" algn="l">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pic>
        <p:nvPicPr>
          <p:cNvPr descr="MCj01047460000[1]" id="196" name="Shape 196"/>
          <p:cNvPicPr preferRelativeResize="0"/>
          <p:nvPr/>
        </p:nvPicPr>
        <p:blipFill rotWithShape="1">
          <a:blip r:embed="rId4">
            <a:alphaModFix/>
          </a:blip>
          <a:srcRect b="0" l="0" r="0" t="0"/>
          <a:stretch/>
        </p:blipFill>
        <p:spPr>
          <a:xfrm rot="-1380000">
            <a:off x="6019800" y="1295400"/>
            <a:ext cx="990600" cy="920750"/>
          </a:xfrm>
          <a:prstGeom prst="rect">
            <a:avLst/>
          </a:prstGeom>
          <a:noFill/>
          <a:ln>
            <a:noFill/>
          </a:ln>
        </p:spPr>
      </p:pic>
      <p:sp>
        <p:nvSpPr>
          <p:cNvPr id="197" name="Shape 197"/>
          <p:cNvSpPr txBox="1"/>
          <p:nvPr/>
        </p:nvSpPr>
        <p:spPr>
          <a:xfrm>
            <a:off x="609600" y="5334000"/>
            <a:ext cx="8096250" cy="654050"/>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command line</a:t>
            </a: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alt_disk_mksysb -d hdisk1 -m /mksysb/serverA.mksysb -R /etc/resolv.conf -r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203" name="Shape 203"/>
          <p:cNvSpPr txBox="1"/>
          <p:nvPr>
            <p:ph type="title"/>
          </p:nvPr>
        </p:nvSpPr>
        <p:spPr>
          <a:xfrm>
            <a:off x="0" y="4572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NIM initiated examples of altdisk creation</a:t>
            </a:r>
          </a:p>
        </p:txBody>
      </p:sp>
      <p:sp>
        <p:nvSpPr>
          <p:cNvPr id="204" name="Shape 204"/>
          <p:cNvSpPr txBox="1"/>
          <p:nvPr>
            <p:ph idx="1" type="body"/>
          </p:nvPr>
        </p:nvSpPr>
        <p:spPr>
          <a:xfrm>
            <a:off x="228600" y="914400"/>
            <a:ext cx="8915400" cy="11430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2"/>
              </a:buClr>
              <a:buSzPts val="1800"/>
              <a:buFont typeface="Noto Sans Symbols"/>
              <a:buAutoNum type="arabicPeriod"/>
            </a:pPr>
            <a:r>
              <a:rPr b="0" i="0" lang="en-US" sz="1800" u="none" cap="none" strike="noStrike">
                <a:solidFill>
                  <a:schemeClr val="dk1"/>
                </a:solidFill>
                <a:latin typeface="Arial"/>
                <a:ea typeface="Arial"/>
                <a:cs typeface="Arial"/>
                <a:sym typeface="Arial"/>
              </a:rPr>
              <a:t>To perform a clone of the existing rootvg of dino to hdisk1</a:t>
            </a:r>
          </a:p>
          <a:p>
            <a:pPr indent="-342900" lvl="0" marL="342900" marR="0" rtl="0" algn="l">
              <a:lnSpc>
                <a:spcPct val="90000"/>
              </a:lnSpc>
              <a:spcBef>
                <a:spcPts val="0"/>
              </a:spcBef>
              <a:spcAft>
                <a:spcPts val="0"/>
              </a:spcAft>
              <a:buClr>
                <a:schemeClr val="accent2"/>
              </a:buClr>
              <a:buFont typeface="Noto Sans Symbols"/>
              <a:buNone/>
            </a:pPr>
            <a:r>
              <a:t/>
            </a:r>
            <a:endParaRPr b="0" i="1"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rPr b="1" i="0" lang="en-US" sz="1800" u="none" cap="none" strike="noStrike">
                <a:solidFill>
                  <a:schemeClr val="dk1"/>
                </a:solidFill>
                <a:latin typeface="Arial"/>
                <a:ea typeface="Arial"/>
                <a:cs typeface="Arial"/>
                <a:sym typeface="Arial"/>
              </a:rPr>
              <a:t>smitty</a:t>
            </a:r>
          </a:p>
          <a:p>
            <a:pPr indent="-342900" lvl="0" marL="342900" marR="0" rtl="0" algn="l">
              <a:lnSpc>
                <a:spcPct val="90000"/>
              </a:lnSpc>
              <a:spcBef>
                <a:spcPts val="0"/>
              </a:spcBef>
              <a:spcAft>
                <a:spcPts val="0"/>
              </a:spcAft>
              <a:buClr>
                <a:schemeClr val="accent2"/>
              </a:buClr>
              <a:buFont typeface="Noto Sans Symbols"/>
              <a:buNone/>
            </a:pPr>
            <a:r>
              <a:rPr b="0" i="0" lang="en-US" sz="1800" u="none" cap="none" strike="noStrike">
                <a:solidFill>
                  <a:schemeClr val="dk1"/>
                </a:solidFill>
                <a:latin typeface="Courier New"/>
                <a:ea typeface="Courier New"/>
                <a:cs typeface="Courier New"/>
                <a:sym typeface="Courier New"/>
              </a:rPr>
              <a:t># smitty nim_alt_clone </a:t>
            </a: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accent2"/>
              </a:buClr>
              <a:buFont typeface="Noto Sans Symbols"/>
              <a:buNone/>
            </a:pPr>
            <a:r>
              <a:t/>
            </a:r>
            <a:endParaRPr b="0" i="1" sz="18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800"/>
              <a:buFont typeface="Noto Sans Symbols"/>
              <a:buNone/>
            </a:pPr>
            <a:r>
              <a:t/>
            </a:r>
            <a:endParaRPr b="0" i="1" sz="1800" u="none" cap="none" strike="noStrike">
              <a:solidFill>
                <a:schemeClr val="dk1"/>
              </a:solidFill>
              <a:latin typeface="Arial"/>
              <a:ea typeface="Arial"/>
              <a:cs typeface="Arial"/>
              <a:sym typeface="Arial"/>
            </a:endParaRPr>
          </a:p>
        </p:txBody>
      </p:sp>
      <p:sp>
        <p:nvSpPr>
          <p:cNvPr id="205" name="Shape 205"/>
          <p:cNvSpPr txBox="1"/>
          <p:nvPr/>
        </p:nvSpPr>
        <p:spPr>
          <a:xfrm>
            <a:off x="4648200" y="1828800"/>
            <a:ext cx="3352800" cy="2752725"/>
          </a:xfrm>
          <a:prstGeom prst="rect">
            <a:avLst/>
          </a:prstGeom>
          <a:solidFill>
            <a:schemeClr val="accent2">
              <a:alpha val="89411"/>
            </a:schemeClr>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Font typeface="Arial"/>
              <a:buNone/>
            </a:pPr>
            <a:r>
              <a:rPr b="1" i="0" lang="en-US" sz="1200" u="none">
                <a:solidFill>
                  <a:schemeClr val="lt1"/>
                </a:solidFill>
                <a:latin typeface="Arial"/>
                <a:ea typeface="Arial"/>
                <a:cs typeface="Arial"/>
                <a:sym typeface="Arial"/>
              </a:rPr>
              <a:t>Note</a:t>
            </a:r>
            <a:r>
              <a:rPr b="0" i="0" lang="en-US" sz="1200" u="none">
                <a:solidFill>
                  <a:schemeClr val="lt1"/>
                </a:solidFill>
                <a:latin typeface="Arial"/>
                <a:ea typeface="Arial"/>
                <a:cs typeface="Arial"/>
                <a:sym typeface="Arial"/>
              </a:rPr>
              <a:t>:  when doing an alt_disk operation from the NIM master, it exports and mounts the resources, remotely executes the commands, but does not show you the output of what it is doing, it just comes back to 'OK'. </a:t>
            </a:r>
          </a:p>
          <a:p>
            <a:pPr indent="0" lvl="0" marL="0" marR="0" rtl="0" algn="l">
              <a:lnSpc>
                <a:spcPct val="100000"/>
              </a:lnSpc>
              <a:spcBef>
                <a:spcPts val="0"/>
              </a:spcBef>
              <a:spcAft>
                <a:spcPts val="0"/>
              </a:spcAft>
              <a:buClr>
                <a:schemeClr val="dk1"/>
              </a:buClr>
              <a:buFont typeface="Arial"/>
              <a:buNone/>
            </a:pPr>
            <a:r>
              <a:t/>
            </a:r>
            <a:endParaRPr b="0" i="0" sz="12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Font typeface="Arial"/>
              <a:buNone/>
            </a:pPr>
            <a:r>
              <a:rPr b="0" i="0" lang="en-US" sz="1200" u="none">
                <a:solidFill>
                  <a:schemeClr val="lt1"/>
                </a:solidFill>
                <a:latin typeface="Arial"/>
                <a:ea typeface="Arial"/>
                <a:cs typeface="Arial"/>
                <a:sym typeface="Arial"/>
              </a:rPr>
              <a:t>To monitor the progress, or see if the operation worked, you must review the log files on the NIM client in /var/adm/ras. The primary one is nim.alt_disk_install but it may write to others, depending on what options you select.</a:t>
            </a:r>
          </a:p>
          <a:p>
            <a:pPr indent="0" lvl="0" marL="0" marR="0" rtl="0" algn="l">
              <a:lnSpc>
                <a:spcPct val="100000"/>
              </a:lnSpc>
              <a:spcBef>
                <a:spcPts val="0"/>
              </a:spcBef>
              <a:spcAft>
                <a:spcPts val="0"/>
              </a:spcAft>
              <a:buNone/>
            </a:pPr>
            <a:r>
              <a:t/>
            </a:r>
            <a:endParaRPr b="0" i="0" sz="1200" u="none">
              <a:solidFill>
                <a:schemeClr val="lt1"/>
              </a:solidFill>
              <a:latin typeface="Arial"/>
              <a:ea typeface="Arial"/>
              <a:cs typeface="Arial"/>
              <a:sym typeface="Arial"/>
            </a:endParaRPr>
          </a:p>
        </p:txBody>
      </p:sp>
      <p:pic>
        <p:nvPicPr>
          <p:cNvPr id="206" name="Shape 206"/>
          <p:cNvPicPr preferRelativeResize="0"/>
          <p:nvPr/>
        </p:nvPicPr>
        <p:blipFill rotWithShape="1">
          <a:blip r:embed="rId3">
            <a:alphaModFix/>
          </a:blip>
          <a:srcRect b="0" l="0" r="0" t="0"/>
          <a:stretch/>
        </p:blipFill>
        <p:spPr>
          <a:xfrm>
            <a:off x="228600" y="2133600"/>
            <a:ext cx="3581400" cy="3413125"/>
          </a:xfrm>
          <a:prstGeom prst="rect">
            <a:avLst/>
          </a:prstGeom>
          <a:noFill/>
          <a:ln>
            <a:noFill/>
          </a:ln>
        </p:spPr>
      </p:pic>
      <p:pic>
        <p:nvPicPr>
          <p:cNvPr descr="MCj04248280000[1]" id="207" name="Shape 207"/>
          <p:cNvPicPr preferRelativeResize="0"/>
          <p:nvPr/>
        </p:nvPicPr>
        <p:blipFill rotWithShape="1">
          <a:blip r:embed="rId4">
            <a:alphaModFix/>
          </a:blip>
          <a:srcRect b="0" l="0" r="0" t="0"/>
          <a:stretch/>
        </p:blipFill>
        <p:spPr>
          <a:xfrm>
            <a:off x="6781800" y="1371600"/>
            <a:ext cx="838200" cy="742950"/>
          </a:xfrm>
          <a:prstGeom prst="rect">
            <a:avLst/>
          </a:prstGeom>
          <a:noFill/>
          <a:ln>
            <a:noFill/>
          </a:ln>
        </p:spPr>
      </p:pic>
      <p:sp>
        <p:nvSpPr>
          <p:cNvPr id="208" name="Shape 208"/>
          <p:cNvSpPr txBox="1"/>
          <p:nvPr/>
        </p:nvSpPr>
        <p:spPr>
          <a:xfrm>
            <a:off x="1143000" y="5334000"/>
            <a:ext cx="6445250" cy="928687"/>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command line</a:t>
            </a: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 nim -o alt_disk_install -a source=rootvg  -a disk=hdisk1 dino</a:t>
            </a: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pic>
        <p:nvPicPr>
          <p:cNvPr id="214" name="Shape 214"/>
          <p:cNvPicPr preferRelativeResize="0"/>
          <p:nvPr/>
        </p:nvPicPr>
        <p:blipFill rotWithShape="1">
          <a:blip r:embed="rId3">
            <a:alphaModFix/>
          </a:blip>
          <a:srcRect b="0" l="0" r="0" t="0"/>
          <a:stretch/>
        </p:blipFill>
        <p:spPr>
          <a:xfrm>
            <a:off x="4191000" y="1676400"/>
            <a:ext cx="3886200" cy="3705225"/>
          </a:xfrm>
          <a:prstGeom prst="rect">
            <a:avLst/>
          </a:prstGeom>
          <a:noFill/>
          <a:ln>
            <a:noFill/>
          </a:ln>
        </p:spPr>
      </p:pic>
      <p:pic>
        <p:nvPicPr>
          <p:cNvPr id="215" name="Shape 215"/>
          <p:cNvPicPr preferRelativeResize="0"/>
          <p:nvPr/>
        </p:nvPicPr>
        <p:blipFill rotWithShape="1">
          <a:blip r:embed="rId4">
            <a:alphaModFix/>
          </a:blip>
          <a:srcRect b="0" l="0" r="0" t="0"/>
          <a:stretch/>
        </p:blipFill>
        <p:spPr>
          <a:xfrm>
            <a:off x="457200" y="1687512"/>
            <a:ext cx="3505200" cy="3338512"/>
          </a:xfrm>
          <a:prstGeom prst="rect">
            <a:avLst/>
          </a:prstGeom>
          <a:noFill/>
          <a:ln>
            <a:noFill/>
          </a:ln>
        </p:spPr>
      </p:pic>
      <p:sp>
        <p:nvSpPr>
          <p:cNvPr id="216" name="Shape 216"/>
          <p:cNvSpPr txBox="1"/>
          <p:nvPr>
            <p:ph type="title"/>
          </p:nvPr>
        </p:nvSpPr>
        <p:spPr>
          <a:xfrm>
            <a:off x="0" y="3810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2"/>
              </a:buClr>
              <a:buFont typeface="Arial"/>
              <a:buNone/>
            </a:pPr>
            <a:r>
              <a:rPr b="0" i="0" lang="en-US" sz="1800" u="none" cap="none" strike="noStrike">
                <a:solidFill>
                  <a:schemeClr val="accent2"/>
                </a:solidFill>
                <a:latin typeface="Arial"/>
                <a:ea typeface="Arial"/>
                <a:cs typeface="Arial"/>
                <a:sym typeface="Arial"/>
              </a:rPr>
              <a:t>2.</a:t>
            </a:r>
            <a:r>
              <a:rPr b="0" i="0" lang="en-US" sz="1800" u="none" cap="none" strike="noStrike">
                <a:solidFill>
                  <a:schemeClr val="accent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To perform a clone of the existing rootvg of dino to hdisk1, and during the process update it to a new TL from lppsource_53TL8. While first updating the installp and alt_disk utilities to the newer version in the applied state.</a:t>
            </a:r>
            <a:br>
              <a:rPr b="0" i="1" lang="en-US" sz="1800" u="none" cap="none" strike="noStrike">
                <a:solidFill>
                  <a:schemeClr val="dk1"/>
                </a:solidFill>
                <a:latin typeface="Arial"/>
                <a:ea typeface="Arial"/>
                <a:cs typeface="Arial"/>
                <a:sym typeface="Arial"/>
              </a:rPr>
            </a:br>
          </a:p>
        </p:txBody>
      </p:sp>
      <p:sp>
        <p:nvSpPr>
          <p:cNvPr id="217" name="Shape 217"/>
          <p:cNvSpPr txBox="1"/>
          <p:nvPr>
            <p:ph idx="1" type="body"/>
          </p:nvPr>
        </p:nvSpPr>
        <p:spPr>
          <a:xfrm>
            <a:off x="228600" y="1219200"/>
            <a:ext cx="3581400" cy="6096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1" i="1" lang="en-US" sz="1800" u="none" cap="none" strike="noStrike">
                <a:solidFill>
                  <a:schemeClr val="dk1"/>
                </a:solidFill>
                <a:latin typeface="Arial"/>
                <a:ea typeface="Arial"/>
                <a:cs typeface="Arial"/>
                <a:sym typeface="Arial"/>
              </a:rPr>
              <a:t>smitty</a:t>
            </a:r>
            <a:r>
              <a:rPr b="1" i="0" lang="en-US" sz="1800" u="none" cap="none" strike="noStrike">
                <a:solidFill>
                  <a:schemeClr val="dk1"/>
                </a:solidFill>
                <a:latin typeface="Arial"/>
                <a:ea typeface="Arial"/>
                <a:cs typeface="Arial"/>
                <a:sym typeface="Arial"/>
              </a:rPr>
              <a:t> </a:t>
            </a:r>
          </a:p>
          <a:p>
            <a:pPr indent="-228600" lvl="0" marL="228600" marR="0" rtl="0" algn="l">
              <a:lnSpc>
                <a:spcPct val="90000"/>
              </a:lnSpc>
              <a:spcBef>
                <a:spcPts val="0"/>
              </a:spcBef>
              <a:spcAft>
                <a:spcPts val="0"/>
              </a:spcAft>
              <a:buClr>
                <a:schemeClr val="accent2"/>
              </a:buClr>
              <a:buFont typeface="Noto Sans Symbols"/>
              <a:buNone/>
            </a:pPr>
            <a:r>
              <a:rPr b="0" i="0" lang="en-US" sz="1200" u="none" cap="none" strike="noStrike">
                <a:solidFill>
                  <a:schemeClr val="dk1"/>
                </a:solidFill>
                <a:latin typeface="Courier New"/>
                <a:ea typeface="Courier New"/>
                <a:cs typeface="Courier New"/>
                <a:sym typeface="Courier New"/>
              </a:rPr>
              <a:t># smitty nim_inst_all</a:t>
            </a: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rgbClr val="FF0000"/>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218" name="Shape 218"/>
          <p:cNvSpPr txBox="1"/>
          <p:nvPr>
            <p:ph idx="1" type="body"/>
          </p:nvPr>
        </p:nvSpPr>
        <p:spPr>
          <a:xfrm>
            <a:off x="4495800" y="1295400"/>
            <a:ext cx="3657600" cy="4572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second,</a:t>
            </a:r>
          </a:p>
          <a:p>
            <a:pPr indent="-228600" lvl="0" marL="228600" marR="0" rtl="0" algn="l">
              <a:lnSpc>
                <a:spcPct val="90000"/>
              </a:lnSpc>
              <a:spcBef>
                <a:spcPts val="0"/>
              </a:spcBef>
              <a:spcAft>
                <a:spcPts val="0"/>
              </a:spcAft>
              <a:buClr>
                <a:schemeClr val="accent2"/>
              </a:buClr>
              <a:buFont typeface="Noto Sans Symbols"/>
              <a:buNone/>
            </a:pPr>
            <a:r>
              <a:rPr b="0" i="0" lang="en-US" sz="1200" u="none" cap="none" strike="noStrike">
                <a:solidFill>
                  <a:schemeClr val="dk1"/>
                </a:solidFill>
                <a:latin typeface="Courier New"/>
                <a:ea typeface="Courier New"/>
                <a:cs typeface="Courier New"/>
                <a:sym typeface="Courier New"/>
              </a:rPr>
              <a:t># smitty nim_alt_clone</a:t>
            </a:r>
          </a:p>
        </p:txBody>
      </p:sp>
      <p:sp>
        <p:nvSpPr>
          <p:cNvPr id="219" name="Shape 219"/>
          <p:cNvSpPr txBox="1"/>
          <p:nvPr/>
        </p:nvSpPr>
        <p:spPr>
          <a:xfrm>
            <a:off x="304800" y="4894262"/>
            <a:ext cx="7924800" cy="1506537"/>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command line</a:t>
            </a:r>
          </a:p>
          <a:p>
            <a:pPr indent="0" lvl="0" marL="0" marR="0" rtl="0" algn="l">
              <a:lnSpc>
                <a:spcPct val="100000"/>
              </a:lnSpc>
              <a:spcBef>
                <a:spcPts val="0"/>
              </a:spcBef>
              <a:spcAft>
                <a:spcPts val="0"/>
              </a:spcAft>
              <a:buClr>
                <a:schemeClr val="dk1"/>
              </a:buClr>
              <a:buFont typeface="Arial"/>
              <a:buNone/>
            </a:pPr>
            <a:r>
              <a:rPr b="0" i="0" lang="en-US" sz="1200" u="none">
                <a:solidFill>
                  <a:schemeClr val="dk1"/>
                </a:solidFill>
                <a:latin typeface="Arial"/>
                <a:ea typeface="Arial"/>
                <a:cs typeface="Arial"/>
                <a:sym typeface="Arial"/>
              </a:rPr>
              <a:t>First, update installp and alt_disk utilities to newer version in the applied state:</a:t>
            </a:r>
          </a:p>
          <a:p>
            <a:pPr indent="0" lvl="0" marL="0" marR="0" rtl="0" algn="l">
              <a:lnSpc>
                <a:spcPct val="100000"/>
              </a:lnSpc>
              <a:spcBef>
                <a:spcPts val="0"/>
              </a:spcBef>
              <a:spcAft>
                <a:spcPts val="0"/>
              </a:spcAft>
              <a:buClr>
                <a:schemeClr val="dk1"/>
              </a:buClr>
              <a:buFont typeface="Courier New"/>
              <a:buNone/>
            </a:pPr>
            <a:r>
              <a:rPr b="0" i="0" lang="en-US" sz="1000" u="none">
                <a:solidFill>
                  <a:schemeClr val="dk1"/>
                </a:solidFill>
                <a:latin typeface="Courier New"/>
                <a:ea typeface="Courier New"/>
                <a:cs typeface="Courier New"/>
                <a:sym typeface="Courier New"/>
              </a:rPr>
              <a:t># nim -o cust -a filesets="bos.rte.install bos.alt_disk_install.rte" -a lpp_source=lppsource_53TL8 -a installp_flags=aXY dino</a:t>
            </a:r>
          </a:p>
          <a:p>
            <a:pPr indent="0" lvl="0" marL="0" marR="0" rtl="0" algn="l">
              <a:lnSpc>
                <a:spcPct val="100000"/>
              </a:lnSpc>
              <a:spcBef>
                <a:spcPts val="0"/>
              </a:spcBef>
              <a:spcAft>
                <a:spcPts val="0"/>
              </a:spcAft>
              <a:buClr>
                <a:schemeClr val="dk1"/>
              </a:buClr>
              <a:buFont typeface="Arial"/>
              <a:buNone/>
            </a:pPr>
            <a:r>
              <a:t/>
            </a:r>
            <a:endParaRPr b="0" i="0" sz="1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Font typeface="Arial"/>
              <a:buNone/>
            </a:pPr>
            <a:r>
              <a:rPr b="0" i="0" lang="en-US" sz="1200" u="none">
                <a:solidFill>
                  <a:schemeClr val="dk1"/>
                </a:solidFill>
                <a:latin typeface="Arial"/>
                <a:ea typeface="Arial"/>
                <a:cs typeface="Arial"/>
                <a:sym typeface="Arial"/>
              </a:rPr>
              <a:t>Second, kick off the alt disk install:</a:t>
            </a:r>
          </a:p>
          <a:p>
            <a:pPr indent="0" lvl="0" marL="0" marR="0" rtl="0" algn="l">
              <a:lnSpc>
                <a:spcPct val="100000"/>
              </a:lnSpc>
              <a:spcBef>
                <a:spcPts val="0"/>
              </a:spcBef>
              <a:spcAft>
                <a:spcPts val="0"/>
              </a:spcAft>
              <a:buClr>
                <a:schemeClr val="dk1"/>
              </a:buClr>
              <a:buFont typeface="Courier New"/>
              <a:buNone/>
            </a:pPr>
            <a:r>
              <a:rPr b="0" i="0" lang="en-US" sz="1000" u="none">
                <a:solidFill>
                  <a:schemeClr val="dk1"/>
                </a:solidFill>
                <a:latin typeface="Courier New"/>
                <a:ea typeface="Courier New"/>
                <a:cs typeface="Courier New"/>
                <a:sym typeface="Courier New"/>
              </a:rPr>
              <a:t># nim -o alt_disk_install -a source=rootvg -a fixes=update_all -a lpp_source=lppsource_53TL8 -a installp_flags=acgNXY –a disk=hdisk1 dino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225" name="Shape 225"/>
          <p:cNvSpPr txBox="1"/>
          <p:nvPr>
            <p:ph type="title"/>
          </p:nvPr>
        </p:nvSpPr>
        <p:spPr>
          <a:xfrm>
            <a:off x="0" y="381000"/>
            <a:ext cx="9144000"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2"/>
              </a:buClr>
              <a:buFont typeface="Arial"/>
              <a:buNone/>
            </a:pPr>
            <a:r>
              <a:rPr b="0" i="0" lang="en-US" sz="1600" u="none" cap="none" strike="noStrike">
                <a:solidFill>
                  <a:schemeClr val="accent2"/>
                </a:solidFill>
                <a:latin typeface="Arial"/>
                <a:ea typeface="Arial"/>
                <a:cs typeface="Arial"/>
                <a:sym typeface="Arial"/>
              </a:rPr>
              <a:t>3.</a:t>
            </a:r>
            <a:r>
              <a:rPr b="0" i="0" lang="en-US" sz="1600" u="none" cap="none" strike="noStrike">
                <a:solidFill>
                  <a:schemeClr val="accent1"/>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On an AIX 6100-02 NIM master, with  lppsource_61 containing the base level bos.alt_disk_install* filesets with the updates to 6100-02, and a 6100-02 mksysb image, 61_mksysb, then perform a copy of that mksysb to hdisk1 on an AIX 5.3 client, dino.</a:t>
            </a:r>
          </a:p>
        </p:txBody>
      </p:sp>
      <p:sp>
        <p:nvSpPr>
          <p:cNvPr id="226" name="Shape 226"/>
          <p:cNvSpPr txBox="1"/>
          <p:nvPr>
            <p:ph idx="1" type="body"/>
          </p:nvPr>
        </p:nvSpPr>
        <p:spPr>
          <a:xfrm>
            <a:off x="0" y="1219200"/>
            <a:ext cx="3810000" cy="685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1" lang="en-US" sz="1800" u="none" cap="none" strike="noStrike">
                <a:solidFill>
                  <a:schemeClr val="dk1"/>
                </a:solidFill>
                <a:latin typeface="Arial"/>
                <a:ea typeface="Arial"/>
                <a:cs typeface="Arial"/>
                <a:sym typeface="Arial"/>
              </a:rPr>
              <a:t>smitty</a:t>
            </a:r>
            <a:r>
              <a:rPr b="1" i="0" lang="en-US" sz="1600" u="none" cap="none" strike="noStrike">
                <a:solidFill>
                  <a:schemeClr val="dk1"/>
                </a:solidFill>
                <a:latin typeface="Arial"/>
                <a:ea typeface="Arial"/>
                <a:cs typeface="Arial"/>
                <a:sym typeface="Arial"/>
              </a:rPr>
              <a:t> </a:t>
            </a:r>
          </a:p>
          <a:p>
            <a:pPr indent="-228600" lvl="0" marL="228600" marR="0" rtl="0" algn="l">
              <a:lnSpc>
                <a:spcPct val="100000"/>
              </a:lnSpc>
              <a:spcBef>
                <a:spcPts val="0"/>
              </a:spcBef>
              <a:spcAft>
                <a:spcPts val="0"/>
              </a:spcAft>
              <a:buClr>
                <a:schemeClr val="accent2"/>
              </a:buClr>
              <a:buFont typeface="Noto Sans Symbols"/>
              <a:buNone/>
            </a:pPr>
            <a:r>
              <a:rPr b="0" i="0" lang="en-US" sz="1200" u="none" cap="none" strike="noStrike">
                <a:solidFill>
                  <a:schemeClr val="dk1"/>
                </a:solidFill>
                <a:latin typeface="Courier New"/>
                <a:ea typeface="Courier New"/>
                <a:cs typeface="Courier New"/>
                <a:sym typeface="Courier New"/>
              </a:rPr>
              <a:t># smitty nim_inst_all</a:t>
            </a:r>
          </a:p>
          <a:p>
            <a:pPr indent="-228600" lvl="0" marL="228600" marR="0" rtl="0" algn="l">
              <a:spcBef>
                <a:spcPts val="0"/>
              </a:spcBef>
              <a:spcAft>
                <a:spcPts val="0"/>
              </a:spcAft>
              <a:buClr>
                <a:schemeClr val="accent2"/>
              </a:buClr>
              <a:buSzPts val="1200"/>
              <a:buFont typeface="Noto Sans Symbols"/>
              <a:buNone/>
            </a:pPr>
            <a:r>
              <a:t/>
            </a:r>
            <a:endParaRPr b="0" i="0" sz="1200" u="none" cap="none" strike="noStrike">
              <a:solidFill>
                <a:schemeClr val="dk1"/>
              </a:solidFill>
              <a:latin typeface="Courier New"/>
              <a:ea typeface="Courier New"/>
              <a:cs typeface="Courier New"/>
              <a:sym typeface="Courier New"/>
            </a:endParaRPr>
          </a:p>
        </p:txBody>
      </p:sp>
      <p:sp>
        <p:nvSpPr>
          <p:cNvPr id="227" name="Shape 227"/>
          <p:cNvSpPr txBox="1"/>
          <p:nvPr>
            <p:ph idx="1" type="body"/>
          </p:nvPr>
        </p:nvSpPr>
        <p:spPr>
          <a:xfrm>
            <a:off x="4724400" y="1371600"/>
            <a:ext cx="3657600" cy="304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0" i="0" lang="en-US" sz="1200" u="none" cap="none" strike="noStrike">
                <a:solidFill>
                  <a:schemeClr val="dk1"/>
                </a:solidFill>
                <a:latin typeface="Courier New"/>
                <a:ea typeface="Courier New"/>
                <a:cs typeface="Courier New"/>
                <a:sym typeface="Courier New"/>
              </a:rPr>
              <a:t># smitty nim_alt_mksysb</a:t>
            </a:r>
          </a:p>
          <a:p>
            <a:pPr indent="-228600" lvl="0" marL="228600" marR="0" rtl="0" algn="l">
              <a:lnSpc>
                <a:spcPct val="100000"/>
              </a:lnSpc>
              <a:spcBef>
                <a:spcPts val="0"/>
              </a:spcBef>
              <a:spcAft>
                <a:spcPts val="0"/>
              </a:spcAft>
              <a:buClr>
                <a:schemeClr val="accent2"/>
              </a:buClr>
              <a:buSzPts val="1200"/>
              <a:buFont typeface="Noto Sans Symbols"/>
              <a:buNone/>
            </a:pPr>
            <a:r>
              <a:t/>
            </a:r>
            <a:endParaRPr b="0" i="0" sz="1200" u="none" cap="none" strike="noStrike">
              <a:solidFill>
                <a:schemeClr val="dk1"/>
              </a:solidFill>
              <a:latin typeface="Courier New"/>
              <a:ea typeface="Courier New"/>
              <a:cs typeface="Courier New"/>
              <a:sym typeface="Courier New"/>
            </a:endParaRPr>
          </a:p>
          <a:p>
            <a:pPr indent="-228600" lvl="0" marL="228600" marR="0" rtl="0" algn="l">
              <a:spcBef>
                <a:spcPts val="0"/>
              </a:spcBef>
              <a:spcAft>
                <a:spcPts val="0"/>
              </a:spcAft>
              <a:buClr>
                <a:schemeClr val="accent2"/>
              </a:buClr>
              <a:buSzPts val="1200"/>
              <a:buFont typeface="Noto Sans Symbols"/>
              <a:buNone/>
            </a:pPr>
            <a:r>
              <a:t/>
            </a:r>
            <a:endParaRPr b="0" i="0" sz="1200" u="none" cap="none" strike="noStrike">
              <a:solidFill>
                <a:schemeClr val="dk1"/>
              </a:solidFill>
              <a:latin typeface="Courier New"/>
              <a:ea typeface="Courier New"/>
              <a:cs typeface="Courier New"/>
              <a:sym typeface="Courier New"/>
            </a:endParaRPr>
          </a:p>
        </p:txBody>
      </p:sp>
      <p:pic>
        <p:nvPicPr>
          <p:cNvPr id="228" name="Shape 228"/>
          <p:cNvPicPr preferRelativeResize="0"/>
          <p:nvPr/>
        </p:nvPicPr>
        <p:blipFill rotWithShape="1">
          <a:blip r:embed="rId3">
            <a:alphaModFix/>
          </a:blip>
          <a:srcRect b="0" l="0" r="0" t="0"/>
          <a:stretch/>
        </p:blipFill>
        <p:spPr>
          <a:xfrm>
            <a:off x="152400" y="1784350"/>
            <a:ext cx="3962400" cy="377825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5029200" y="1701800"/>
            <a:ext cx="3962400" cy="3784600"/>
          </a:xfrm>
          <a:prstGeom prst="rect">
            <a:avLst/>
          </a:prstGeom>
          <a:noFill/>
          <a:ln>
            <a:noFill/>
          </a:ln>
        </p:spPr>
      </p:pic>
      <p:sp>
        <p:nvSpPr>
          <p:cNvPr id="230" name="Shape 230"/>
          <p:cNvSpPr txBox="1"/>
          <p:nvPr/>
        </p:nvSpPr>
        <p:spPr>
          <a:xfrm>
            <a:off x="381000" y="5214937"/>
            <a:ext cx="8077200" cy="1109662"/>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command line</a:t>
            </a:r>
          </a:p>
          <a:p>
            <a:pPr indent="0" lvl="0" marL="0" marR="0" rtl="0" algn="l">
              <a:lnSpc>
                <a:spcPct val="100000"/>
              </a:lnSpc>
              <a:spcBef>
                <a:spcPts val="0"/>
              </a:spcBef>
              <a:spcAft>
                <a:spcPts val="0"/>
              </a:spcAft>
              <a:buClr>
                <a:schemeClr val="dk1"/>
              </a:buClr>
              <a:buFont typeface="Courier New"/>
              <a:buNone/>
            </a:pPr>
            <a:r>
              <a:rPr b="0" i="0" lang="en-US" sz="1200" u="none">
                <a:solidFill>
                  <a:schemeClr val="dk1"/>
                </a:solidFill>
                <a:latin typeface="Courier New"/>
                <a:ea typeface="Courier New"/>
                <a:cs typeface="Courier New"/>
                <a:sym typeface="Courier New"/>
              </a:rPr>
              <a:t># nim -o cust -a filesets=bos.alt_disk_install -a lpp_source=lppsource_61 -a installp_flags=aXY dino</a:t>
            </a:r>
          </a:p>
          <a:p>
            <a:pPr indent="0" lvl="0" marL="0" marR="0" rtl="0" algn="l">
              <a:lnSpc>
                <a:spcPct val="100000"/>
              </a:lnSpc>
              <a:spcBef>
                <a:spcPts val="0"/>
              </a:spcBef>
              <a:spcAft>
                <a:spcPts val="0"/>
              </a:spcAft>
              <a:buClr>
                <a:schemeClr val="dk1"/>
              </a:buClr>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Font typeface="Courier New"/>
              <a:buNone/>
            </a:pPr>
            <a:r>
              <a:rPr b="0" i="0" lang="en-US" sz="1200" u="none">
                <a:solidFill>
                  <a:schemeClr val="dk1"/>
                </a:solidFill>
                <a:latin typeface="Courier New"/>
                <a:ea typeface="Courier New"/>
                <a:cs typeface="Courier New"/>
                <a:sym typeface="Courier New"/>
              </a:rPr>
              <a:t># nim -o alt_disk_install -a source=mksysb -a mksysb=61_mksysb -a disk=hdisk1 dino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236" name="Shape 236"/>
          <p:cNvSpPr txBox="1"/>
          <p:nvPr>
            <p:ph type="title"/>
          </p:nvPr>
        </p:nvSpPr>
        <p:spPr>
          <a:xfrm>
            <a:off x="152400" y="6096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Other options under alt disk install</a:t>
            </a:r>
          </a:p>
        </p:txBody>
      </p:sp>
      <p:sp>
        <p:nvSpPr>
          <p:cNvPr id="237" name="Shape 237"/>
          <p:cNvSpPr txBox="1"/>
          <p:nvPr>
            <p:ph idx="1" type="body"/>
          </p:nvPr>
        </p:nvSpPr>
        <p:spPr>
          <a:xfrm>
            <a:off x="152400" y="1219200"/>
            <a:ext cx="7924800" cy="685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To see all the options, you can run the following on a NIM master </a:t>
            </a:r>
          </a:p>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dk1"/>
                </a:solidFill>
                <a:latin typeface="Courier New"/>
                <a:ea typeface="Courier New"/>
                <a:cs typeface="Courier New"/>
                <a:sym typeface="Courier New"/>
              </a:rPr>
              <a:t># lsnim -q alt_disk_install -t standalone</a:t>
            </a:r>
          </a:p>
          <a:p>
            <a:pPr indent="-228600" lvl="0" marL="228600" marR="0" rtl="0" algn="l">
              <a:spcBef>
                <a:spcPts val="0"/>
              </a:spcBef>
              <a:spcAft>
                <a:spcPts val="0"/>
              </a:spcAft>
              <a:buClr>
                <a:schemeClr val="accent2"/>
              </a:buClr>
              <a:buSzPts val="1800"/>
              <a:buFont typeface="Noto Sans Symbols"/>
              <a:buNone/>
            </a:pPr>
            <a:r>
              <a:t/>
            </a:r>
            <a:endParaRPr b="0" i="0" sz="1800" u="none" cap="none" strike="noStrike">
              <a:solidFill>
                <a:schemeClr val="dk1"/>
              </a:solidFill>
              <a:latin typeface="Courier New"/>
              <a:ea typeface="Courier New"/>
              <a:cs typeface="Courier New"/>
              <a:sym typeface="Courier New"/>
            </a:endParaRPr>
          </a:p>
        </p:txBody>
      </p:sp>
      <p:pic>
        <p:nvPicPr>
          <p:cNvPr id="238" name="Shape 238"/>
          <p:cNvPicPr preferRelativeResize="0"/>
          <p:nvPr/>
        </p:nvPicPr>
        <p:blipFill rotWithShape="1">
          <a:blip r:embed="rId3">
            <a:alphaModFix/>
          </a:blip>
          <a:srcRect b="0" l="0" r="0" t="0"/>
          <a:stretch/>
        </p:blipFill>
        <p:spPr>
          <a:xfrm>
            <a:off x="2362200" y="2057400"/>
            <a:ext cx="3948112" cy="403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244" name="Shape 244"/>
          <p:cNvSpPr txBox="1"/>
          <p:nvPr>
            <p:ph type="title"/>
          </p:nvPr>
        </p:nvSpPr>
        <p:spPr>
          <a:xfrm>
            <a:off x="228600" y="533400"/>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Examples of manipulating the altdisk volume group. </a:t>
            </a:r>
            <a:r>
              <a:rPr b="1" i="0" lang="en-US" sz="1600" u="none" cap="none" strike="noStrike">
                <a:solidFill>
                  <a:schemeClr val="accent2"/>
                </a:solidFill>
                <a:latin typeface="Arial"/>
                <a:ea typeface="Arial"/>
                <a:cs typeface="Arial"/>
                <a:sym typeface="Arial"/>
              </a:rPr>
              <a:t>Local command line only:</a:t>
            </a:r>
            <a:br>
              <a:rPr b="0" i="0" lang="en-US" sz="1600" u="none" cap="none" strike="noStrike">
                <a:solidFill>
                  <a:schemeClr val="accent2"/>
                </a:solidFill>
                <a:latin typeface="Arial"/>
                <a:ea typeface="Arial"/>
                <a:cs typeface="Arial"/>
                <a:sym typeface="Arial"/>
              </a:rPr>
            </a:br>
          </a:p>
        </p:txBody>
      </p:sp>
      <p:sp>
        <p:nvSpPr>
          <p:cNvPr id="245" name="Shape 245"/>
          <p:cNvSpPr txBox="1"/>
          <p:nvPr>
            <p:ph idx="1" type="body"/>
          </p:nvPr>
        </p:nvSpPr>
        <p:spPr>
          <a:xfrm>
            <a:off x="381000" y="1295400"/>
            <a:ext cx="8080375" cy="51054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Wake up altinst_rootvg on hdisk1, filesystems will be mounted with  /alt_inst prefix. This basically what the system looks like after phase 1 of alt_disk_install.</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hlink"/>
                </a:solidFill>
                <a:latin typeface="Courier New"/>
                <a:ea typeface="Courier New"/>
                <a:cs typeface="Courier New"/>
                <a:sym typeface="Courier New"/>
              </a:rPr>
              <a:t>	# alt_rootvg_op -W -d hdisk1</a:t>
            </a:r>
          </a:p>
          <a:p>
            <a:pPr indent="-228600" lvl="0" marL="228600" marR="0" rtl="0" algn="l">
              <a:lnSpc>
                <a:spcPct val="100000"/>
              </a:lnSpc>
              <a:spcBef>
                <a:spcPts val="0"/>
              </a:spcBef>
              <a:spcAft>
                <a:spcPts val="0"/>
              </a:spcAft>
              <a:buClr>
                <a:schemeClr val="accent2"/>
              </a:buClr>
              <a:buFont typeface="Noto Sans Symbols"/>
              <a:buNone/>
            </a:pPr>
            <a:r>
              <a:t/>
            </a:r>
            <a:endParaRPr b="0" i="0" sz="1600" u="none" cap="none" strike="noStrike">
              <a:solidFill>
                <a:schemeClr val="hlink"/>
              </a:solidFill>
              <a:latin typeface="Courier New"/>
              <a:ea typeface="Courier New"/>
              <a:cs typeface="Courier New"/>
              <a:sym typeface="Courier New"/>
            </a:endParaRPr>
          </a:p>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Place the altinst_rootvg volume group back to sleep (unmounts filesystems, and changes lv names and odminfo)</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hlink"/>
                </a:solidFill>
                <a:latin typeface="Courier New"/>
                <a:ea typeface="Courier New"/>
                <a:cs typeface="Courier New"/>
                <a:sym typeface="Courier New"/>
              </a:rPr>
              <a:t>	# alt_rootvg_op -S</a:t>
            </a:r>
            <a:r>
              <a:rPr b="0" i="0" lang="en-US" sz="1600" u="none" cap="none" strike="noStrike">
                <a:solidFill>
                  <a:schemeClr val="hlink"/>
                </a:solidFill>
                <a:latin typeface="Arial"/>
                <a:ea typeface="Arial"/>
                <a:cs typeface="Arial"/>
                <a:sym typeface="Arial"/>
              </a:rPr>
              <a:t> </a:t>
            </a: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3.</a:t>
            </a:r>
            <a:r>
              <a:rPr b="0" i="0" lang="en-US" sz="1800" u="none" cap="none" strike="noStrike">
                <a:solidFill>
                  <a:schemeClr val="dk1"/>
                </a:solidFill>
                <a:latin typeface="Arial"/>
                <a:ea typeface="Arial"/>
                <a:cs typeface="Arial"/>
                <a:sym typeface="Arial"/>
              </a:rPr>
              <a:t> To rename the altinst_rootvg volume group to a different name, so another alt_disk operation can be run on a new disk.</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hlink"/>
                </a:solidFill>
                <a:latin typeface="Courier New"/>
                <a:ea typeface="Courier New"/>
                <a:cs typeface="Courier New"/>
                <a:sym typeface="Courier New"/>
              </a:rPr>
              <a:t>	# alt_rootvg_op -v 5308_rootvg -d hdisk1</a:t>
            </a:r>
          </a:p>
          <a:p>
            <a:pPr indent="-228600" lvl="0" marL="228600" marR="0" rtl="0" algn="l">
              <a:lnSpc>
                <a:spcPct val="100000"/>
              </a:lnSpc>
              <a:spcBef>
                <a:spcPts val="0"/>
              </a:spcBef>
              <a:spcAft>
                <a:spcPts val="0"/>
              </a:spcAft>
              <a:buClr>
                <a:schemeClr val="accent2"/>
              </a:buClr>
              <a:buFont typeface="Noto Sans Symbols"/>
              <a:buNone/>
            </a:pPr>
            <a:r>
              <a:t/>
            </a:r>
            <a:endParaRPr b="1" i="0" sz="1600" u="none" cap="none" strike="noStrike">
              <a:solidFill>
                <a:schemeClr val="dk1"/>
              </a:solidFill>
              <a:latin typeface="Courier New"/>
              <a:ea typeface="Courier New"/>
              <a:cs typeface="Courier New"/>
              <a:sym typeface="Courier New"/>
            </a:endParaRPr>
          </a:p>
          <a:p>
            <a:pPr indent="-228600" lvl="0" marL="228600" marR="0" rtl="0" algn="l">
              <a:lnSpc>
                <a:spcPct val="100000"/>
              </a:lnSpc>
              <a:spcBef>
                <a:spcPts val="0"/>
              </a:spcBef>
              <a:spcAft>
                <a:spcPts val="0"/>
              </a:spcAft>
              <a:buClr>
                <a:schemeClr val="accent2"/>
              </a:buClr>
              <a:buFont typeface="Noto Sans Symbols"/>
              <a:buNone/>
            </a:pPr>
            <a:r>
              <a:rPr b="0" i="0" lang="en-US" sz="1800" u="none" cap="none" strike="noStrike">
                <a:solidFill>
                  <a:schemeClr val="accent2"/>
                </a:solidFill>
                <a:latin typeface="Arial"/>
                <a:ea typeface="Arial"/>
                <a:cs typeface="Arial"/>
                <a:sym typeface="Arial"/>
              </a:rPr>
              <a:t>4.</a:t>
            </a:r>
            <a:r>
              <a:rPr b="0" i="0" lang="en-US" sz="1800" u="none" cap="none" strike="noStrike">
                <a:solidFill>
                  <a:schemeClr val="dk1"/>
                </a:solidFill>
                <a:latin typeface="Arial"/>
                <a:ea typeface="Arial"/>
                <a:cs typeface="Arial"/>
                <a:sym typeface="Arial"/>
              </a:rPr>
              <a:t> To cleanup references to the altinst_rootvg volume group from the existing rootvg (does not remove data)</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hlink"/>
                </a:solidFill>
                <a:latin typeface="Courier New"/>
                <a:ea typeface="Courier New"/>
                <a:cs typeface="Courier New"/>
                <a:sym typeface="Courier New"/>
              </a:rPr>
              <a:t>	# alt_rootvg_op -X VGNAME  ==&gt; such as altinst_rootvg or old_rootvg</a:t>
            </a:r>
          </a:p>
        </p:txBody>
      </p:sp>
      <p:sp>
        <p:nvSpPr>
          <p:cNvPr id="246" name="Shape 246"/>
          <p:cNvSpPr txBox="1"/>
          <p:nvPr/>
        </p:nvSpPr>
        <p:spPr>
          <a:xfrm>
            <a:off x="5029200" y="3048000"/>
            <a:ext cx="2971800" cy="1049337"/>
          </a:xfrm>
          <a:prstGeom prst="rect">
            <a:avLst/>
          </a:prstGeom>
          <a:solidFill>
            <a:schemeClr val="lt2"/>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200" u="none">
                <a:solidFill>
                  <a:schemeClr val="dk1"/>
                </a:solidFill>
                <a:latin typeface="Arial"/>
                <a:ea typeface="Arial"/>
                <a:cs typeface="Arial"/>
                <a:sym typeface="Arial"/>
              </a:rPr>
              <a:t>Note:</a:t>
            </a:r>
            <a:r>
              <a:rPr b="0" i="0" lang="en-US" sz="1000" u="none">
                <a:solidFill>
                  <a:schemeClr val="dk1"/>
                </a:solidFill>
                <a:latin typeface="Arial"/>
                <a:ea typeface="Arial"/>
                <a:cs typeface="Arial"/>
                <a:sym typeface="Arial"/>
              </a:rPr>
              <a:t> Always put the volume group back to sleep after the wakeup. If multiple wakeups (without sleeping in between) are performed, or if the system is rebooted without putting the altinst_rootvg back to sleep, it can corrupt the image and make is unrecoverable.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00" name="Shape 100"/>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Description</a:t>
            </a:r>
            <a:r>
              <a:rPr b="0" i="0" lang="en-US" sz="2800" u="none" cap="none" strike="noStrike">
                <a:solidFill>
                  <a:schemeClr val="accent1"/>
                </a:solidFill>
                <a:latin typeface="Arial"/>
                <a:ea typeface="Arial"/>
                <a:cs typeface="Arial"/>
                <a:sym typeface="Arial"/>
              </a:rPr>
              <a:t> </a:t>
            </a:r>
          </a:p>
        </p:txBody>
      </p:sp>
      <p:sp>
        <p:nvSpPr>
          <p:cNvPr id="101" name="Shape 101"/>
          <p:cNvSpPr txBox="1"/>
          <p:nvPr>
            <p:ph idx="1" type="body"/>
          </p:nvPr>
        </p:nvSpPr>
        <p:spPr>
          <a:xfrm>
            <a:off x="304800" y="1371600"/>
            <a:ext cx="8382000" cy="50292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The alt_disk_install command clones either the currently running system or a mksysb image to an alternate disk. This command is obsolete in AIX 5.3 and later. It is replaced by three separate commands. The traditional </a:t>
            </a:r>
            <a:r>
              <a:rPr b="0" i="0" lang="en-US" sz="1800" u="none" cap="none" strike="noStrike">
                <a:solidFill>
                  <a:schemeClr val="dk1"/>
                </a:solidFill>
                <a:latin typeface="Courier New"/>
                <a:ea typeface="Courier New"/>
                <a:cs typeface="Courier New"/>
                <a:sym typeface="Courier New"/>
              </a:rPr>
              <a:t>alt_disk_install</a:t>
            </a:r>
            <a:r>
              <a:rPr b="0" i="0" lang="en-US" sz="1800" u="none" cap="none" strike="noStrike">
                <a:solidFill>
                  <a:schemeClr val="dk1"/>
                </a:solidFill>
                <a:latin typeface="Arial"/>
                <a:ea typeface="Arial"/>
                <a:cs typeface="Arial"/>
                <a:sym typeface="Arial"/>
              </a:rPr>
              <a:t> command still works, but no new features or functions will be supported by the old command. The new commands –</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28600" lvl="1" marL="571500" marR="0" rtl="0" algn="l">
              <a:lnSpc>
                <a:spcPct val="100000"/>
              </a:lnSpc>
              <a:spcBef>
                <a:spcPts val="450"/>
              </a:spcBef>
              <a:spcAft>
                <a:spcPts val="0"/>
              </a:spcAft>
              <a:buClr>
                <a:schemeClr val="accent2"/>
              </a:buClr>
              <a:buSzPts val="1800"/>
              <a:buFont typeface="Arial"/>
              <a:buChar char="–"/>
            </a:pPr>
            <a:r>
              <a:rPr b="0" i="0" lang="en-US" sz="1800" u="none" cap="none" strike="noStrike">
                <a:solidFill>
                  <a:schemeClr val="hlink"/>
                </a:solidFill>
                <a:latin typeface="Courier New"/>
                <a:ea typeface="Courier New"/>
                <a:cs typeface="Courier New"/>
                <a:sym typeface="Courier New"/>
              </a:rPr>
              <a:t>alt_disk_copy</a:t>
            </a:r>
            <a:r>
              <a:rPr b="0" i="0" lang="en-US" sz="1800" u="none" cap="none" strike="noStrike">
                <a:solidFill>
                  <a:schemeClr val="dk1"/>
                </a:solidFill>
                <a:latin typeface="Arial"/>
                <a:ea typeface="Arial"/>
                <a:cs typeface="Arial"/>
                <a:sym typeface="Arial"/>
              </a:rPr>
              <a:t>   - Clones (makes a copy of) the currently running system to an alternate disk.</a:t>
            </a:r>
          </a:p>
          <a:p>
            <a:pPr indent="-228600" lvl="1" marL="571500" marR="0" rtl="0" algn="l">
              <a:lnSpc>
                <a:spcPct val="100000"/>
              </a:lnSpc>
              <a:spcBef>
                <a:spcPts val="720"/>
              </a:spcBef>
              <a:spcAft>
                <a:spcPts val="0"/>
              </a:spcAft>
              <a:buClr>
                <a:schemeClr val="accent2"/>
              </a:buClr>
              <a:buFont typeface="Arial"/>
              <a:buNone/>
            </a:pPr>
            <a:r>
              <a:t/>
            </a:r>
            <a:endParaRPr b="0" i="0" sz="1800" u="none" cap="none" strike="noStrike">
              <a:solidFill>
                <a:schemeClr val="dk1"/>
              </a:solidFill>
              <a:latin typeface="Arial"/>
              <a:ea typeface="Arial"/>
              <a:cs typeface="Arial"/>
              <a:sym typeface="Arial"/>
            </a:endParaRPr>
          </a:p>
          <a:p>
            <a:pPr indent="-228600" lvl="1" marL="571500" marR="0" rtl="0" algn="l">
              <a:lnSpc>
                <a:spcPct val="100000"/>
              </a:lnSpc>
              <a:spcBef>
                <a:spcPts val="720"/>
              </a:spcBef>
              <a:spcAft>
                <a:spcPts val="0"/>
              </a:spcAft>
              <a:buClr>
                <a:schemeClr val="accent2"/>
              </a:buClr>
              <a:buSzPts val="1800"/>
              <a:buFont typeface="Arial"/>
              <a:buChar char="–"/>
            </a:pPr>
            <a:r>
              <a:rPr b="0" i="0" lang="en-US" sz="1800" u="none" cap="none" strike="noStrike">
                <a:solidFill>
                  <a:schemeClr val="hlink"/>
                </a:solidFill>
                <a:latin typeface="Courier New"/>
                <a:ea typeface="Courier New"/>
                <a:cs typeface="Courier New"/>
                <a:sym typeface="Courier New"/>
              </a:rPr>
              <a:t>alt_disk_mksysb</a:t>
            </a:r>
            <a:r>
              <a:rPr b="0" i="0" lang="en-US" sz="1800" u="none" cap="none" strike="noStrike">
                <a:solidFill>
                  <a:schemeClr val="dk1"/>
                </a:solidFill>
                <a:latin typeface="Arial"/>
                <a:ea typeface="Arial"/>
                <a:cs typeface="Arial"/>
                <a:sym typeface="Arial"/>
              </a:rPr>
              <a:t> - Installs an alternate disk with a mksysb install image</a:t>
            </a:r>
          </a:p>
          <a:p>
            <a:pPr indent="-228600" lvl="1" marL="571500" marR="0" rtl="0" algn="l">
              <a:lnSpc>
                <a:spcPct val="100000"/>
              </a:lnSpc>
              <a:spcBef>
                <a:spcPts val="720"/>
              </a:spcBef>
              <a:spcAft>
                <a:spcPts val="0"/>
              </a:spcAft>
              <a:buClr>
                <a:schemeClr val="accent2"/>
              </a:buClr>
              <a:buFont typeface="Arial"/>
              <a:buNone/>
            </a:pPr>
            <a:r>
              <a:t/>
            </a:r>
            <a:endParaRPr b="0" i="0" sz="1800" u="none" cap="none" strike="noStrike">
              <a:solidFill>
                <a:schemeClr val="dk1"/>
              </a:solidFill>
              <a:latin typeface="Arial"/>
              <a:ea typeface="Arial"/>
              <a:cs typeface="Arial"/>
              <a:sym typeface="Arial"/>
            </a:endParaRPr>
          </a:p>
          <a:p>
            <a:pPr indent="-228600" lvl="1" marL="571500" marR="0" rtl="0" algn="l">
              <a:lnSpc>
                <a:spcPct val="100000"/>
              </a:lnSpc>
              <a:spcBef>
                <a:spcPts val="720"/>
              </a:spcBef>
              <a:spcAft>
                <a:spcPts val="0"/>
              </a:spcAft>
              <a:buClr>
                <a:schemeClr val="accent2"/>
              </a:buClr>
              <a:buSzPts val="1800"/>
              <a:buFont typeface="Arial"/>
              <a:buChar char="–"/>
            </a:pPr>
            <a:r>
              <a:rPr b="0" i="0" lang="en-US" sz="1800" u="none" cap="none" strike="noStrike">
                <a:solidFill>
                  <a:schemeClr val="hlink"/>
                </a:solidFill>
                <a:latin typeface="Courier New"/>
                <a:ea typeface="Courier New"/>
                <a:cs typeface="Courier New"/>
                <a:sym typeface="Courier New"/>
              </a:rPr>
              <a:t>alt_rootvg_op</a:t>
            </a:r>
            <a:r>
              <a:rPr b="0" i="0" lang="en-US" sz="1800" u="none" cap="none" strike="noStrike">
                <a:solidFill>
                  <a:schemeClr val="dk1"/>
                </a:solidFill>
                <a:latin typeface="Arial"/>
                <a:ea typeface="Arial"/>
                <a:cs typeface="Arial"/>
                <a:sym typeface="Arial"/>
              </a:rPr>
              <a:t> - Performs operations on existing alternate rootvg volume groups</a:t>
            </a:r>
          </a:p>
          <a:p>
            <a:pPr indent="-228600" lvl="0" marL="228600" marR="0" rtl="0" algn="l">
              <a:spcBef>
                <a:spcPts val="27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pic>
        <p:nvPicPr>
          <p:cNvPr descr="MCj04344110000[1]" id="252" name="Shape 252"/>
          <p:cNvPicPr preferRelativeResize="0"/>
          <p:nvPr>
            <p:ph idx="1" type="body"/>
          </p:nvPr>
        </p:nvPicPr>
        <p:blipFill rotWithShape="1">
          <a:blip r:embed="rId3">
            <a:alphaModFix/>
          </a:blip>
          <a:srcRect b="0" l="0" r="0" t="0"/>
          <a:stretch/>
        </p:blipFill>
        <p:spPr>
          <a:xfrm>
            <a:off x="3494087" y="2360612"/>
            <a:ext cx="1625600" cy="1828800"/>
          </a:xfrm>
          <a:prstGeom prst="rect">
            <a:avLst/>
          </a:prstGeom>
          <a:noFill/>
          <a:ln>
            <a:noFill/>
          </a:ln>
        </p:spPr>
      </p:pic>
      <p:sp>
        <p:nvSpPr>
          <p:cNvPr id="253" name="Shape 253"/>
          <p:cNvSpPr txBox="1"/>
          <p:nvPr/>
        </p:nvSpPr>
        <p:spPr>
          <a:xfrm>
            <a:off x="3657600" y="1752600"/>
            <a:ext cx="13398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07" name="Shape 107"/>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Description, cont.</a:t>
            </a:r>
          </a:p>
        </p:txBody>
      </p:sp>
      <p:sp>
        <p:nvSpPr>
          <p:cNvPr id="108" name="Shape 108"/>
          <p:cNvSpPr txBox="1"/>
          <p:nvPr>
            <p:ph idx="1" type="body"/>
          </p:nvPr>
        </p:nvSpPr>
        <p:spPr>
          <a:xfrm>
            <a:off x="533400" y="1524000"/>
            <a:ext cx="7924800" cy="41910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The alt_disk commands can be used to backup the operating system to an alternate disk and allow administrators a way to update the operating system to the next release, technology level, or service pack, without taking the machine down for an extended period of time. </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This can be done in two ways: by installing a mksysb image on a separate disk, or by cloning the current system and then applying updates to get to the next technology level or service pack.</a:t>
            </a:r>
          </a:p>
        </p:txBody>
      </p:sp>
      <p:pic>
        <p:nvPicPr>
          <p:cNvPr descr="MCj02340210000[1]" id="109" name="Shape 109"/>
          <p:cNvPicPr preferRelativeResize="0"/>
          <p:nvPr/>
        </p:nvPicPr>
        <p:blipFill rotWithShape="1">
          <a:blip r:embed="rId3">
            <a:alphaModFix/>
          </a:blip>
          <a:srcRect b="0" l="0" r="0" t="0"/>
          <a:stretch/>
        </p:blipFill>
        <p:spPr>
          <a:xfrm>
            <a:off x="6400800" y="3810000"/>
            <a:ext cx="1849437" cy="24399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15" name="Shape 115"/>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800" u="none" cap="none" strike="noStrike">
                <a:solidFill>
                  <a:schemeClr val="accent1"/>
                </a:solidFill>
                <a:latin typeface="Arial"/>
                <a:ea typeface="Arial"/>
                <a:cs typeface="Arial"/>
                <a:sym typeface="Arial"/>
              </a:rPr>
              <a:t>How it works</a:t>
            </a:r>
            <a:r>
              <a:rPr b="0" i="0" lang="en-US" sz="2800" u="none" cap="none" strike="noStrike">
                <a:solidFill>
                  <a:schemeClr val="accent1"/>
                </a:solidFill>
                <a:latin typeface="Arial"/>
                <a:ea typeface="Arial"/>
                <a:cs typeface="Arial"/>
                <a:sym typeface="Arial"/>
              </a:rPr>
              <a:t> </a:t>
            </a:r>
          </a:p>
        </p:txBody>
      </p:sp>
      <p:sp>
        <p:nvSpPr>
          <p:cNvPr id="116" name="Shape 116"/>
          <p:cNvSpPr txBox="1"/>
          <p:nvPr>
            <p:ph idx="1" type="body"/>
          </p:nvPr>
        </p:nvSpPr>
        <p:spPr>
          <a:xfrm>
            <a:off x="228600" y="1905000"/>
            <a:ext cx="8534400" cy="36576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Required filesets:</a:t>
            </a:r>
          </a:p>
          <a:p>
            <a:pPr indent="-228600" lvl="1" marL="571500" marR="0" rtl="0" algn="l">
              <a:lnSpc>
                <a:spcPct val="100000"/>
              </a:lnSpc>
              <a:spcBef>
                <a:spcPts val="350"/>
              </a:spcBef>
              <a:spcAft>
                <a:spcPts val="0"/>
              </a:spcAft>
              <a:buClr>
                <a:schemeClr val="accent2"/>
              </a:buClr>
              <a:buSzPts val="1400"/>
              <a:buFont typeface="Arial"/>
              <a:buChar char="–"/>
            </a:pPr>
            <a:r>
              <a:rPr b="0" i="0" lang="en-US" sz="1400" u="none" cap="none" strike="noStrike">
                <a:solidFill>
                  <a:schemeClr val="dk1"/>
                </a:solidFill>
                <a:latin typeface="Arial"/>
                <a:ea typeface="Arial"/>
                <a:cs typeface="Arial"/>
                <a:sym typeface="Arial"/>
              </a:rPr>
              <a:t>bos.alt_disk_install.rte ==&gt; for cloning existing rootvg to an alternate disk</a:t>
            </a:r>
          </a:p>
          <a:p>
            <a:pPr indent="-228600" lvl="1" marL="571500" marR="0" rtl="0" algn="l">
              <a:lnSpc>
                <a:spcPct val="100000"/>
              </a:lnSpc>
              <a:spcBef>
                <a:spcPts val="560"/>
              </a:spcBef>
              <a:spcAft>
                <a:spcPts val="0"/>
              </a:spcAft>
              <a:buClr>
                <a:schemeClr val="accent2"/>
              </a:buClr>
              <a:buSzPts val="1400"/>
              <a:buFont typeface="Arial"/>
              <a:buChar char="–"/>
            </a:pPr>
            <a:r>
              <a:rPr b="0" i="0" lang="en-US" sz="1400" u="none" cap="none" strike="noStrike">
                <a:solidFill>
                  <a:schemeClr val="dk1"/>
                </a:solidFill>
                <a:latin typeface="Arial"/>
                <a:ea typeface="Arial"/>
                <a:cs typeface="Arial"/>
                <a:sym typeface="Arial"/>
              </a:rPr>
              <a:t>bos.alt_disk_install.boot_images ==&gt; for restoring a mksysb to an alternate disk</a:t>
            </a:r>
          </a:p>
          <a:p>
            <a:pPr indent="-228600" lvl="0" marL="228600" marR="0" rtl="0" algn="l">
              <a:lnSpc>
                <a:spcPct val="100000"/>
              </a:lnSpc>
              <a:spcBef>
                <a:spcPts val="21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cap="none" strike="noStrike">
                <a:solidFill>
                  <a:schemeClr val="dk1"/>
                </a:solidFill>
                <a:latin typeface="Arial"/>
                <a:ea typeface="Arial"/>
                <a:cs typeface="Arial"/>
                <a:sym typeface="Arial"/>
              </a:rPr>
              <a:t>The alt_disk commands create a new Volume Group (VG) called altinst_rootvg. It then creates all the corresponding LVs and FSs in altinst_rootvg based on the rootvg image to be copied. In this case each LV with have the 'alt_' prefix and each filesystem with have '/alt_inst' in front of the regular mount point. This is so both sets of filesystems can be active at once during the copying of the rootvg image and any subsequent customization such as an update_all etc. </a:t>
            </a:r>
          </a:p>
          <a:p>
            <a:pPr indent="-228600" lvl="0" marL="228600" marR="0" rtl="0" algn="l">
              <a:spcBef>
                <a:spcPts val="0"/>
              </a:spcBef>
              <a:spcAft>
                <a:spcPts val="0"/>
              </a:spcAft>
              <a:buClr>
                <a:schemeClr val="accent2"/>
              </a:buClr>
              <a:buSzPts val="1800"/>
              <a:buFont typeface="Noto Sans Symbols"/>
              <a:buNone/>
            </a:pPr>
            <a:r>
              <a:t/>
            </a:r>
            <a:endParaRPr b="0" i="0" sz="1800" u="none" cap="none" strike="noStrike">
              <a:solidFill>
                <a:schemeClr val="dk1"/>
              </a:solidFill>
              <a:latin typeface="Arial"/>
              <a:ea typeface="Arial"/>
              <a:cs typeface="Arial"/>
              <a:sym typeface="Arial"/>
            </a:endParaRPr>
          </a:p>
        </p:txBody>
      </p:sp>
      <p:pic>
        <p:nvPicPr>
          <p:cNvPr descr="MPj04386800000[1]" id="117" name="Shape 117"/>
          <p:cNvPicPr preferRelativeResize="0"/>
          <p:nvPr/>
        </p:nvPicPr>
        <p:blipFill rotWithShape="1">
          <a:blip r:embed="rId3">
            <a:alphaModFix/>
          </a:blip>
          <a:srcRect b="0" l="0" r="0" t="0"/>
          <a:stretch/>
        </p:blipFill>
        <p:spPr>
          <a:xfrm>
            <a:off x="6553200" y="609600"/>
            <a:ext cx="2362200" cy="157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23" name="Shape 123"/>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The Three Phases of alt_disk_install	</a:t>
            </a:r>
          </a:p>
        </p:txBody>
      </p:sp>
      <p:sp>
        <p:nvSpPr>
          <p:cNvPr id="124" name="Shape 124"/>
          <p:cNvSpPr txBox="1"/>
          <p:nvPr>
            <p:ph idx="1" type="body"/>
          </p:nvPr>
        </p:nvSpPr>
        <p:spPr>
          <a:xfrm>
            <a:off x="457200" y="1600200"/>
            <a:ext cx="8004175" cy="4078287"/>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1600" u="none" cap="none" strike="noStrike">
                <a:solidFill>
                  <a:schemeClr val="accent1"/>
                </a:solidFill>
                <a:latin typeface="Arial"/>
                <a:ea typeface="Arial"/>
                <a:cs typeface="Arial"/>
                <a:sym typeface="Arial"/>
              </a:rPr>
              <a:t>Phase 1</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	Creates the altinst_rootvg volume group, the alt_ "logical volumes", the /alt_inst file systems, and restores the mksysb or rootvg data. </a:t>
            </a:r>
          </a:p>
          <a:p>
            <a:pPr indent="-228600" lvl="0" marL="228600" marR="0" rtl="0" algn="l">
              <a:lnSpc>
                <a:spcPct val="100000"/>
              </a:lnSpc>
              <a:spcBef>
                <a:spcPts val="0"/>
              </a:spcBef>
              <a:spcAft>
                <a:spcPts val="0"/>
              </a:spcAft>
              <a:buClr>
                <a:schemeClr val="accent2"/>
              </a:buClr>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rPr b="1" i="0" lang="en-US" sz="1600" u="none" cap="none" strike="noStrike">
                <a:solidFill>
                  <a:schemeClr val="accent1"/>
                </a:solidFill>
                <a:latin typeface="Arial"/>
                <a:ea typeface="Arial"/>
                <a:cs typeface="Arial"/>
                <a:sym typeface="Arial"/>
              </a:rPr>
              <a:t>Phase 2</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 	Runs any specified customization script, installs updates, new filesets, fixes or bundles (cloning only), copies a resolv.conf file if specified, and copies files over to remain a NIM client if specified.</a:t>
            </a:r>
          </a:p>
          <a:p>
            <a:pPr indent="-228600" lvl="0" marL="228600" marR="0" rtl="0" algn="l">
              <a:lnSpc>
                <a:spcPct val="100000"/>
              </a:lnSpc>
              <a:spcBef>
                <a:spcPts val="0"/>
              </a:spcBef>
              <a:spcAft>
                <a:spcPts val="0"/>
              </a:spcAft>
              <a:buClr>
                <a:schemeClr val="accent2"/>
              </a:buClr>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rPr b="1" i="0" lang="en-US" sz="1600" u="none" cap="none" strike="noStrike">
                <a:solidFill>
                  <a:schemeClr val="accent1"/>
                </a:solidFill>
                <a:latin typeface="Arial"/>
                <a:ea typeface="Arial"/>
                <a:cs typeface="Arial"/>
                <a:sym typeface="Arial"/>
              </a:rPr>
              <a:t>Phase 3</a:t>
            </a:r>
          </a:p>
          <a:p>
            <a:pPr indent="-228600" lvl="0" marL="228600" marR="0" rtl="0" algn="l">
              <a:lnSpc>
                <a:spcPct val="10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	Unmounts the /alt_inst file systems, renames the file systems and logical volumes, removes the alt_ logical volumes names from the  ODM and varies off the altinst_rootvg. It sets the bootlist and reboots if specified.</a:t>
            </a:r>
          </a:p>
          <a:p>
            <a:pPr indent="-228600" lvl="0" marL="228600" marR="0" rtl="0" algn="l">
              <a:lnSpc>
                <a:spcPct val="100000"/>
              </a:lnSpc>
              <a:spcBef>
                <a:spcPts val="0"/>
              </a:spcBef>
              <a:spcAft>
                <a:spcPts val="0"/>
              </a:spcAft>
              <a:buClr>
                <a:schemeClr val="accent2"/>
              </a:buClr>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Each phase can be run separately, Phases 1 and 2 can be run together, or run Phases 2 and 3 together. Phase 2 can be run multiple times before Phase 3 is run.</a:t>
            </a:r>
          </a:p>
          <a:p>
            <a:pPr indent="-228600" lvl="0" marL="228600" marR="0" rtl="0" algn="l">
              <a:lnSpc>
                <a:spcPct val="10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30" name="Shape 130"/>
          <p:cNvSpPr txBox="1"/>
          <p:nvPr>
            <p:ph idx="1" type="body"/>
          </p:nvPr>
        </p:nvSpPr>
        <p:spPr>
          <a:xfrm>
            <a:off x="152400" y="533400"/>
            <a:ext cx="8229600" cy="16002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You must run Phase 3 to get a volume group that is a usable rootvg. Running Phase 1 and 2 leave the /alt_inst file systems mounted.</a:t>
            </a:r>
          </a:p>
          <a:p>
            <a:pPr indent="-228600" lvl="0" marL="228600" marR="0" rtl="0" algn="l">
              <a:lnSpc>
                <a:spcPct val="9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Once you have completed all three phases, you will see that you have rootvg, and altinst_rootvg. To use the new rootvg volume group, you will reboot from the new disk. At this point the alternate disk will be rootvg, and the original disk will be old_rootvg.</a:t>
            </a:r>
          </a:p>
        </p:txBody>
      </p:sp>
      <p:sp>
        <p:nvSpPr>
          <p:cNvPr id="131" name="Shape 131"/>
          <p:cNvSpPr txBox="1"/>
          <p:nvPr>
            <p:ph idx="1" type="body"/>
          </p:nvPr>
        </p:nvSpPr>
        <p:spPr>
          <a:xfrm>
            <a:off x="304800" y="2286000"/>
            <a:ext cx="8534400" cy="41910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Here is what the lspv output will look like -</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a:t>
            </a:r>
            <a:r>
              <a:rPr b="0" i="0" lang="en-US" sz="1400" u="none" cap="none" strike="noStrike">
                <a:solidFill>
                  <a:schemeClr val="hlink"/>
                </a:solidFill>
                <a:latin typeface="Courier New"/>
                <a:ea typeface="Courier New"/>
                <a:cs typeface="Courier New"/>
                <a:sym typeface="Courier New"/>
              </a:rPr>
              <a:t>lspv</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hdisk0          00cfb0fd1edf92be                    rootvg            active</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hdisk1          00cfb0fd207b338f                    altinst_rootvg  active</a:t>
            </a: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While the altinst_rootvg volume group is active (during phase 1 and 2) it will look as follows –</a:t>
            </a:r>
          </a:p>
          <a:p>
            <a:pPr indent="-228600" lvl="0" marL="228600" marR="0" rtl="0" algn="l">
              <a:lnSpc>
                <a:spcPct val="90000"/>
              </a:lnSpc>
              <a:spcBef>
                <a:spcPts val="0"/>
              </a:spcBef>
              <a:spcAft>
                <a:spcPts val="0"/>
              </a:spcAft>
              <a:buClr>
                <a:schemeClr val="accent2"/>
              </a:buClr>
              <a:buFont typeface="Noto Sans Symbols"/>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a:t>
            </a:r>
            <a:r>
              <a:rPr b="0" i="0" lang="en-US" sz="1400" u="none" cap="none" strike="noStrike">
                <a:solidFill>
                  <a:schemeClr val="hlink"/>
                </a:solidFill>
                <a:latin typeface="Courier New"/>
                <a:ea typeface="Courier New"/>
                <a:cs typeface="Courier New"/>
                <a:sym typeface="Courier New"/>
              </a:rPr>
              <a:t>lsvg -l altinst_rootvg</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altinst_rootvg:</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LV NAME             TYPE       LPs   PPs   PVs  LV STATE     MOUNT POINT</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alt_hd5                 boot           1       1        1    closed/syncd  N/A</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alt_hd6                 paging        8       8       1    closed/syncd  N/A</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alt_hd8                 jfs2log        1       1       1    open/syncd     N/A</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alt_hd4                 jfs2             3       3       1    open/syncd    /alt_inst</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alt_hd2                 jfs2            24      24     1    open/syncd    /alt_inst/usr</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alt_hd9var            jfs2            1       1       1    open/syncd    /alt_inst/var</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alt_hd3                 jfs2            2       2       1    open/syncd    /alt_inst/tmp</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alt_hd1                 jfs2            1       1       1    open/syncd    /alt_inst/home</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alt_hd10opt          jfs2            2       2       1    open/syncd    /alt_inst/opt</a:t>
            </a:r>
          </a:p>
          <a:p>
            <a:pPr indent="-228600" lvl="0" marL="228600" marR="0" rtl="0" algn="l">
              <a:lnSpc>
                <a:spcPct val="9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alt_hd11admin     jfs2            2       2       1    open/syncd    /alt_inst/admin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37" name="Shape 137"/>
          <p:cNvSpPr txBox="1"/>
          <p:nvPr>
            <p:ph idx="1" type="body"/>
          </p:nvPr>
        </p:nvSpPr>
        <p:spPr>
          <a:xfrm>
            <a:off x="762000" y="914400"/>
            <a:ext cx="7162800" cy="5029200"/>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At the completion of phase 3 of the alt_disk commands, the altinst_rootvg name will show with lspv as a place holder, </a:t>
            </a:r>
            <a:r>
              <a:rPr b="0" i="0" lang="en-US" sz="1600" u="sng" cap="none" strike="noStrike">
                <a:solidFill>
                  <a:schemeClr val="dk1"/>
                </a:solidFill>
                <a:latin typeface="Arial"/>
                <a:ea typeface="Arial"/>
                <a:cs typeface="Arial"/>
                <a:sym typeface="Arial"/>
              </a:rPr>
              <a:t>but the volume group will not be varied on</a:t>
            </a:r>
            <a:r>
              <a:rPr b="0" i="0" lang="en-US" sz="1600" u="none" cap="none" strike="noStrike">
                <a:solidFill>
                  <a:schemeClr val="dk1"/>
                </a:solidFill>
                <a:latin typeface="Arial"/>
                <a:ea typeface="Arial"/>
                <a:cs typeface="Arial"/>
                <a:sym typeface="Arial"/>
              </a:rPr>
              <a:t>. If you query the volume group, you will see that the names of the LVs have had the alt_ prefix removed, and are back to the standard rootvg LV names. At this point, you can have your bootlist set to the new disk and reboot, and you will be up on the copy of rootvg.</a:t>
            </a:r>
          </a:p>
          <a:p>
            <a:pPr indent="-228600" lvl="0" marL="228600" marR="0" rtl="0" algn="l">
              <a:lnSpc>
                <a:spcPct val="8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80000"/>
              </a:lnSpc>
              <a:spcBef>
                <a:spcPts val="0"/>
              </a:spcBef>
              <a:spcAft>
                <a:spcPts val="0"/>
              </a:spcAft>
              <a:buClr>
                <a:schemeClr val="accent2"/>
              </a:buClr>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8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 </a:t>
            </a:r>
            <a:r>
              <a:rPr b="0" i="0" lang="en-US" sz="1600" u="none" cap="none" strike="noStrike">
                <a:solidFill>
                  <a:schemeClr val="hlink"/>
                </a:solidFill>
                <a:latin typeface="Arial"/>
                <a:ea typeface="Arial"/>
                <a:cs typeface="Arial"/>
                <a:sym typeface="Arial"/>
              </a:rPr>
              <a:t>lspv</a:t>
            </a:r>
          </a:p>
          <a:p>
            <a:pPr indent="-228600" lvl="0" marL="228600" marR="0" rtl="0" algn="l">
              <a:lnSpc>
                <a:spcPct val="8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hdisk0          00cfb0fd1edf92be                    rootvg             active</a:t>
            </a:r>
          </a:p>
          <a:p>
            <a:pPr indent="-228600" lvl="0" marL="228600" marR="0" rtl="0" algn="l">
              <a:lnSpc>
                <a:spcPct val="8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hdisk1          00cfb0fd207b338f                    altinst_rootvg</a:t>
            </a:r>
          </a:p>
          <a:p>
            <a:pPr indent="-228600" lvl="0" marL="228600" marR="0" rtl="0" algn="l">
              <a:lnSpc>
                <a:spcPct val="80000"/>
              </a:lnSpc>
              <a:spcBef>
                <a:spcPts val="0"/>
              </a:spcBef>
              <a:spcAft>
                <a:spcPts val="0"/>
              </a:spcAft>
              <a:buClr>
                <a:schemeClr val="accent2"/>
              </a:buClr>
              <a:buFont typeface="Noto Sans Symbols"/>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8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 </a:t>
            </a:r>
            <a:r>
              <a:rPr b="0" i="0" lang="en-US" sz="1600" u="none" cap="none" strike="noStrike">
                <a:solidFill>
                  <a:schemeClr val="hlink"/>
                </a:solidFill>
                <a:latin typeface="Arial"/>
                <a:ea typeface="Arial"/>
                <a:cs typeface="Arial"/>
                <a:sym typeface="Arial"/>
              </a:rPr>
              <a:t>lsvg -l altinst_rootvg</a:t>
            </a:r>
          </a:p>
          <a:p>
            <a:pPr indent="-228600" lvl="0" marL="228600" marR="0" rtl="0" algn="l">
              <a:lnSpc>
                <a:spcPct val="80000"/>
              </a:lnSpc>
              <a:spcBef>
                <a:spcPts val="0"/>
              </a:spcBef>
              <a:spcAft>
                <a:spcPts val="0"/>
              </a:spcAft>
              <a:buClr>
                <a:schemeClr val="accent2"/>
              </a:buClr>
              <a:buFont typeface="Noto Sans Symbols"/>
              <a:buNone/>
            </a:pPr>
            <a:r>
              <a:rPr b="0" i="0" lang="en-US" sz="1600" u="none" cap="none" strike="noStrike">
                <a:solidFill>
                  <a:schemeClr val="dk1"/>
                </a:solidFill>
                <a:latin typeface="Arial"/>
                <a:ea typeface="Arial"/>
                <a:cs typeface="Arial"/>
                <a:sym typeface="Arial"/>
              </a:rPr>
              <a:t>0516-010 : Volume group must be varied on; use varyonvg command.</a:t>
            </a:r>
          </a:p>
          <a:p>
            <a:pPr indent="-228600" lvl="0" marL="228600" marR="0" rtl="0" algn="l">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descr="MCj04158060000[1]" id="138" name="Shape 138"/>
          <p:cNvPicPr preferRelativeResize="0"/>
          <p:nvPr/>
        </p:nvPicPr>
        <p:blipFill rotWithShape="1">
          <a:blip r:embed="rId3">
            <a:alphaModFix/>
          </a:blip>
          <a:srcRect b="0" l="0" r="0" t="0"/>
          <a:stretch/>
        </p:blipFill>
        <p:spPr>
          <a:xfrm>
            <a:off x="1895475" y="4191000"/>
            <a:ext cx="1762125" cy="1863725"/>
          </a:xfrm>
          <a:prstGeom prst="rect">
            <a:avLst/>
          </a:prstGeom>
          <a:noFill/>
          <a:ln>
            <a:noFill/>
          </a:ln>
        </p:spPr>
      </p:pic>
      <p:pic>
        <p:nvPicPr>
          <p:cNvPr descr="MCj04158040000[1]" id="139" name="Shape 139"/>
          <p:cNvPicPr preferRelativeResize="0"/>
          <p:nvPr/>
        </p:nvPicPr>
        <p:blipFill rotWithShape="1">
          <a:blip r:embed="rId4">
            <a:alphaModFix/>
          </a:blip>
          <a:srcRect b="0" l="0" r="0" t="0"/>
          <a:stretch/>
        </p:blipFill>
        <p:spPr>
          <a:xfrm>
            <a:off x="4876800" y="4191000"/>
            <a:ext cx="1762125" cy="188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45" name="Shape 145"/>
          <p:cNvSpPr txBox="1"/>
          <p:nvPr>
            <p:ph idx="1" type="body"/>
          </p:nvPr>
        </p:nvSpPr>
        <p:spPr>
          <a:xfrm>
            <a:off x="304800" y="838200"/>
            <a:ext cx="4114800" cy="5715000"/>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a:t>
            </a:r>
            <a:r>
              <a:rPr b="0" i="0" lang="en-US" sz="1400" u="none" cap="none" strike="noStrike">
                <a:solidFill>
                  <a:schemeClr val="hlink"/>
                </a:solidFill>
                <a:latin typeface="Courier New"/>
                <a:ea typeface="Courier New"/>
                <a:cs typeface="Courier New"/>
                <a:sym typeface="Courier New"/>
              </a:rPr>
              <a:t>lqueryvg -Atp hdisk1</a:t>
            </a:r>
          </a:p>
          <a:p>
            <a:pPr indent="-228600" lvl="0" marL="228600" marR="0" rtl="0" algn="l">
              <a:lnSpc>
                <a:spcPct val="80000"/>
              </a:lnSpc>
              <a:spcBef>
                <a:spcPts val="0"/>
              </a:spcBef>
              <a:spcAft>
                <a:spcPts val="0"/>
              </a:spcAft>
              <a:buClr>
                <a:schemeClr val="accent2"/>
              </a:buClr>
              <a:buFont typeface="Noto Sans Symbols"/>
              <a:buNone/>
            </a:pPr>
            <a:r>
              <a:t/>
            </a:r>
            <a:endParaRPr b="0" i="0" sz="1400" u="none" cap="none" strike="noStrike">
              <a:solidFill>
                <a:schemeClr val="hlink"/>
              </a:solidFill>
              <a:latin typeface="Courier New"/>
              <a:ea typeface="Courier New"/>
              <a:cs typeface="Courier New"/>
              <a:sym typeface="Courier New"/>
            </a:endParaRP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Max LVs:        256</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PP Size:        26</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Free PPs:       497</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LV count:       10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PV count: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Total VGDAs:    2</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Conc Allowed: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MAX PPs per PV  1016</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MAX PVs:        32</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Quorum (disk):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Quorum (dd):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Auto Varyon ?: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Conc Autovaryo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Varied on Conc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Logical:        00cfb0fd00004c000000011edc512423.1   hd5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00cfb0fd00004c000000011edc512423.2   hd6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00cfb0fd00004c000000011edc512423.3   hd8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00cfb0fd00004c000000011edc512423.4   hd4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00cfb0fd00004c000000011edc512423.5   hd2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00cfb0fd00004c000000011edc512423.6   hd9var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00cfb0fd00004c000000011edc512423.7   hd3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00cfb0fd00004c000000011edc512423.8   hd1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00cfb0fd00004c000000011edc512423.9   hd10opt 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                00cfb0fd00004c000000011edc512423.10  hd11admin1</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Physical:       00cfb0fd207b338f                2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Total PPs:      542</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LTG size:       128</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HOT SPARE: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AUTO SYNC: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VG PERMISSION: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SNAPSHOT VG: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IS_PRIMARY VG: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PSNFSTPP:       4352</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VARYON MODE:    ???????</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VG Type:        0</a:t>
            </a:r>
          </a:p>
          <a:p>
            <a:pPr indent="-228600" lvl="0" marL="228600" marR="0" rtl="0" algn="l">
              <a:lnSpc>
                <a:spcPct val="80000"/>
              </a:lnSpc>
              <a:spcBef>
                <a:spcPts val="0"/>
              </a:spcBef>
              <a:spcAft>
                <a:spcPts val="0"/>
              </a:spcAft>
              <a:buClr>
                <a:schemeClr val="accent2"/>
              </a:buClr>
              <a:buFont typeface="Noto Sans Symbols"/>
              <a:buNone/>
            </a:pPr>
            <a:r>
              <a:rPr b="0" i="0" lang="en-US" sz="1000" u="none" cap="none" strike="noStrike">
                <a:solidFill>
                  <a:schemeClr val="dk1"/>
                </a:solidFill>
                <a:latin typeface="Arial"/>
                <a:ea typeface="Arial"/>
                <a:cs typeface="Arial"/>
                <a:sym typeface="Arial"/>
              </a:rPr>
              <a:t>Max PPs:        32512</a:t>
            </a:r>
          </a:p>
          <a:p>
            <a:pPr indent="-228600" lvl="0" marL="228600" marR="0" rtl="0" algn="l">
              <a:spcBef>
                <a:spcPts val="0"/>
              </a:spcBef>
              <a:spcAft>
                <a:spcPts val="0"/>
              </a:spcAft>
              <a:buClr>
                <a:schemeClr val="accent2"/>
              </a:buClr>
              <a:buSzPts val="1000"/>
              <a:buFont typeface="Noto Sans Symbols"/>
              <a:buNone/>
            </a:pPr>
            <a:r>
              <a:t/>
            </a:r>
            <a:endParaRPr b="0" i="0" sz="1000" u="none" cap="none" strike="noStrike">
              <a:solidFill>
                <a:schemeClr val="dk1"/>
              </a:solidFill>
              <a:latin typeface="Arial"/>
              <a:ea typeface="Arial"/>
              <a:cs typeface="Arial"/>
              <a:sym typeface="Arial"/>
            </a:endParaRPr>
          </a:p>
        </p:txBody>
      </p:sp>
      <p:sp>
        <p:nvSpPr>
          <p:cNvPr id="146" name="Shape 146"/>
          <p:cNvSpPr txBox="1"/>
          <p:nvPr/>
        </p:nvSpPr>
        <p:spPr>
          <a:xfrm>
            <a:off x="4267200" y="1219200"/>
            <a:ext cx="4267200" cy="4429125"/>
          </a:xfrm>
          <a:prstGeom prst="rect">
            <a:avLst/>
          </a:prstGeom>
          <a:solidFill>
            <a:schemeClr val="lt2">
              <a:alpha val="43529"/>
            </a:schemeClr>
          </a:solidFill>
          <a:ln cap="flat" cmpd="sng" w="12700">
            <a:solidFill>
              <a:schemeClr val="dk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8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Note: </a:t>
            </a:r>
            <a:r>
              <a:rPr b="1" i="0" lang="en-US" sz="1400" u="none">
                <a:solidFill>
                  <a:schemeClr val="dk1"/>
                </a:solidFill>
                <a:latin typeface="Arial"/>
                <a:ea typeface="Arial"/>
                <a:cs typeface="Arial"/>
                <a:sym typeface="Arial"/>
              </a:rPr>
              <a:t>DO NOT </a:t>
            </a:r>
            <a:r>
              <a:rPr b="0" i="0" lang="en-US" sz="1400" u="none">
                <a:solidFill>
                  <a:schemeClr val="dk1"/>
                </a:solidFill>
                <a:latin typeface="Arial"/>
                <a:ea typeface="Arial"/>
                <a:cs typeface="Arial"/>
                <a:sym typeface="Arial"/>
              </a:rPr>
              <a:t>use commands like </a:t>
            </a:r>
            <a:r>
              <a:rPr b="0" i="0" lang="en-US" sz="1400" u="none">
                <a:solidFill>
                  <a:schemeClr val="hlink"/>
                </a:solidFill>
                <a:latin typeface="Courier New"/>
                <a:ea typeface="Courier New"/>
                <a:cs typeface="Courier New"/>
                <a:sym typeface="Courier New"/>
              </a:rPr>
              <a:t>importvg</a:t>
            </a:r>
            <a:r>
              <a:rPr b="0" i="0" lang="en-US" sz="1400" u="none">
                <a:solidFill>
                  <a:schemeClr val="dk1"/>
                </a:solidFill>
                <a:latin typeface="Arial"/>
                <a:ea typeface="Arial"/>
                <a:cs typeface="Arial"/>
                <a:sym typeface="Arial"/>
              </a:rPr>
              <a:t>, </a:t>
            </a:r>
            <a:r>
              <a:rPr b="0" i="0" lang="en-US" sz="1400" u="none">
                <a:solidFill>
                  <a:schemeClr val="hlink"/>
                </a:solidFill>
                <a:latin typeface="Courier New"/>
                <a:ea typeface="Courier New"/>
                <a:cs typeface="Courier New"/>
                <a:sym typeface="Courier New"/>
              </a:rPr>
              <a:t>varyonvg</a:t>
            </a:r>
            <a:r>
              <a:rPr b="0" i="0" lang="en-US" sz="1400" u="none">
                <a:solidFill>
                  <a:schemeClr val="dk1"/>
                </a:solidFill>
                <a:latin typeface="Arial"/>
                <a:ea typeface="Arial"/>
                <a:cs typeface="Arial"/>
                <a:sym typeface="Arial"/>
              </a:rPr>
              <a:t>, </a:t>
            </a:r>
            <a:r>
              <a:rPr b="0" i="0" lang="en-US" sz="1400" u="none">
                <a:solidFill>
                  <a:schemeClr val="hlink"/>
                </a:solidFill>
                <a:latin typeface="Courier New"/>
                <a:ea typeface="Courier New"/>
                <a:cs typeface="Courier New"/>
                <a:sym typeface="Courier New"/>
              </a:rPr>
              <a:t>exportvg</a:t>
            </a:r>
            <a:r>
              <a:rPr b="0" i="0" lang="en-US" sz="1400" u="none">
                <a:solidFill>
                  <a:schemeClr val="dk1"/>
                </a:solidFill>
                <a:latin typeface="Arial"/>
                <a:ea typeface="Arial"/>
                <a:cs typeface="Arial"/>
                <a:sym typeface="Arial"/>
              </a:rPr>
              <a:t>, etc against an altinst_rootvg. </a:t>
            </a:r>
          </a:p>
          <a:p>
            <a:pPr indent="0" lvl="0" marL="0" marR="0" rtl="0" algn="l">
              <a:lnSpc>
                <a:spcPct val="80000"/>
              </a:lnSpc>
              <a:spcBef>
                <a:spcPts val="0"/>
              </a:spcBef>
              <a:spcAft>
                <a:spcPts val="0"/>
              </a:spcAft>
              <a:buClr>
                <a:schemeClr val="dk1"/>
              </a:buClr>
              <a:buFont typeface="Arial"/>
              <a:buNone/>
            </a:pPr>
            <a:r>
              <a:t/>
            </a:r>
            <a:endParaRPr b="0" i="0" sz="14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This is because the LV names conflict with the LVs on the running system.</a:t>
            </a:r>
          </a:p>
          <a:p>
            <a:pPr indent="0" lvl="0" marL="0" marR="0" rtl="0" algn="l">
              <a:lnSpc>
                <a:spcPct val="80000"/>
              </a:lnSpc>
              <a:spcBef>
                <a:spcPts val="0"/>
              </a:spcBef>
              <a:spcAft>
                <a:spcPts val="0"/>
              </a:spcAft>
              <a:buClr>
                <a:schemeClr val="dk1"/>
              </a:buClr>
              <a:buFont typeface="Arial"/>
              <a:buNone/>
            </a:pPr>
            <a:r>
              <a:t/>
            </a:r>
            <a:endParaRPr b="0" i="0" sz="14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As these commands are not alt_disk aware, you can corrupt the information on your altinst_rootvg, and possibly even corrupt the /etc/filesystems of the running system.</a:t>
            </a:r>
          </a:p>
          <a:p>
            <a:pPr indent="0" lvl="0" marL="0" marR="0" rtl="0" algn="l">
              <a:lnSpc>
                <a:spcPct val="80000"/>
              </a:lnSpc>
              <a:spcBef>
                <a:spcPts val="0"/>
              </a:spcBef>
              <a:spcAft>
                <a:spcPts val="0"/>
              </a:spcAft>
              <a:buClr>
                <a:schemeClr val="dk1"/>
              </a:buClr>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Only use alt_disk commands to manipulate an alternate volume group.</a:t>
            </a:r>
          </a:p>
          <a:p>
            <a:pPr indent="0" lvl="0" marL="0" marR="0" rtl="0" algn="l">
              <a:lnSpc>
                <a:spcPct val="100000"/>
              </a:lnSpc>
              <a:spcBef>
                <a:spcPts val="0"/>
              </a:spcBef>
              <a:spcAft>
                <a:spcPts val="0"/>
              </a:spcAft>
              <a:buClr>
                <a:schemeClr val="dk1"/>
              </a:buClr>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You can do all of the following using </a:t>
            </a:r>
            <a:r>
              <a:rPr b="0" i="0" lang="en-US" sz="1400" u="none">
                <a:solidFill>
                  <a:schemeClr val="hlink"/>
                </a:solidFill>
                <a:latin typeface="Courier New"/>
                <a:ea typeface="Courier New"/>
                <a:cs typeface="Courier New"/>
                <a:sym typeface="Courier New"/>
              </a:rPr>
              <a:t>alt_rootvg_op</a:t>
            </a:r>
            <a:r>
              <a:rPr b="0" i="0" lang="en-US" sz="1400" u="none">
                <a:solidFill>
                  <a:schemeClr val="dk1"/>
                </a:solidFill>
                <a:latin typeface="Arial"/>
                <a:ea typeface="Arial"/>
                <a:cs typeface="Arial"/>
                <a:sym typeface="Arial"/>
              </a:rPr>
              <a:t>: </a:t>
            </a:r>
          </a:p>
          <a:p>
            <a:pPr indent="0" lvl="0" marL="0" marR="0" rtl="0" algn="l">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Wakeup</a:t>
            </a:r>
            <a:r>
              <a:rPr b="0" i="0" lang="en-US" sz="1400" u="none">
                <a:solidFill>
                  <a:schemeClr val="dk1"/>
                </a:solidFill>
                <a:latin typeface="Arial"/>
                <a:ea typeface="Arial"/>
                <a:cs typeface="Arial"/>
                <a:sym typeface="Arial"/>
              </a:rPr>
              <a:t> (varyon), </a:t>
            </a:r>
            <a:r>
              <a:rPr b="1" i="0" lang="en-US" sz="1400" u="none">
                <a:solidFill>
                  <a:schemeClr val="dk1"/>
                </a:solidFill>
                <a:latin typeface="Arial"/>
                <a:ea typeface="Arial"/>
                <a:cs typeface="Arial"/>
                <a:sym typeface="Arial"/>
              </a:rPr>
              <a:t>Sleep</a:t>
            </a:r>
            <a:r>
              <a:rPr b="0" i="0" lang="en-US" sz="1400" u="none">
                <a:solidFill>
                  <a:schemeClr val="dk1"/>
                </a:solidFill>
                <a:latin typeface="Arial"/>
                <a:ea typeface="Arial"/>
                <a:cs typeface="Arial"/>
                <a:sym typeface="Arial"/>
              </a:rPr>
              <a:t> (varyoff), </a:t>
            </a:r>
            <a:r>
              <a:rPr b="1" i="0" lang="en-US" sz="1400" u="none">
                <a:solidFill>
                  <a:schemeClr val="dk1"/>
                </a:solidFill>
                <a:latin typeface="Arial"/>
                <a:ea typeface="Arial"/>
                <a:cs typeface="Arial"/>
                <a:sym typeface="Arial"/>
              </a:rPr>
              <a:t>Rename</a:t>
            </a:r>
            <a:r>
              <a:rPr b="0" i="0" lang="en-US" sz="1400" u="none">
                <a:solidFill>
                  <a:schemeClr val="dk1"/>
                </a:solidFill>
                <a:latin typeface="Arial"/>
                <a:ea typeface="Arial"/>
                <a:cs typeface="Arial"/>
                <a:sym typeface="Arial"/>
              </a:rPr>
              <a:t> (chvg), and </a:t>
            </a:r>
            <a:r>
              <a:rPr b="1" i="0" lang="en-US" sz="1400" u="none">
                <a:solidFill>
                  <a:schemeClr val="dk1"/>
                </a:solidFill>
                <a:latin typeface="Arial"/>
                <a:ea typeface="Arial"/>
                <a:cs typeface="Arial"/>
                <a:sym typeface="Arial"/>
              </a:rPr>
              <a:t>Cleanup</a:t>
            </a:r>
            <a:r>
              <a:rPr b="0" i="0" lang="en-US" sz="1400" u="none">
                <a:solidFill>
                  <a:schemeClr val="dk1"/>
                </a:solidFill>
                <a:latin typeface="Arial"/>
                <a:ea typeface="Arial"/>
                <a:cs typeface="Arial"/>
                <a:sym typeface="Arial"/>
              </a:rPr>
              <a:t> (export).</a:t>
            </a:r>
          </a:p>
          <a:p>
            <a:pPr indent="0" lvl="0" marL="0" marR="0" rtl="0" algn="l">
              <a:lnSpc>
                <a:spcPct val="100000"/>
              </a:lnSpc>
              <a:spcBef>
                <a:spcPts val="0"/>
              </a:spcBef>
              <a:spcAft>
                <a:spcPts val="0"/>
              </a:spcAft>
              <a:buClr>
                <a:schemeClr val="dk1"/>
              </a:buClr>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1200" u="none">
                <a:solidFill>
                  <a:schemeClr val="dk1"/>
                </a:solidFill>
                <a:latin typeface="Arial"/>
                <a:ea typeface="Arial"/>
                <a:cs typeface="Arial"/>
                <a:sym typeface="Arial"/>
              </a:rPr>
              <a:t>(We will go over examples and flags in the next section.)</a:t>
            </a: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MCj04248300000[1]" id="147" name="Shape 147"/>
          <p:cNvPicPr preferRelativeResize="0"/>
          <p:nvPr/>
        </p:nvPicPr>
        <p:blipFill rotWithShape="1">
          <a:blip r:embed="rId3">
            <a:alphaModFix/>
          </a:blip>
          <a:srcRect b="0" l="0" r="0" t="0"/>
          <a:stretch/>
        </p:blipFill>
        <p:spPr>
          <a:xfrm>
            <a:off x="3657600" y="533400"/>
            <a:ext cx="990600" cy="877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153" name="Shape 153"/>
          <p:cNvSpPr txBox="1"/>
          <p:nvPr>
            <p:ph idx="1" type="body"/>
          </p:nvPr>
        </p:nvSpPr>
        <p:spPr>
          <a:xfrm>
            <a:off x="152400" y="533400"/>
            <a:ext cx="8534400" cy="5715000"/>
          </a:xfrm>
          <a:prstGeom prst="rect">
            <a:avLst/>
          </a:prstGeom>
          <a:noFill/>
          <a:ln>
            <a:noFill/>
          </a:ln>
        </p:spPr>
        <p:txBody>
          <a:bodyPr anchorCtr="0" anchor="t" bIns="45700" lIns="91425" rIns="91425" wrap="square" tIns="45700">
            <a:noAutofit/>
          </a:bodyPr>
          <a:lstStyle/>
          <a:p>
            <a:pPr indent="-304800" lvl="0" marL="304800" marR="0" rtl="0" algn="l">
              <a:lnSpc>
                <a:spcPct val="100000"/>
              </a:lnSpc>
              <a:spcBef>
                <a:spcPts val="0"/>
              </a:spcBef>
              <a:spcAft>
                <a:spcPts val="0"/>
              </a:spcAft>
              <a:buClr>
                <a:schemeClr val="accent2"/>
              </a:buClr>
              <a:buFont typeface="Noto Sans Symbols"/>
              <a:buNone/>
            </a:pPr>
            <a:r>
              <a:rPr b="1" i="0" lang="en-US" sz="1800" u="none" cap="none" strike="noStrike">
                <a:solidFill>
                  <a:schemeClr val="accent1"/>
                </a:solidFill>
                <a:latin typeface="Arial"/>
                <a:ea typeface="Arial"/>
                <a:cs typeface="Arial"/>
                <a:sym typeface="Arial"/>
              </a:rPr>
              <a:t>Hint #1</a:t>
            </a:r>
            <a:r>
              <a:rPr b="0" i="0" lang="en-US" sz="1800" u="none" cap="none" strike="noStrike">
                <a:solidFill>
                  <a:schemeClr val="dk1"/>
                </a:solidFill>
                <a:latin typeface="Arial"/>
                <a:ea typeface="Arial"/>
                <a:cs typeface="Arial"/>
                <a:sym typeface="Arial"/>
              </a:rPr>
              <a:t> - If cloning the existing rootvg to an alternate disk and doing an update_all:</a:t>
            </a:r>
          </a:p>
          <a:p>
            <a:pPr indent="-304800" lvl="0" marL="3048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304800" lvl="0" marL="30480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While a system can be updated to a new Technology Level or Service Pack using </a:t>
            </a:r>
            <a:r>
              <a:rPr b="0" i="0" lang="en-US" sz="1600" u="none" cap="none" strike="noStrike">
                <a:solidFill>
                  <a:schemeClr val="dk1"/>
                </a:solidFill>
                <a:latin typeface="Courier New"/>
                <a:ea typeface="Courier New"/>
                <a:cs typeface="Courier New"/>
                <a:sym typeface="Courier New"/>
              </a:rPr>
              <a:t>alt_disk_install</a:t>
            </a:r>
            <a:r>
              <a:rPr b="0" i="0" lang="en-US" sz="1600" u="none" cap="none" strike="noStrike">
                <a:solidFill>
                  <a:schemeClr val="dk1"/>
                </a:solidFill>
                <a:latin typeface="Arial"/>
                <a:ea typeface="Arial"/>
                <a:cs typeface="Arial"/>
                <a:sym typeface="Arial"/>
              </a:rPr>
              <a:t>, it cannot be migrated to a new version.  To do that, the </a:t>
            </a:r>
            <a:r>
              <a:rPr b="0" i="0" lang="en-US" sz="1600" u="none" cap="none" strike="noStrike">
                <a:solidFill>
                  <a:schemeClr val="dk1"/>
                </a:solidFill>
                <a:latin typeface="Courier New"/>
                <a:ea typeface="Courier New"/>
                <a:cs typeface="Courier New"/>
                <a:sym typeface="Courier New"/>
              </a:rPr>
              <a:t>nimadm</a:t>
            </a:r>
            <a:r>
              <a:rPr b="0" i="0" lang="en-US" sz="1600" u="none" cap="none" strike="noStrike">
                <a:solidFill>
                  <a:schemeClr val="dk1"/>
                </a:solidFill>
                <a:latin typeface="Arial"/>
                <a:ea typeface="Arial"/>
                <a:cs typeface="Arial"/>
                <a:sym typeface="Arial"/>
              </a:rPr>
              <a:t> command must be used.</a:t>
            </a:r>
          </a:p>
          <a:p>
            <a:pPr indent="-304800" lvl="0" marL="304800" marR="0" rtl="0" algn="l">
              <a:lnSpc>
                <a:spcPct val="100000"/>
              </a:lnSpc>
              <a:spcBef>
                <a:spcPts val="0"/>
              </a:spcBef>
              <a:spcAft>
                <a:spcPts val="0"/>
              </a:spcAft>
              <a:buClr>
                <a:schemeClr val="accent2"/>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304800" lvl="0" marL="30480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Arial"/>
                <a:ea typeface="Arial"/>
                <a:cs typeface="Arial"/>
                <a:sym typeface="Arial"/>
              </a:rPr>
              <a:t>Prior to the alt_disk_copy with an update_all, </a:t>
            </a:r>
            <a:r>
              <a:rPr b="0" i="0" lang="en-US" sz="1600" u="none" cap="none" strike="noStrike">
                <a:solidFill>
                  <a:schemeClr val="hlink"/>
                </a:solidFill>
                <a:latin typeface="Arial"/>
                <a:ea typeface="Arial"/>
                <a:cs typeface="Arial"/>
                <a:sym typeface="Arial"/>
              </a:rPr>
              <a:t>bos.rte.install</a:t>
            </a:r>
            <a:r>
              <a:rPr b="0" i="0" lang="en-US" sz="1600" u="none" cap="none" strike="noStrike">
                <a:solidFill>
                  <a:schemeClr val="dk1"/>
                </a:solidFill>
                <a:latin typeface="Arial"/>
                <a:ea typeface="Arial"/>
                <a:cs typeface="Arial"/>
                <a:sym typeface="Arial"/>
              </a:rPr>
              <a:t> and </a:t>
            </a:r>
            <a:r>
              <a:rPr b="0" i="0" lang="en-US" sz="1600" u="none" cap="none" strike="noStrike">
                <a:solidFill>
                  <a:schemeClr val="hlink"/>
                </a:solidFill>
                <a:latin typeface="Arial"/>
                <a:ea typeface="Arial"/>
                <a:cs typeface="Arial"/>
                <a:sym typeface="Arial"/>
              </a:rPr>
              <a:t>bos.alt_disk_install.rte</a:t>
            </a:r>
            <a:r>
              <a:rPr b="0" i="0" lang="en-US" sz="1600" u="none" cap="none" strike="noStrike">
                <a:solidFill>
                  <a:schemeClr val="dk1"/>
                </a:solidFill>
                <a:latin typeface="Arial"/>
                <a:ea typeface="Arial"/>
                <a:cs typeface="Arial"/>
                <a:sym typeface="Arial"/>
              </a:rPr>
              <a:t> must be updated on the existing system:</a:t>
            </a:r>
          </a:p>
          <a:p>
            <a:pPr indent="-228600" lvl="1" marL="571500" marR="0" rtl="0" algn="l">
              <a:lnSpc>
                <a:spcPct val="100000"/>
              </a:lnSpc>
              <a:spcBef>
                <a:spcPts val="350"/>
              </a:spcBef>
              <a:spcAft>
                <a:spcPts val="0"/>
              </a:spcAft>
              <a:buClr>
                <a:schemeClr val="accent2"/>
              </a:buClr>
              <a:buSzPts val="1400"/>
              <a:buFont typeface="Arial"/>
              <a:buChar char="–"/>
            </a:pPr>
            <a:r>
              <a:rPr b="0" i="0" lang="en-US" sz="1400" u="none" cap="none" strike="noStrike">
                <a:solidFill>
                  <a:schemeClr val="dk1"/>
                </a:solidFill>
                <a:latin typeface="Arial"/>
                <a:ea typeface="Arial"/>
                <a:cs typeface="Arial"/>
                <a:sym typeface="Arial"/>
              </a:rPr>
              <a:t>They do not have any requisites, nor do they require a reboot. </a:t>
            </a:r>
          </a:p>
          <a:p>
            <a:pPr indent="-228600" lvl="1" marL="571500" marR="0" rtl="0" algn="l">
              <a:lnSpc>
                <a:spcPct val="100000"/>
              </a:lnSpc>
              <a:spcBef>
                <a:spcPts val="560"/>
              </a:spcBef>
              <a:spcAft>
                <a:spcPts val="0"/>
              </a:spcAft>
              <a:buClr>
                <a:schemeClr val="accent2"/>
              </a:buClr>
              <a:buSzPts val="1400"/>
              <a:buFont typeface="Arial"/>
              <a:buChar char="–"/>
            </a:pPr>
            <a:r>
              <a:rPr b="0" i="0" lang="en-US" sz="1400" u="none" cap="none" strike="noStrike">
                <a:solidFill>
                  <a:schemeClr val="dk1"/>
                </a:solidFill>
                <a:latin typeface="Arial"/>
                <a:ea typeface="Arial"/>
                <a:cs typeface="Arial"/>
                <a:sym typeface="Arial"/>
              </a:rPr>
              <a:t>They can be installed in the applied state, then reject them back to the previous version after the operation, if desired. </a:t>
            </a:r>
          </a:p>
          <a:p>
            <a:pPr indent="-228600" lvl="1" marL="571500" marR="0" rtl="0" algn="l">
              <a:lnSpc>
                <a:spcPct val="100000"/>
              </a:lnSpc>
              <a:spcBef>
                <a:spcPts val="560"/>
              </a:spcBef>
              <a:spcAft>
                <a:spcPts val="0"/>
              </a:spcAft>
              <a:buClr>
                <a:schemeClr val="accent2"/>
              </a:buClr>
              <a:buSzPts val="1400"/>
              <a:buFont typeface="Arial"/>
              <a:buChar char="–"/>
            </a:pPr>
            <a:r>
              <a:rPr b="0" i="0" lang="en-US" sz="1400" u="none" cap="none" strike="noStrike">
                <a:solidFill>
                  <a:schemeClr val="dk1"/>
                </a:solidFill>
                <a:latin typeface="Arial"/>
                <a:ea typeface="Arial"/>
                <a:cs typeface="Arial"/>
                <a:sym typeface="Arial"/>
              </a:rPr>
              <a:t>These two filesets deliver the updated version of the </a:t>
            </a:r>
            <a:r>
              <a:rPr b="0" i="0" lang="en-US" sz="1400" u="none" cap="none" strike="noStrike">
                <a:solidFill>
                  <a:schemeClr val="dk1"/>
                </a:solidFill>
                <a:latin typeface="Courier New"/>
                <a:ea typeface="Courier New"/>
                <a:cs typeface="Courier New"/>
                <a:sym typeface="Courier New"/>
              </a:rPr>
              <a:t>alt_disk_copy</a:t>
            </a:r>
            <a:r>
              <a:rPr b="0" i="0" lang="en-US" sz="1400" u="none" cap="none" strike="noStrike">
                <a:solidFill>
                  <a:schemeClr val="dk1"/>
                </a:solidFill>
                <a:latin typeface="Arial"/>
                <a:ea typeface="Arial"/>
                <a:cs typeface="Arial"/>
                <a:sym typeface="Arial"/>
              </a:rPr>
              <a:t> command as well as the </a:t>
            </a:r>
            <a:r>
              <a:rPr b="0" i="0" lang="en-US" sz="1400" u="none" cap="none" strike="noStrike">
                <a:solidFill>
                  <a:schemeClr val="dk1"/>
                </a:solidFill>
                <a:latin typeface="Courier New"/>
                <a:ea typeface="Courier New"/>
                <a:cs typeface="Courier New"/>
                <a:sym typeface="Courier New"/>
              </a:rPr>
              <a:t>installp </a:t>
            </a:r>
            <a:r>
              <a:rPr b="0" i="0" lang="en-US" sz="1400" u="none" cap="none" strike="noStrike">
                <a:solidFill>
                  <a:schemeClr val="dk1"/>
                </a:solidFill>
                <a:latin typeface="Arial"/>
                <a:ea typeface="Arial"/>
                <a:cs typeface="Arial"/>
                <a:sym typeface="Arial"/>
              </a:rPr>
              <a:t>command. While updating these filesets to the new version is not enforced by the alt_disk process, it is highly recommended and will result in a much higher success rate. The filesets should be updated to the level currently in the software source that you will be using to do the update_all. </a:t>
            </a:r>
          </a:p>
          <a:p>
            <a:pPr indent="-228600" lvl="1" marL="571500" marR="0" rtl="0" algn="l">
              <a:lnSpc>
                <a:spcPct val="100000"/>
              </a:lnSpc>
              <a:spcBef>
                <a:spcPts val="560"/>
              </a:spcBef>
              <a:spcAft>
                <a:spcPts val="0"/>
              </a:spcAft>
              <a:buClr>
                <a:schemeClr val="accent2"/>
              </a:buClr>
              <a:buFont typeface="Arial"/>
              <a:buNone/>
            </a:pPr>
            <a:r>
              <a:rPr b="0" i="0" lang="en-US" sz="1400" u="none" cap="none" strike="noStrike">
                <a:solidFill>
                  <a:schemeClr val="dk1"/>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xmlns:r="http://schemas.openxmlformats.org/officeDocument/2006/relationships" name="1_spiro_whitebground">
  <a:themeElements>
    <a:clrScheme name="spiro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iro_whitebground">
  <a:themeElements>
    <a:clrScheme name="spiro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