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8787"/>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 name="Shape 7"/>
          <p:cNvSpPr txBox="1"/>
          <p:nvPr>
            <p:ph idx="11" type="ftr"/>
          </p:nvPr>
        </p:nvSpPr>
        <p:spPr>
          <a:xfrm>
            <a:off x="0" y="8685212"/>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6" name="Shape 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1" name="Shape 1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8" name="Shape 14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4" name="Shape 1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0" name="Shape 1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6" name="Shape 1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1" name="Shape 17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7" name="Shape 1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3" name="Shape 18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8" name="Shape 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3" name="Shape 1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9" name="Shape 10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16" name="Shape 11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2" name="Shape 12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27" name="Shape 12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3" name="Shape 1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4" name="Shape 24"/>
        <p:cNvGrpSpPr/>
        <p:nvPr/>
      </p:nvGrpSpPr>
      <p:grpSpPr>
        <a:xfrm>
          <a:off x="0" y="0"/>
          <a:ext cx="0" cy="0"/>
          <a:chOff x="0" y="0"/>
          <a:chExt cx="0" cy="0"/>
        </a:xfrm>
      </p:grpSpPr>
      <p:sp>
        <p:nvSpPr>
          <p:cNvPr id="25" name="Shape 25"/>
          <p:cNvSpPr txBox="1"/>
          <p:nvPr>
            <p:ph type="ctrTitle"/>
          </p:nvPr>
        </p:nvSpPr>
        <p:spPr>
          <a:xfrm>
            <a:off x="390525" y="2114550"/>
            <a:ext cx="7954963" cy="147002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6" name="Shape 26"/>
          <p:cNvSpPr txBox="1"/>
          <p:nvPr>
            <p:ph idx="1" type="subTitle"/>
          </p:nvPr>
        </p:nvSpPr>
        <p:spPr>
          <a:xfrm>
            <a:off x="1944688" y="3775075"/>
            <a:ext cx="6400800" cy="138430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b="0" i="0" sz="2000" u="none" cap="none" strike="noStrike">
                <a:solidFill>
                  <a:schemeClr val="accent2"/>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630238" y="365125"/>
            <a:ext cx="7886700" cy="13255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5" name="Shape 75"/>
          <p:cNvSpPr txBox="1"/>
          <p:nvPr>
            <p:ph idx="1" type="body"/>
          </p:nvPr>
        </p:nvSpPr>
        <p:spPr>
          <a:xfrm>
            <a:off x="630238" y="1681163"/>
            <a:ext cx="3868737"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630238" y="2505075"/>
            <a:ext cx="3868737"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3" type="body"/>
          </p:nvPr>
        </p:nvSpPr>
        <p:spPr>
          <a:xfrm>
            <a:off x="4629150" y="1681163"/>
            <a:ext cx="3887788" cy="823912"/>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accent2"/>
              </a:buClr>
              <a:buSzPts val="18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4" type="body"/>
          </p:nvPr>
        </p:nvSpPr>
        <p:spPr>
          <a:xfrm>
            <a:off x="4629150" y="2505075"/>
            <a:ext cx="3887788" cy="3684588"/>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0" name="Shape 80"/>
        <p:cNvGrpSpPr/>
        <p:nvPr/>
      </p:nvGrpSpPr>
      <p:grpSpPr>
        <a:xfrm>
          <a:off x="0" y="0"/>
          <a:ext cx="0" cy="0"/>
          <a:chOff x="0" y="0"/>
          <a:chExt cx="0" cy="0"/>
        </a:xfrm>
      </p:grpSpPr>
      <p:sp>
        <p:nvSpPr>
          <p:cNvPr id="81" name="Shape 81"/>
          <p:cNvSpPr txBox="1"/>
          <p:nvPr>
            <p:ph type="title"/>
          </p:nvPr>
        </p:nvSpPr>
        <p:spPr>
          <a:xfrm>
            <a:off x="623888" y="1709738"/>
            <a:ext cx="78867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60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82" name="Shape 82"/>
          <p:cNvSpPr txBox="1"/>
          <p:nvPr>
            <p:ph idx="1" type="body"/>
          </p:nvPr>
        </p:nvSpPr>
        <p:spPr>
          <a:xfrm>
            <a:off x="623888" y="4589463"/>
            <a:ext cx="7886700" cy="1500187"/>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1400"/>
              <a:buFont typeface="Arial"/>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400"/>
              <a:buFont typeface="Arial"/>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41" name="Shape 41"/>
        <p:cNvGrpSpPr/>
        <p:nvPr/>
      </p:nvGrpSpPr>
      <p:grpSpPr>
        <a:xfrm>
          <a:off x="0" y="0"/>
          <a:ext cx="0" cy="0"/>
          <a:chOff x="0" y="0"/>
          <a:chExt cx="0" cy="0"/>
        </a:xfrm>
      </p:grpSpPr>
      <p:sp>
        <p:nvSpPr>
          <p:cNvPr id="42" name="Shape 42"/>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4" name="Shape 44"/>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47" name="Shape 47"/>
          <p:cNvSpPr txBox="1"/>
          <p:nvPr>
            <p:ph idx="1" type="body"/>
          </p:nvPr>
        </p:nvSpPr>
        <p:spPr>
          <a:xfrm>
            <a:off x="1112838" y="1776413"/>
            <a:ext cx="3597275"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idx="2" type="body"/>
          </p:nvPr>
        </p:nvSpPr>
        <p:spPr>
          <a:xfrm>
            <a:off x="4862513" y="1776413"/>
            <a:ext cx="3598862"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50" name="Shape 50"/>
        <p:cNvGrpSpPr/>
        <p:nvPr/>
      </p:nvGrpSpPr>
      <p:grpSpPr>
        <a:xfrm>
          <a:off x="0" y="0"/>
          <a:ext cx="0" cy="0"/>
          <a:chOff x="0" y="0"/>
          <a:chExt cx="0" cy="0"/>
        </a:xfrm>
      </p:grpSpPr>
      <p:sp>
        <p:nvSpPr>
          <p:cNvPr id="51" name="Shape 51"/>
          <p:cNvSpPr txBox="1"/>
          <p:nvPr>
            <p:ph type="title"/>
          </p:nvPr>
        </p:nvSpPr>
        <p:spPr>
          <a:xfrm rot="5400000">
            <a:off x="5019675" y="2236788"/>
            <a:ext cx="4806950" cy="207645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2" name="Shape 52"/>
          <p:cNvSpPr txBox="1"/>
          <p:nvPr>
            <p:ph idx="1" type="body"/>
          </p:nvPr>
        </p:nvSpPr>
        <p:spPr>
          <a:xfrm rot="5400000">
            <a:off x="789781" y="235744"/>
            <a:ext cx="4806950" cy="607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4" name="Shape 54"/>
        <p:cNvGrpSpPr/>
        <p:nvPr/>
      </p:nvGrpSpPr>
      <p:grpSpPr>
        <a:xfrm>
          <a:off x="0" y="0"/>
          <a:ext cx="0" cy="0"/>
          <a:chOff x="0" y="0"/>
          <a:chExt cx="0" cy="0"/>
        </a:xfrm>
      </p:grpSpPr>
      <p:sp>
        <p:nvSpPr>
          <p:cNvPr id="55" name="Shape 55"/>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56" name="Shape 56"/>
          <p:cNvSpPr txBox="1"/>
          <p:nvPr>
            <p:ph idx="1" type="body"/>
          </p:nvPr>
        </p:nvSpPr>
        <p:spPr>
          <a:xfrm rot="5400000">
            <a:off x="2836068" y="53181"/>
            <a:ext cx="3902075" cy="7348537"/>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sz="1800">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8" name="Shape 58"/>
        <p:cNvGrpSpPr/>
        <p:nvPr/>
      </p:nvGrpSpPr>
      <p:grpSpPr>
        <a:xfrm>
          <a:off x="0" y="0"/>
          <a:ext cx="0" cy="0"/>
          <a:chOff x="0" y="0"/>
          <a:chExt cx="0" cy="0"/>
        </a:xfrm>
      </p:grpSpPr>
      <p:sp>
        <p:nvSpPr>
          <p:cNvPr id="59" name="Shape 59"/>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0" name="Shape 60"/>
          <p:cNvSpPr/>
          <p:nvPr>
            <p:ph idx="2" type="pic"/>
          </p:nvPr>
        </p:nvSpPr>
        <p:spPr>
          <a:xfrm>
            <a:off x="3887788" y="987425"/>
            <a:ext cx="4629150" cy="4873625"/>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400"/>
              <a:buFont typeface="Noto Sans Symbols"/>
              <a:buNone/>
              <a:defRPr sz="3200">
                <a:solidFill>
                  <a:schemeClr val="dk1"/>
                </a:solidFill>
                <a:latin typeface="Arial"/>
                <a:ea typeface="Arial"/>
                <a:cs typeface="Arial"/>
                <a:sym typeface="Arial"/>
              </a:defRPr>
            </a:lvl1pPr>
            <a:lvl2pPr indent="0" lvl="1" marL="457200" marR="0" rtl="0" algn="l">
              <a:spcBef>
                <a:spcPts val="700"/>
              </a:spcBef>
              <a:spcAft>
                <a:spcPts val="420"/>
              </a:spcAft>
              <a:buClr>
                <a:schemeClr val="accent2"/>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1" name="Shape 61"/>
          <p:cNvSpPr txBox="1"/>
          <p:nvPr>
            <p:ph idx="1"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65" name="Shape 65"/>
          <p:cNvSpPr txBox="1"/>
          <p:nvPr>
            <p:ph idx="1" type="body"/>
          </p:nvPr>
        </p:nvSpPr>
        <p:spPr>
          <a:xfrm>
            <a:off x="3887788" y="987425"/>
            <a:ext cx="4629150" cy="4873625"/>
          </a:xfrm>
          <a:prstGeom prst="rect">
            <a:avLst/>
          </a:prstGeom>
          <a:noFill/>
          <a:ln>
            <a:noFill/>
          </a:ln>
        </p:spPr>
        <p:txBody>
          <a:bodyPr anchorCtr="0" anchor="t" bIns="91425" lIns="91425" rIns="91425" wrap="square" tIns="91425"/>
          <a:lstStyle>
            <a:lvl1pPr indent="-25400" lvl="0" marL="228600" marR="0" rtl="0" algn="l">
              <a:spcBef>
                <a:spcPts val="0"/>
              </a:spcBef>
              <a:spcAft>
                <a:spcPts val="0"/>
              </a:spcAft>
              <a:buClr>
                <a:schemeClr val="accent2"/>
              </a:buClr>
              <a:buSzPts val="3200"/>
              <a:buFont typeface="Noto Sans Symbols"/>
              <a:buChar char="▪"/>
              <a:defRPr sz="3200">
                <a:solidFill>
                  <a:schemeClr val="dk1"/>
                </a:solidFill>
                <a:latin typeface="Arial"/>
                <a:ea typeface="Arial"/>
                <a:cs typeface="Arial"/>
                <a:sym typeface="Arial"/>
              </a:defRPr>
            </a:lvl1pPr>
            <a:lvl2pPr indent="7937" lvl="1" marL="512763" marR="0" rtl="0" algn="l">
              <a:spcBef>
                <a:spcPts val="700"/>
              </a:spcBef>
              <a:spcAft>
                <a:spcPts val="420"/>
              </a:spcAft>
              <a:buClr>
                <a:schemeClr val="accent2"/>
              </a:buClr>
              <a:buSzPts val="2800"/>
              <a:buFont typeface="Arial"/>
              <a:buChar char="–"/>
              <a:defRPr b="0" i="0" sz="2800" u="none" cap="none" strike="noStrike">
                <a:solidFill>
                  <a:schemeClr val="dk1"/>
                </a:solidFill>
                <a:latin typeface="Arial"/>
                <a:ea typeface="Arial"/>
                <a:cs typeface="Arial"/>
                <a:sym typeface="Arial"/>
              </a:defRPr>
            </a:lvl2pPr>
            <a:lvl3pPr indent="-28575" lvl="2" marL="803275"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53975" lvl="3" marL="114617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indent="-42862" lvl="4" marL="1427163"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accent2"/>
              </a:buClr>
              <a:buSzPts val="1800"/>
              <a:buFont typeface="Noto Sans Symbols"/>
              <a:buNone/>
              <a:defRPr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14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14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4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72" name="Shape 72"/>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jpg"/><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6.jpg"/><Relationship Id="rId3" Type="http://schemas.openxmlformats.org/officeDocument/2006/relationships/image" Target="../media/image1.jpg"/><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0" y="1695450"/>
            <a:ext cx="9151937" cy="3478212"/>
            <a:chOff x="0" y="1695450"/>
            <a:chExt cx="9151937" cy="3478212"/>
          </a:xfrm>
        </p:grpSpPr>
        <p:pic>
          <p:nvPicPr>
            <p:cNvPr descr="6" id="11" name="Shape 11"/>
            <p:cNvPicPr preferRelativeResize="0"/>
            <p:nvPr/>
          </p:nvPicPr>
          <p:blipFill rotWithShape="1">
            <a:blip r:embed="rId1">
              <a:alphaModFix/>
            </a:blip>
            <a:srcRect b="0" l="0" r="51400" t="0"/>
            <a:stretch/>
          </p:blipFill>
          <p:spPr>
            <a:xfrm flipH="1">
              <a:off x="0" y="1695450"/>
              <a:ext cx="9151937" cy="3478212"/>
            </a:xfrm>
            <a:prstGeom prst="rect">
              <a:avLst/>
            </a:prstGeom>
            <a:noFill/>
            <a:ln>
              <a:noFill/>
            </a:ln>
          </p:spPr>
        </p:pic>
        <p:sp>
          <p:nvSpPr>
            <p:cNvPr id="12" name="Shape 12"/>
            <p:cNvSpPr txBox="1"/>
            <p:nvPr/>
          </p:nvSpPr>
          <p:spPr>
            <a:xfrm>
              <a:off x="0" y="1695450"/>
              <a:ext cx="9144000" cy="3463925"/>
            </a:xfrm>
            <a:prstGeom prst="rect">
              <a:avLst/>
            </a:prstGeom>
            <a:gradFill>
              <a:gsLst>
                <a:gs pos="0">
                  <a:schemeClr val="lt1"/>
                </a:gs>
                <a:gs pos="100000">
                  <a:srgbClr val="FFFFFF">
                    <a:alpha val="0"/>
                  </a:srgbClr>
                </a:gs>
              </a:gsLst>
              <a:lin ang="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descr="6" id="13" name="Shape 13"/>
          <p:cNvPicPr preferRelativeResize="0"/>
          <p:nvPr/>
        </p:nvPicPr>
        <p:blipFill rotWithShape="1">
          <a:blip r:embed="rId2">
            <a:alphaModFix/>
          </a:blip>
          <a:srcRect b="540" l="0" r="0" t="0"/>
          <a:stretch/>
        </p:blipFill>
        <p:spPr>
          <a:xfrm>
            <a:off x="0" y="5168900"/>
            <a:ext cx="9144000" cy="1690687"/>
          </a:xfrm>
          <a:prstGeom prst="rect">
            <a:avLst/>
          </a:prstGeom>
          <a:noFill/>
          <a:ln>
            <a:noFill/>
          </a:ln>
        </p:spPr>
      </p:pic>
      <p:pic>
        <p:nvPicPr>
          <p:cNvPr descr="6" id="14" name="Shape 14"/>
          <p:cNvPicPr preferRelativeResize="0"/>
          <p:nvPr/>
        </p:nvPicPr>
        <p:blipFill rotWithShape="1">
          <a:blip r:embed="rId3">
            <a:alphaModFix/>
          </a:blip>
          <a:srcRect b="0" l="0" r="0" t="0"/>
          <a:stretch/>
        </p:blipFill>
        <p:spPr>
          <a:xfrm>
            <a:off x="0" y="0"/>
            <a:ext cx="9144000" cy="1689100"/>
          </a:xfrm>
          <a:prstGeom prst="rect">
            <a:avLst/>
          </a:prstGeom>
          <a:noFill/>
          <a:ln>
            <a:noFill/>
          </a:ln>
        </p:spPr>
      </p:pic>
      <p:pic>
        <p:nvPicPr>
          <p:cNvPr descr="ibm_white_logo_300dpi" id="15" name="Shape 15"/>
          <p:cNvPicPr preferRelativeResize="0"/>
          <p:nvPr/>
        </p:nvPicPr>
        <p:blipFill rotWithShape="1">
          <a:blip r:embed="rId4">
            <a:alphaModFix/>
          </a:blip>
          <a:srcRect b="0" l="0" r="6656" t="0"/>
          <a:stretch/>
        </p:blipFill>
        <p:spPr>
          <a:xfrm>
            <a:off x="7524750" y="687387"/>
            <a:ext cx="1001712" cy="400050"/>
          </a:xfrm>
          <a:prstGeom prst="rect">
            <a:avLst/>
          </a:prstGeom>
          <a:noFill/>
          <a:ln>
            <a:noFill/>
          </a:ln>
        </p:spPr>
      </p:pic>
      <p:sp>
        <p:nvSpPr>
          <p:cNvPr id="16" name="Shape 16"/>
          <p:cNvSpPr txBox="1"/>
          <p:nvPr/>
        </p:nvSpPr>
        <p:spPr>
          <a:xfrm>
            <a:off x="7324725" y="6270625"/>
            <a:ext cx="1549400"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2012 IBM Corporation</a:t>
            </a:r>
          </a:p>
        </p:txBody>
      </p:sp>
      <p:cxnSp>
        <p:nvCxnSpPr>
          <p:cNvPr id="17" name="Shape 17"/>
          <p:cNvCxnSpPr/>
          <p:nvPr/>
        </p:nvCxnSpPr>
        <p:spPr>
          <a:xfrm rot="10800000">
            <a:off x="1863725" y="4217987"/>
            <a:ext cx="0" cy="941387"/>
          </a:xfrm>
          <a:prstGeom prst="straightConnector1">
            <a:avLst/>
          </a:prstGeom>
          <a:noFill/>
          <a:ln cap="flat" cmpd="sng" w="12700">
            <a:solidFill>
              <a:schemeClr val="dk2"/>
            </a:solidFill>
            <a:prstDash val="solid"/>
            <a:miter lim="8000"/>
            <a:headEnd len="med" w="med" type="none"/>
            <a:tailEnd len="med" w="med" type="none"/>
          </a:ln>
        </p:spPr>
      </p:cxnSp>
      <p:pic>
        <p:nvPicPr>
          <p:cNvPr descr="circleR" id="18" name="Shape 18"/>
          <p:cNvPicPr preferRelativeResize="0"/>
          <p:nvPr/>
        </p:nvPicPr>
        <p:blipFill rotWithShape="1">
          <a:blip r:embed="rId5">
            <a:alphaModFix/>
          </a:blip>
          <a:srcRect b="0" l="0" r="0" t="0"/>
          <a:stretch/>
        </p:blipFill>
        <p:spPr>
          <a:xfrm>
            <a:off x="8539162" y="996950"/>
            <a:ext cx="109537" cy="101600"/>
          </a:xfrm>
          <a:prstGeom prst="rect">
            <a:avLst/>
          </a:prstGeom>
          <a:noFill/>
          <a:ln>
            <a:noFill/>
          </a:ln>
        </p:spPr>
      </p:pic>
      <p:sp>
        <p:nvSpPr>
          <p:cNvPr id="19" name="Shape 19"/>
          <p:cNvSpPr txBox="1"/>
          <p:nvPr/>
        </p:nvSpPr>
        <p:spPr>
          <a:xfrm>
            <a:off x="2006600" y="1287462"/>
            <a:ext cx="4103687" cy="306387"/>
          </a:xfrm>
          <a:prstGeom prst="rect">
            <a:avLst/>
          </a:prstGeom>
          <a:noFill/>
          <a:ln>
            <a:noFill/>
          </a:ln>
        </p:spPr>
        <p:txBody>
          <a:bodyPr anchorCtr="0" anchor="ctr" bIns="19050" lIns="19050" rIns="19050" wrap="square" tIns="19050">
            <a:noAutofit/>
          </a:bodyPr>
          <a:lstStyle/>
          <a:p>
            <a:pPr indent="-342900" lvl="0" marL="342900" marR="0" rtl="0" algn="l">
              <a:lnSpc>
                <a:spcPct val="98000"/>
              </a:lnSpc>
              <a:spcBef>
                <a:spcPts val="0"/>
              </a:spcBef>
              <a:spcAft>
                <a:spcPts val="0"/>
              </a:spcAft>
              <a:buClr>
                <a:srgbClr val="FFFFFF"/>
              </a:buClr>
              <a:buFont typeface="Arial"/>
              <a:buNone/>
            </a:pPr>
            <a:r>
              <a:rPr b="0" i="0" lang="en-US" sz="1800" u="none">
                <a:solidFill>
                  <a:srgbClr val="FFFFFF"/>
                </a:solidFill>
                <a:latin typeface="Arial"/>
                <a:ea typeface="Arial"/>
                <a:cs typeface="Arial"/>
                <a:sym typeface="Arial"/>
              </a:rPr>
              <a:t>CTS Skills Transfer Training Session</a:t>
            </a:r>
          </a:p>
        </p:txBody>
      </p:sp>
      <p:sp>
        <p:nvSpPr>
          <p:cNvPr id="20" name="Shape 20"/>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21" name="Shape 21"/>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5391150" y="6221412"/>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pic>
        <p:nvPicPr>
          <p:cNvPr descr="6" id="30" name="Shape 30"/>
          <p:cNvPicPr preferRelativeResize="0"/>
          <p:nvPr/>
        </p:nvPicPr>
        <p:blipFill rotWithShape="1">
          <a:blip r:embed="rId1">
            <a:alphaModFix/>
          </a:blip>
          <a:srcRect b="40698" l="0" r="0" t="0"/>
          <a:stretch/>
        </p:blipFill>
        <p:spPr>
          <a:xfrm>
            <a:off x="0" y="6470650"/>
            <a:ext cx="9144000" cy="387350"/>
          </a:xfrm>
          <a:prstGeom prst="rect">
            <a:avLst/>
          </a:prstGeom>
          <a:noFill/>
          <a:ln>
            <a:noFill/>
          </a:ln>
        </p:spPr>
      </p:pic>
      <p:pic>
        <p:nvPicPr>
          <p:cNvPr descr="6" id="31" name="Shape 31"/>
          <p:cNvPicPr preferRelativeResize="0"/>
          <p:nvPr/>
        </p:nvPicPr>
        <p:blipFill rotWithShape="1">
          <a:blip r:embed="rId2">
            <a:alphaModFix/>
          </a:blip>
          <a:srcRect b="13722" l="0" r="0" t="27067"/>
          <a:stretch/>
        </p:blipFill>
        <p:spPr>
          <a:xfrm>
            <a:off x="0" y="0"/>
            <a:ext cx="9144000" cy="384175"/>
          </a:xfrm>
          <a:prstGeom prst="rect">
            <a:avLst/>
          </a:prstGeom>
          <a:noFill/>
          <a:ln>
            <a:noFill/>
          </a:ln>
        </p:spPr>
      </p:pic>
      <p:sp>
        <p:nvSpPr>
          <p:cNvPr id="32" name="Shape 32"/>
          <p:cNvSpPr txBox="1"/>
          <p:nvPr>
            <p:ph type="title"/>
          </p:nvPr>
        </p:nvSpPr>
        <p:spPr>
          <a:xfrm>
            <a:off x="153987" y="871537"/>
            <a:ext cx="8245475" cy="4984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accent1"/>
                </a:solidFill>
                <a:latin typeface="Arial"/>
                <a:ea typeface="Arial"/>
                <a:cs typeface="Arial"/>
                <a:sym typeface="Arial"/>
              </a:defRPr>
            </a:lvl9pPr>
          </a:lstStyle>
          <a:p/>
        </p:txBody>
      </p:sp>
      <p:sp>
        <p:nvSpPr>
          <p:cNvPr id="33" name="Shape 33"/>
          <p:cNvSpPr txBox="1"/>
          <p:nvPr>
            <p:ph idx="1" type="body"/>
          </p:nvPr>
        </p:nvSpPr>
        <p:spPr>
          <a:xfrm>
            <a:off x="1112837" y="1776412"/>
            <a:ext cx="7348537" cy="3902075"/>
          </a:xfrm>
          <a:prstGeom prst="rect">
            <a:avLst/>
          </a:prstGeom>
          <a:noFill/>
          <a:ln>
            <a:noFill/>
          </a:ln>
        </p:spPr>
        <p:txBody>
          <a:bodyPr anchorCtr="0" anchor="t" bIns="91425" lIns="91425" rIns="91425" wrap="square" tIns="91425"/>
          <a:lstStyle>
            <a:lvl1pPr indent="-114300" lvl="0" marL="228600" marR="0" rtl="0" algn="l">
              <a:spcBef>
                <a:spcPts val="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1pPr>
            <a:lvl2pPr indent="-80962" lvl="1" marL="512763" marR="0" rtl="0" algn="l">
              <a:spcBef>
                <a:spcPts val="350"/>
              </a:spcBef>
              <a:spcAft>
                <a:spcPts val="210"/>
              </a:spcAft>
              <a:buClr>
                <a:schemeClr val="accent2"/>
              </a:buClr>
              <a:buSzPts val="1400"/>
              <a:buFont typeface="Arial"/>
              <a:buChar char="–"/>
              <a:defRPr b="0" i="0" sz="1400" u="none" cap="none" strike="noStrike">
                <a:solidFill>
                  <a:schemeClr val="dk1"/>
                </a:solidFill>
                <a:latin typeface="Arial"/>
                <a:ea typeface="Arial"/>
                <a:cs typeface="Arial"/>
                <a:sym typeface="Arial"/>
              </a:defRPr>
            </a:lvl2pPr>
            <a:lvl3pPr indent="-92075" lvl="2" marL="8032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3pPr>
            <a:lvl4pPr indent="-92075" lvl="3" marL="1146175"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4pPr>
            <a:lvl5pPr indent="-80962" lvl="4" marL="1427163" marR="0" rtl="0" algn="l">
              <a:spcBef>
                <a:spcPts val="280"/>
              </a:spcBef>
              <a:spcAft>
                <a:spcPts val="0"/>
              </a:spcAft>
              <a:buClr>
                <a:schemeClr val="accent2"/>
              </a:buClr>
              <a:buSzPts val="1400"/>
              <a:buFont typeface="Arial"/>
              <a:buChar char="–"/>
              <a:defRPr b="0" i="0" sz="14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153987" y="6502400"/>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fld id="{00000000-1234-1234-1234-123412341234}" type="slidenum">
              <a:rPr b="1" i="0" lang="en-US" sz="1000" u="none">
                <a:solidFill>
                  <a:schemeClr val="lt1"/>
                </a:solidFill>
                <a:latin typeface="Arial"/>
                <a:ea typeface="Arial"/>
                <a:cs typeface="Arial"/>
                <a:sym typeface="Arial"/>
              </a:rPr>
              <a:t>‹#›</a:t>
            </a:fld>
          </a:p>
        </p:txBody>
      </p:sp>
      <p:sp>
        <p:nvSpPr>
          <p:cNvPr id="35" name="Shape 35"/>
          <p:cNvSpPr txBox="1"/>
          <p:nvPr/>
        </p:nvSpPr>
        <p:spPr>
          <a:xfrm>
            <a:off x="1447800" y="52387"/>
            <a:ext cx="1970087"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1400" u="none">
                <a:solidFill>
                  <a:schemeClr val="lt1"/>
                </a:solidFill>
                <a:latin typeface="Arial"/>
                <a:ea typeface="Arial"/>
                <a:cs typeface="Arial"/>
                <a:sym typeface="Arial"/>
              </a:rPr>
              <a:t>AIX Multibos Overview</a:t>
            </a:r>
          </a:p>
        </p:txBody>
      </p:sp>
      <p:sp>
        <p:nvSpPr>
          <p:cNvPr id="36" name="Shape 36"/>
          <p:cNvSpPr txBox="1"/>
          <p:nvPr/>
        </p:nvSpPr>
        <p:spPr>
          <a:xfrm>
            <a:off x="1447800" y="6502400"/>
            <a:ext cx="594042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US" sz="1000" u="none">
                <a:solidFill>
                  <a:schemeClr val="lt1"/>
                </a:solidFill>
                <a:latin typeface="Arial"/>
                <a:ea typeface="Arial"/>
                <a:cs typeface="Arial"/>
                <a:sym typeface="Arial"/>
              </a:rPr>
              <a:t>AIX Multibos CTS Skills Transfer</a:t>
            </a:r>
            <a:r>
              <a:rPr b="0" i="0" lang="en-US" sz="1000" u="none">
                <a:solidFill>
                  <a:schemeClr val="lt1"/>
                </a:solidFill>
                <a:latin typeface="Arial"/>
                <a:ea typeface="Arial"/>
                <a:cs typeface="Arial"/>
                <a:sym typeface="Arial"/>
              </a:rPr>
              <a:t>  </a:t>
            </a:r>
          </a:p>
        </p:txBody>
      </p:sp>
      <p:sp>
        <p:nvSpPr>
          <p:cNvPr id="37" name="Shape 37"/>
          <p:cNvSpPr txBox="1"/>
          <p:nvPr/>
        </p:nvSpPr>
        <p:spPr>
          <a:xfrm>
            <a:off x="5672137" y="6499225"/>
            <a:ext cx="3359150"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chemeClr val="lt1"/>
              </a:buClr>
              <a:buFont typeface="Arial"/>
              <a:buNone/>
            </a:pPr>
            <a:r>
              <a:rPr b="0" i="0" lang="en-US" sz="1000" u="none">
                <a:solidFill>
                  <a:schemeClr val="lt1"/>
                </a:solidFill>
                <a:latin typeface="Arial"/>
                <a:ea typeface="Arial"/>
                <a:cs typeface="Arial"/>
                <a:sym typeface="Arial"/>
              </a:rPr>
              <a:t>© 2012 IBM Corporation</a:t>
            </a:r>
          </a:p>
        </p:txBody>
      </p:sp>
      <p:pic>
        <p:nvPicPr>
          <p:cNvPr descr="ibm_light_gray_logo_300dpi" id="38" name="Shape 38"/>
          <p:cNvPicPr preferRelativeResize="0"/>
          <p:nvPr/>
        </p:nvPicPr>
        <p:blipFill rotWithShape="1">
          <a:blip r:embed="rId3">
            <a:alphaModFix/>
          </a:blip>
          <a:srcRect b="0" l="0" r="6665" t="0"/>
          <a:stretch/>
        </p:blipFill>
        <p:spPr>
          <a:xfrm>
            <a:off x="8461375" y="61912"/>
            <a:ext cx="622300" cy="247650"/>
          </a:xfrm>
          <a:prstGeom prst="rect">
            <a:avLst/>
          </a:prstGeom>
          <a:noFill/>
          <a:ln>
            <a:noFill/>
          </a:ln>
        </p:spPr>
      </p:pic>
      <p:cxnSp>
        <p:nvCxnSpPr>
          <p:cNvPr id="39" name="Shape 39"/>
          <p:cNvCxnSpPr/>
          <p:nvPr/>
        </p:nvCxnSpPr>
        <p:spPr>
          <a:xfrm>
            <a:off x="1447800" y="147637"/>
            <a:ext cx="0" cy="234950"/>
          </a:xfrm>
          <a:prstGeom prst="straightConnector1">
            <a:avLst/>
          </a:prstGeom>
          <a:noFill/>
          <a:ln cap="flat" cmpd="sng" w="9525">
            <a:solidFill>
              <a:schemeClr val="lt1"/>
            </a:solidFill>
            <a:prstDash val="solid"/>
            <a:miter lim="8000"/>
            <a:headEnd len="med" w="med" type="none"/>
            <a:tailEnd len="med" w="med" type="none"/>
          </a:ln>
        </p:spPr>
      </p:cxnSp>
      <p:cxnSp>
        <p:nvCxnSpPr>
          <p:cNvPr id="40" name="Shape 40"/>
          <p:cNvCxnSpPr/>
          <p:nvPr/>
        </p:nvCxnSpPr>
        <p:spPr>
          <a:xfrm>
            <a:off x="1447800" y="6475412"/>
            <a:ext cx="0" cy="192087"/>
          </a:xfrm>
          <a:prstGeom prst="straightConnector1">
            <a:avLst/>
          </a:prstGeom>
          <a:noFill/>
          <a:ln cap="flat" cmpd="sng" w="9525">
            <a:solidFill>
              <a:schemeClr val="lt1"/>
            </a:solidFill>
            <a:prstDash val="solid"/>
            <a:miter lim="8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90525" y="2114550"/>
            <a:ext cx="7954962" cy="147002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2800" u="none" cap="none" strike="noStrike">
                <a:solidFill>
                  <a:schemeClr val="dk1"/>
                </a:solidFill>
                <a:latin typeface="Arial"/>
                <a:ea typeface="Arial"/>
                <a:cs typeface="Arial"/>
                <a:sym typeface="Arial"/>
              </a:rPr>
              <a:t>Multiple Instances of rootvg Over a Single Disk</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(multibos)</a:t>
            </a:r>
          </a:p>
        </p:txBody>
      </p:sp>
      <p:sp>
        <p:nvSpPr>
          <p:cNvPr id="89" name="Shape 89"/>
          <p:cNvSpPr txBox="1"/>
          <p:nvPr>
            <p:ph idx="1" type="subTitle"/>
          </p:nvPr>
        </p:nvSpPr>
        <p:spPr>
          <a:xfrm>
            <a:off x="1944687" y="3775075"/>
            <a:ext cx="6400800" cy="1384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Font typeface="Noto Sans Symbols"/>
              <a:buNone/>
            </a:pPr>
            <a:r>
              <a:rPr b="0" i="0" lang="en-US" sz="2000" u="none" cap="none" strike="noStrike">
                <a:solidFill>
                  <a:schemeClr val="accent2"/>
                </a:solidFill>
                <a:latin typeface="Arial"/>
                <a:ea typeface="Arial"/>
                <a:cs typeface="Arial"/>
                <a:sym typeface="Arial"/>
              </a:rPr>
              <a:t>Rob Nava CTS</a:t>
            </a:r>
          </a:p>
        </p:txBody>
      </p:sp>
      <p:sp>
        <p:nvSpPr>
          <p:cNvPr id="90" name="Shape 90"/>
          <p:cNvSpPr txBox="1"/>
          <p:nvPr/>
        </p:nvSpPr>
        <p:spPr>
          <a:xfrm>
            <a:off x="2024062" y="6221412"/>
            <a:ext cx="2897187" cy="3111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Clr>
                <a:srgbClr val="FFFFFF"/>
              </a:buClr>
              <a:buFont typeface="Arial"/>
              <a:buNone/>
            </a:pPr>
            <a:r>
              <a:rPr b="0" i="0" lang="en-US" sz="1300" u="none">
                <a:solidFill>
                  <a:srgbClr val="FFFFFF"/>
                </a:solidFill>
                <a:latin typeface="Arial"/>
                <a:ea typeface="Arial"/>
                <a:cs typeface="Arial"/>
                <a:sym typeface="Arial"/>
              </a:rPr>
              <a:t>AIX Multibos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152400" y="457200"/>
            <a:ext cx="8610600" cy="9906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As an example, after multibos is run with an update operation, you can enter a shell on the standby instance.  From here, commands can be run to check the status of the installation.</a:t>
            </a:r>
          </a:p>
        </p:txBody>
      </p:sp>
      <p:pic>
        <p:nvPicPr>
          <p:cNvPr id="144" name="Shape 144"/>
          <p:cNvPicPr preferRelativeResize="0"/>
          <p:nvPr/>
        </p:nvPicPr>
        <p:blipFill rotWithShape="1">
          <a:blip r:embed="rId3">
            <a:alphaModFix/>
          </a:blip>
          <a:srcRect b="0" l="0" r="0" t="0"/>
          <a:stretch/>
        </p:blipFill>
        <p:spPr>
          <a:xfrm>
            <a:off x="1981200" y="1143000"/>
            <a:ext cx="5715000" cy="4640262"/>
          </a:xfrm>
          <a:prstGeom prst="rect">
            <a:avLst/>
          </a:prstGeom>
          <a:noFill/>
          <a:ln>
            <a:noFill/>
          </a:ln>
        </p:spPr>
      </p:pic>
      <p:sp>
        <p:nvSpPr>
          <p:cNvPr id="145" name="Shape 145"/>
          <p:cNvSpPr txBox="1"/>
          <p:nvPr/>
        </p:nvSpPr>
        <p:spPr>
          <a:xfrm>
            <a:off x="381000" y="5791200"/>
            <a:ext cx="8077200" cy="58102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  To exit the MULTIBOS&gt; shell, simply type the </a:t>
            </a:r>
            <a:r>
              <a:rPr b="0" i="0" lang="en-US" sz="1600" u="none">
                <a:solidFill>
                  <a:schemeClr val="dk1"/>
                </a:solidFill>
                <a:latin typeface="Courier New"/>
                <a:ea typeface="Courier New"/>
                <a:cs typeface="Courier New"/>
                <a:sym typeface="Courier New"/>
              </a:rPr>
              <a:t>exit</a:t>
            </a:r>
            <a:r>
              <a:rPr b="0" i="0" lang="en-US" sz="1600" u="none">
                <a:solidFill>
                  <a:schemeClr val="dk1"/>
                </a:solidFill>
                <a:latin typeface="Arial"/>
                <a:ea typeface="Arial"/>
                <a:cs typeface="Arial"/>
                <a:sym typeface="Arial"/>
              </a:rPr>
              <a:t> command and the filesystems will be unmounted. Only install related commands are tested in this shell.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152400" y="533400"/>
            <a:ext cx="7348537" cy="31242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Change over to the standby BOS instance by changing the bootlist to the standby BLV, then rebooting the server:</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169862" lvl="1" marL="512762" marR="0" rtl="0" algn="l">
              <a:lnSpc>
                <a:spcPct val="100000"/>
              </a:lnSpc>
              <a:spcBef>
                <a:spcPts val="350"/>
              </a:spcBef>
              <a:spcAft>
                <a:spcPts val="0"/>
              </a:spcAft>
              <a:buClr>
                <a:schemeClr val="accent2"/>
              </a:buClr>
              <a:buFont typeface="Arial"/>
              <a:buNone/>
            </a:pPr>
            <a:r>
              <a:rPr b="0" i="1" lang="en-US" sz="1400" u="none" cap="none" strike="noStrike">
                <a:solidFill>
                  <a:schemeClr val="dk1"/>
                </a:solidFill>
                <a:latin typeface="Arial"/>
                <a:ea typeface="Arial"/>
                <a:cs typeface="Arial"/>
                <a:sym typeface="Arial"/>
              </a:rPr>
              <a:t># </a:t>
            </a:r>
            <a:r>
              <a:rPr b="0" i="1" lang="en-US" sz="1400" u="none" cap="none" strike="noStrike">
                <a:solidFill>
                  <a:schemeClr val="hlink"/>
                </a:solidFill>
                <a:latin typeface="Arial"/>
                <a:ea typeface="Arial"/>
                <a:cs typeface="Arial"/>
                <a:sym typeface="Arial"/>
              </a:rPr>
              <a:t>bootlist -m normal hdisk0 blv=bos_hd5 hdisk0 blv=hd5</a:t>
            </a:r>
          </a:p>
          <a:p>
            <a:pPr indent="-169862" lvl="1" marL="512762" marR="0" rtl="0" algn="l">
              <a:lnSpc>
                <a:spcPct val="100000"/>
              </a:lnSpc>
              <a:spcBef>
                <a:spcPts val="560"/>
              </a:spcBef>
              <a:spcAft>
                <a:spcPts val="0"/>
              </a:spcAft>
              <a:buClr>
                <a:schemeClr val="accent2"/>
              </a:buClr>
              <a:buFont typeface="Arial"/>
              <a:buNone/>
            </a:pPr>
            <a:r>
              <a:rPr b="0" i="1" lang="en-US" sz="1400" u="none" cap="none" strike="noStrike">
                <a:solidFill>
                  <a:schemeClr val="dk1"/>
                </a:solidFill>
                <a:latin typeface="Arial"/>
                <a:ea typeface="Arial"/>
                <a:cs typeface="Arial"/>
                <a:sym typeface="Arial"/>
              </a:rPr>
              <a:t>#</a:t>
            </a:r>
            <a:r>
              <a:rPr b="0" i="1" lang="en-US" sz="1400" u="none" cap="none" strike="noStrike">
                <a:solidFill>
                  <a:schemeClr val="hlink"/>
                </a:solidFill>
                <a:latin typeface="Arial"/>
                <a:ea typeface="Arial"/>
                <a:cs typeface="Arial"/>
                <a:sym typeface="Arial"/>
              </a:rPr>
              <a:t> shutdown -Fr</a:t>
            </a:r>
          </a:p>
          <a:p>
            <a:pPr indent="-169862" lvl="1" marL="512762" marR="0" rtl="0" algn="l">
              <a:lnSpc>
                <a:spcPct val="100000"/>
              </a:lnSpc>
              <a:spcBef>
                <a:spcPts val="560"/>
              </a:spcBef>
              <a:spcAft>
                <a:spcPts val="0"/>
              </a:spcAft>
              <a:buClr>
                <a:schemeClr val="accent2"/>
              </a:buClr>
              <a:buFont typeface="Arial"/>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100000"/>
              </a:lnSpc>
              <a:spcBef>
                <a:spcPts val="21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 After reboot, the rootvg volume group will be using the logical volumes with the bos_ prefix, mounted over the standard filesystem mount points.  </a:t>
            </a:r>
          </a:p>
        </p:txBody>
      </p:sp>
      <p:pic>
        <p:nvPicPr>
          <p:cNvPr id="151" name="Shape 151"/>
          <p:cNvPicPr preferRelativeResize="0"/>
          <p:nvPr/>
        </p:nvPicPr>
        <p:blipFill rotWithShape="1">
          <a:blip r:embed="rId3">
            <a:alphaModFix/>
          </a:blip>
          <a:srcRect b="0" l="0" r="0" t="0"/>
          <a:stretch/>
        </p:blipFill>
        <p:spPr>
          <a:xfrm>
            <a:off x="1524000" y="3352800"/>
            <a:ext cx="6096000" cy="283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228600" y="1143000"/>
            <a:ext cx="8229600" cy="53340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At the end of a multibos setup, it will display the boot string for the two BLVs. These would be used to identify which boot device is which if you had to pick it in SMS.  </a:t>
            </a:r>
          </a:p>
          <a:p>
            <a:pPr indent="-228600" lvl="0" marL="228600" marR="0" rtl="0" algn="l">
              <a:lnSpc>
                <a:spcPct val="100000"/>
              </a:lnSpc>
              <a:spcBef>
                <a:spcPts val="0"/>
              </a:spcBef>
              <a:spcAft>
                <a:spcPts val="0"/>
              </a:spcAft>
              <a:buClr>
                <a:schemeClr val="accent2"/>
              </a:buClr>
              <a:buSzPts val="1400"/>
              <a:buFont typeface="Noto Sans Symbols"/>
              <a:buNone/>
            </a:pPr>
            <a:r>
              <a:t/>
            </a:r>
            <a:endParaRPr b="0" i="0" sz="1400" u="none">
              <a:solidFill>
                <a:schemeClr val="dk1"/>
              </a:solidFill>
              <a:latin typeface="Arial"/>
              <a:ea typeface="Arial"/>
              <a:cs typeface="Arial"/>
              <a:sym typeface="Arial"/>
            </a:endParaRPr>
          </a:p>
          <a:p>
            <a:pPr indent="-169862" lvl="1" marL="512762" marR="0" rtl="0" algn="l">
              <a:lnSpc>
                <a:spcPct val="100000"/>
              </a:lnSpc>
              <a:spcBef>
                <a:spcPts val="25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Setting bootlist to logical volume bos_hd5 on hdisk0.</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ATTENTION: firmware recovery string for standby BLV (bos_hd5):</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boot /vdevice/v-scsi@30000005/disk@8100000000000000</a:t>
            </a:r>
            <a:r>
              <a:rPr b="1" i="0" lang="en-US" sz="1000" u="none" cap="none" strike="noStrike">
                <a:solidFill>
                  <a:schemeClr val="dk1"/>
                </a:solidFill>
                <a:latin typeface="Courier New"/>
                <a:ea typeface="Courier New"/>
                <a:cs typeface="Courier New"/>
                <a:sym typeface="Courier New"/>
              </a:rPr>
              <a:t>:4</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ATTENTION: firmware recovery string for active BLV (hd5):</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boot /vdevice/v-scsi@30000005/disk@8100000000000000</a:t>
            </a:r>
            <a:r>
              <a:rPr b="1" i="0" lang="en-US" sz="1000" u="none" cap="none" strike="noStrike">
                <a:solidFill>
                  <a:schemeClr val="dk1"/>
                </a:solidFill>
                <a:latin typeface="Courier New"/>
                <a:ea typeface="Courier New"/>
                <a:cs typeface="Courier New"/>
                <a:sym typeface="Courier New"/>
              </a:rPr>
              <a:t>:2]</a:t>
            </a:r>
          </a:p>
          <a:p>
            <a:pPr indent="-169862" lvl="1" marL="512762" marR="0" rtl="0" algn="l">
              <a:lnSpc>
                <a:spcPct val="100000"/>
              </a:lnSpc>
              <a:spcBef>
                <a:spcPts val="400"/>
              </a:spcBef>
              <a:spcAft>
                <a:spcPts val="0"/>
              </a:spcAft>
              <a:buClr>
                <a:schemeClr val="accent2"/>
              </a:buClr>
              <a:buFont typeface="Arial"/>
              <a:buNone/>
            </a:pPr>
            <a:r>
              <a:t/>
            </a:r>
            <a:endParaRPr b="1" i="0" sz="1000" u="none" cap="none" strike="noStrike">
              <a:solidFill>
                <a:schemeClr val="dk1"/>
              </a:solidFill>
              <a:latin typeface="Courier New"/>
              <a:ea typeface="Courier New"/>
              <a:cs typeface="Courier New"/>
              <a:sym typeface="Courier New"/>
            </a:endParaRPr>
          </a:p>
          <a:p>
            <a:pPr indent="-228600" lvl="0" marL="228600" marR="0" rtl="0" algn="l">
              <a:lnSpc>
                <a:spcPct val="100000"/>
              </a:lnSpc>
              <a:spcBef>
                <a:spcPts val="15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What do we see in SMS?</a:t>
            </a:r>
          </a:p>
          <a:p>
            <a:pPr indent="-228600" lvl="0" marL="228600" marR="0" rtl="0" algn="l">
              <a:lnSpc>
                <a:spcPct val="100000"/>
              </a:lnSpc>
              <a:spcBef>
                <a:spcPts val="0"/>
              </a:spcBef>
              <a:spcAft>
                <a:spcPts val="0"/>
              </a:spcAft>
              <a:buClr>
                <a:schemeClr val="accent2"/>
              </a:buClr>
              <a:buSzPts val="1600"/>
              <a:buFont typeface="Noto Sans Symbols"/>
              <a:buNone/>
            </a:pPr>
            <a:r>
              <a:t/>
            </a:r>
            <a:endParaRPr b="0" i="0" sz="1600" u="none">
              <a:solidFill>
                <a:schemeClr val="dk1"/>
              </a:solidFill>
              <a:latin typeface="Arial"/>
              <a:ea typeface="Arial"/>
              <a:cs typeface="Arial"/>
              <a:sym typeface="Arial"/>
            </a:endParaRPr>
          </a:p>
          <a:p>
            <a:pPr indent="-169862" lvl="1" marL="512762" marR="0" rtl="0" algn="l">
              <a:lnSpc>
                <a:spcPct val="100000"/>
              </a:lnSpc>
              <a:spcBef>
                <a:spcPts val="25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SMS Selecting boot / install device, scsi disk</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PowerPC Firmware</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Version SF235_185</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SMS 1.6 (c) Copyright IBM Corp. 2000,2005 All rights reserved.</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Select Device</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Device Current Device</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Number Position Name</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1. 2 SCSI 13421 MB Harddisk, part=2 (AIX 5.3.0)</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 loc=U9111.520.10C1C1C-V2-C5-T1-W810000000</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2. 1 SCSI 13421 MB Harddisk, part=4 (AIX 5.3.0)</a:t>
            </a:r>
          </a:p>
          <a:p>
            <a:pPr indent="-169862" lvl="1" marL="512762" marR="0" rtl="0" algn="l">
              <a:lnSpc>
                <a:spcPct val="100000"/>
              </a:lnSpc>
              <a:spcBef>
                <a:spcPts val="400"/>
              </a:spcBef>
              <a:spcAft>
                <a:spcPts val="0"/>
              </a:spcAft>
              <a:buClr>
                <a:schemeClr val="accent2"/>
              </a:buClr>
              <a:buFont typeface="Arial"/>
              <a:buNone/>
            </a:pPr>
            <a:r>
              <a:rPr b="0" i="0" lang="en-US" sz="1000" u="none" cap="none" strike="noStrike">
                <a:solidFill>
                  <a:schemeClr val="dk1"/>
                </a:solidFill>
                <a:latin typeface="Courier New"/>
                <a:ea typeface="Courier New"/>
                <a:cs typeface="Courier New"/>
                <a:sym typeface="Courier New"/>
              </a:rPr>
              <a:t>( loc=U9111.520.10C1C1C-V2-C5-T1-W810000000</a:t>
            </a:r>
          </a:p>
        </p:txBody>
      </p:sp>
      <p:sp>
        <p:nvSpPr>
          <p:cNvPr id="157" name="Shape 157"/>
          <p:cNvSpPr txBox="1"/>
          <p:nvPr/>
        </p:nvSpPr>
        <p:spPr>
          <a:xfrm>
            <a:off x="152400" y="609600"/>
            <a:ext cx="4724400" cy="3968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2000" u="none">
                <a:solidFill>
                  <a:schemeClr val="accent2"/>
                </a:solidFill>
                <a:latin typeface="Arial"/>
                <a:ea typeface="Arial"/>
                <a:cs typeface="Arial"/>
                <a:sym typeface="Arial"/>
              </a:rPr>
              <a:t>Two boot images on one disk</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381000" y="990600"/>
            <a:ext cx="8229600" cy="5257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After selecting to boot from one BLV or the other it will automatically bring along the corresponding File Systems. It does this by using LVM tagging. The multibos process will put the same tag on all LVs associated with the Active BOS instance and the Standby BOS instance. The LVM tags are stored in /etc/multibos/data.</a:t>
            </a:r>
          </a:p>
          <a:p>
            <a:pPr indent="-228600" lvl="0" marL="228600" marR="0" rtl="0" algn="l">
              <a:lnSpc>
                <a:spcPct val="100000"/>
              </a:lnSpc>
              <a:spcBef>
                <a:spcPts val="0"/>
              </a:spcBef>
              <a:spcAft>
                <a:spcPts val="0"/>
              </a:spcAft>
              <a:buClr>
                <a:schemeClr val="accent2"/>
              </a:buClr>
              <a:buFont typeface="Noto Sans Symbols"/>
              <a:buNone/>
            </a:pPr>
            <a:r>
              <a:t/>
            </a:r>
            <a:endParaRPr b="0" i="0" sz="800" u="none">
              <a:solidFill>
                <a:schemeClr val="dk1"/>
              </a:solidFill>
              <a:latin typeface="Arial"/>
              <a:ea typeface="Arial"/>
              <a:cs typeface="Arial"/>
              <a:sym typeface="Arial"/>
            </a:endParaRP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cd /etc/multibos/data</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ls</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acttag     sbyfslist  sbylvlist  sbytag</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cat acttag</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14FB47868049C47F</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cat sbytag</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14FB47868061CE6C</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cat sbyfslist</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/bos_inst</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/bos_inst/usr</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/bos_inst/var</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/bos_inst/opt</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 </a:t>
            </a:r>
            <a:r>
              <a:rPr b="1" i="1" lang="en-US" sz="1200" u="none" cap="none" strike="noStrike">
                <a:solidFill>
                  <a:schemeClr val="hlink"/>
                </a:solidFill>
                <a:latin typeface="Courier New"/>
                <a:ea typeface="Courier New"/>
                <a:cs typeface="Courier New"/>
                <a:sym typeface="Courier New"/>
              </a:rPr>
              <a:t>cat sbylvlist</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bos_hd5</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bos_hd4</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bos_hd2</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bos_hd9var</a:t>
            </a:r>
          </a:p>
          <a:p>
            <a:pPr indent="-180975" lvl="2" marL="803275" marR="0" rtl="0" algn="l">
              <a:lnSpc>
                <a:spcPct val="100000"/>
              </a:lnSpc>
              <a:spcBef>
                <a:spcPts val="240"/>
              </a:spcBef>
              <a:spcAft>
                <a:spcPts val="0"/>
              </a:spcAft>
              <a:buClr>
                <a:schemeClr val="accent2"/>
              </a:buClr>
              <a:buFont typeface="Arial"/>
              <a:buNone/>
            </a:pPr>
            <a:r>
              <a:rPr b="1" i="0" lang="en-US" sz="1200" u="none" cap="none" strike="noStrike">
                <a:solidFill>
                  <a:schemeClr val="dk1"/>
                </a:solidFill>
                <a:latin typeface="Courier New"/>
                <a:ea typeface="Courier New"/>
                <a:cs typeface="Courier New"/>
                <a:sym typeface="Courier New"/>
              </a:rPr>
              <a:t>bos_hd10opt</a:t>
            </a:r>
          </a:p>
        </p:txBody>
      </p:sp>
      <p:sp>
        <p:nvSpPr>
          <p:cNvPr id="163" name="Shape 163"/>
          <p:cNvSpPr txBox="1"/>
          <p:nvPr/>
        </p:nvSpPr>
        <p:spPr>
          <a:xfrm>
            <a:off x="365125" y="493712"/>
            <a:ext cx="65722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1800" u="none">
                <a:solidFill>
                  <a:schemeClr val="accent2"/>
                </a:solidFill>
                <a:latin typeface="Arial"/>
                <a:ea typeface="Arial"/>
                <a:cs typeface="Arial"/>
                <a:sym typeface="Arial"/>
              </a:rPr>
              <a:t>Differentiating between Standby and Active BOS instances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152400" y="762000"/>
            <a:ext cx="8686800" cy="5181600"/>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To view the LVM tag, query the logical volume</a:t>
            </a:r>
            <a:r>
              <a:rPr b="0" i="0" lang="en-US" sz="1600" u="none">
                <a:solidFill>
                  <a:schemeClr val="dk1"/>
                </a:solidFill>
                <a:latin typeface="Arial"/>
                <a:ea typeface="Arial"/>
                <a:cs typeface="Arial"/>
                <a:sym typeface="Arial"/>
              </a:rPr>
              <a:t>:</a:t>
            </a:r>
          </a:p>
          <a:p>
            <a:pPr indent="-228600" lvl="0" marL="228600" marR="0" rtl="0" algn="l">
              <a:lnSpc>
                <a:spcPct val="80000"/>
              </a:lnSpc>
              <a:spcBef>
                <a:spcPts val="0"/>
              </a:spcBef>
              <a:spcAft>
                <a:spcPts val="0"/>
              </a:spcAft>
              <a:buClr>
                <a:schemeClr val="accent2"/>
              </a:buClr>
              <a:buFont typeface="Noto Sans Symbols"/>
              <a:buNone/>
            </a:pPr>
            <a:r>
              <a:t/>
            </a:r>
            <a:endParaRPr b="0" i="0" sz="800" u="none">
              <a:solidFill>
                <a:schemeClr val="dk1"/>
              </a:solidFill>
              <a:latin typeface="Arial"/>
              <a:ea typeface="Arial"/>
              <a:cs typeface="Arial"/>
              <a:sym typeface="Arial"/>
            </a:endParaRPr>
          </a:p>
          <a:p>
            <a:pPr indent="-169862" lvl="1" marL="512762" marR="0" rtl="0" algn="l">
              <a:lnSpc>
                <a:spcPct val="80000"/>
              </a:lnSpc>
              <a:spcBef>
                <a:spcPts val="400"/>
              </a:spcBef>
              <a:spcAft>
                <a:spcPts val="0"/>
              </a:spcAft>
              <a:buClr>
                <a:schemeClr val="accent2"/>
              </a:buClr>
              <a:buFont typeface="Arial"/>
              <a:buNone/>
            </a:pPr>
            <a:r>
              <a:rPr b="0" i="0" lang="en-US" sz="1200" u="none" cap="none" strike="noStrike">
                <a:solidFill>
                  <a:schemeClr val="dk1"/>
                </a:solidFill>
                <a:latin typeface="Courier New"/>
                <a:ea typeface="Courier New"/>
                <a:cs typeface="Courier New"/>
                <a:sym typeface="Courier New"/>
              </a:rPr>
              <a:t># </a:t>
            </a:r>
            <a:r>
              <a:rPr b="0" i="1" lang="en-US" sz="1600" u="none" cap="none" strike="noStrike">
                <a:solidFill>
                  <a:schemeClr val="hlink"/>
                </a:solidFill>
                <a:latin typeface="Courier New"/>
                <a:ea typeface="Courier New"/>
                <a:cs typeface="Courier New"/>
                <a:sym typeface="Courier New"/>
              </a:rPr>
              <a:t>getlvcb -AT bos_hd5</a:t>
            </a:r>
          </a:p>
          <a:p>
            <a:pPr indent="-228600" lvl="0" marL="228600" marR="0" rtl="0" algn="l">
              <a:lnSpc>
                <a:spcPct val="80000"/>
              </a:lnSpc>
              <a:spcBef>
                <a:spcPts val="24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AIX LVCB</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intrapolicy = e</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copies = 1</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interpolicy = m</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lvid = 00cfb0fd00004c000000011ed1b8216b.11</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lvname = bos_hd5</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label = standby_bootlv</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machine id = FB0FD4C00</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number lps = 1</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relocatable = n</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strict = y</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stripe width = 0</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stripe size in exponent = 0</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type = boot</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upperbound = 32</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fs = mb=14FB47868061CE6C:mbverify=1:mbs=true</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time created  = Thu Jan 15 11:46:34 2009</a:t>
            </a:r>
          </a:p>
          <a:p>
            <a:pPr indent="-228600" lvl="0" marL="228600" marR="0" rtl="0" algn="l">
              <a:lnSpc>
                <a:spcPct val="80000"/>
              </a:lnSpc>
              <a:spcBef>
                <a:spcPts val="0"/>
              </a:spcBef>
              <a:spcAft>
                <a:spcPts val="0"/>
              </a:spcAft>
              <a:buClr>
                <a:schemeClr val="accent2"/>
              </a:buClr>
              <a:buFont typeface="Noto Sans Symbols"/>
              <a:buNone/>
            </a:pPr>
            <a:r>
              <a:rPr b="0" i="0" lang="en-US" sz="1600" u="none">
                <a:solidFill>
                  <a:schemeClr val="dk1"/>
                </a:solidFill>
                <a:latin typeface="Courier New"/>
                <a:ea typeface="Courier New"/>
                <a:cs typeface="Courier New"/>
                <a:sym typeface="Courier New"/>
              </a:rPr>
              <a:t>         time modified = Thu Jan 15 12:19:03 2009</a:t>
            </a:r>
          </a:p>
          <a:p>
            <a:pPr indent="-228600" lvl="0" marL="228600" marR="0" rtl="0" algn="l">
              <a:lnSpc>
                <a:spcPct val="80000"/>
              </a:lnSpc>
              <a:spcBef>
                <a:spcPts val="0"/>
              </a:spcBef>
              <a:spcAft>
                <a:spcPts val="0"/>
              </a:spcAft>
              <a:buClr>
                <a:schemeClr val="accent2"/>
              </a:buClr>
              <a:buFont typeface="Noto Sans Symbols"/>
              <a:buNone/>
            </a:pPr>
            <a:r>
              <a:t/>
            </a:r>
            <a:endParaRPr b="0" i="0" sz="1600" u="none">
              <a:solidFill>
                <a:schemeClr val="dk1"/>
              </a:solidFill>
              <a:latin typeface="Courier New"/>
              <a:ea typeface="Courier New"/>
              <a:cs typeface="Courier New"/>
              <a:sym typeface="Courier New"/>
            </a:endParaRPr>
          </a:p>
          <a:p>
            <a:pPr indent="-228600" lvl="0" marL="228600" marR="0" rtl="0" algn="l">
              <a:lnSpc>
                <a:spcPct val="8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When booting from the standby BOS instance, it becomes the active BOS instance, and the information in /etc/multibos/data will be automatically switched.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152400" y="1371600"/>
            <a:ext cx="8686800" cy="48768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1. </a:t>
            </a:r>
            <a:r>
              <a:rPr b="0" i="0" lang="en-US" sz="1400" u="none">
                <a:solidFill>
                  <a:schemeClr val="dk1"/>
                </a:solidFill>
                <a:latin typeface="Arial"/>
                <a:ea typeface="Arial"/>
                <a:cs typeface="Arial"/>
                <a:sym typeface="Arial"/>
              </a:rPr>
              <a:t>To perform a standby BOS setup operation , type:</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–Xs</a:t>
            </a:r>
          </a:p>
          <a:p>
            <a:pPr indent="-342900" lvl="0" marL="342900" marR="0" rtl="0" algn="l">
              <a:lnSpc>
                <a:spcPct val="90000"/>
              </a:lnSpc>
              <a:spcBef>
                <a:spcPts val="0"/>
              </a:spcBef>
              <a:spcAft>
                <a:spcPts val="0"/>
              </a:spcAft>
              <a:buClr>
                <a:schemeClr val="accent2"/>
              </a:buClr>
              <a:buFont typeface="Noto Sans Symbols"/>
              <a:buNone/>
            </a:pPr>
            <a:r>
              <a:t/>
            </a:r>
            <a:endParaRPr b="0" i="1" sz="1600" u="none">
              <a:solidFill>
                <a:schemeClr val="hlink"/>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2. </a:t>
            </a:r>
            <a:r>
              <a:rPr b="0" i="0" lang="en-US" sz="1400" u="none">
                <a:solidFill>
                  <a:schemeClr val="dk1"/>
                </a:solidFill>
                <a:latin typeface="Arial"/>
                <a:ea typeface="Arial"/>
                <a:cs typeface="Arial"/>
                <a:sym typeface="Arial"/>
              </a:rPr>
              <a:t>To perform a setup operation, and to run an update_all against the TL in /images</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-Xsa -l /images</a:t>
            </a:r>
          </a:p>
          <a:p>
            <a:pPr indent="-342900" lvl="0" marL="3429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3. </a:t>
            </a:r>
            <a:r>
              <a:rPr b="0" i="0" lang="en-US" sz="1400" u="none">
                <a:solidFill>
                  <a:schemeClr val="dk1"/>
                </a:solidFill>
                <a:latin typeface="Arial"/>
                <a:ea typeface="Arial"/>
                <a:cs typeface="Arial"/>
                <a:sym typeface="Arial"/>
              </a:rPr>
              <a:t>To perform a customize operation on an existing standby BOS instance with the update_all option, but preventing multibos from changing the bootlist to the standby BLV</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-Xca -l /images -t</a:t>
            </a:r>
          </a:p>
          <a:p>
            <a:pPr indent="-342900" lvl="0" marL="3429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4. </a:t>
            </a:r>
            <a:r>
              <a:rPr b="0" i="0" lang="en-US" sz="1400" u="none">
                <a:solidFill>
                  <a:schemeClr val="dk1"/>
                </a:solidFill>
                <a:latin typeface="Arial"/>
                <a:ea typeface="Arial"/>
                <a:cs typeface="Arial"/>
                <a:sym typeface="Arial"/>
              </a:rPr>
              <a:t>To mount standby BOS file systems</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-Xm</a:t>
            </a:r>
          </a:p>
          <a:p>
            <a:pPr indent="-342900" lvl="0" marL="3429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5. </a:t>
            </a:r>
            <a:r>
              <a:rPr b="0" i="0" lang="en-US" sz="1400" u="none">
                <a:solidFill>
                  <a:schemeClr val="dk1"/>
                </a:solidFill>
                <a:latin typeface="Arial"/>
                <a:ea typeface="Arial"/>
                <a:cs typeface="Arial"/>
                <a:sym typeface="Arial"/>
              </a:rPr>
              <a:t>To unmount standby BOS file systems</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-Xu</a:t>
            </a:r>
          </a:p>
          <a:p>
            <a:pPr indent="-342900" lvl="0" marL="3429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6. </a:t>
            </a:r>
            <a:r>
              <a:rPr b="0" i="0" lang="en-US" sz="1400" u="none">
                <a:solidFill>
                  <a:schemeClr val="dk1"/>
                </a:solidFill>
                <a:latin typeface="Arial"/>
                <a:ea typeface="Arial"/>
                <a:cs typeface="Arial"/>
                <a:sym typeface="Arial"/>
              </a:rPr>
              <a:t>To enter and interactive shell in the standby BOS instance (use 'exit' to quit)</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-XS</a:t>
            </a:r>
          </a:p>
          <a:p>
            <a:pPr indent="-342900" lvl="0" marL="3429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Courier New"/>
              <a:ea typeface="Courier New"/>
              <a:cs typeface="Courier New"/>
              <a:sym typeface="Courier New"/>
            </a:endParaRPr>
          </a:p>
          <a:p>
            <a:pPr indent="-342900" lvl="0" marL="3429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7. </a:t>
            </a:r>
            <a:r>
              <a:rPr b="0" i="0" lang="en-US" sz="1400" u="none">
                <a:solidFill>
                  <a:schemeClr val="dk1"/>
                </a:solidFill>
                <a:latin typeface="Arial"/>
                <a:ea typeface="Arial"/>
                <a:cs typeface="Arial"/>
                <a:sym typeface="Arial"/>
              </a:rPr>
              <a:t>To remove a standby BOS instance</a:t>
            </a:r>
            <a:r>
              <a:rPr b="0" i="0" lang="en-US" sz="1600" u="none">
                <a:solidFill>
                  <a:schemeClr val="dk1"/>
                </a:solidFill>
                <a:latin typeface="Arial"/>
                <a:ea typeface="Arial"/>
                <a:cs typeface="Arial"/>
                <a:sym typeface="Arial"/>
              </a:rPr>
              <a:t> </a:t>
            </a:r>
          </a:p>
          <a:p>
            <a:pPr indent="-342900" lvl="0" marL="342900" marR="0" rtl="0" algn="l">
              <a:lnSpc>
                <a:spcPct val="90000"/>
              </a:lnSpc>
              <a:spcBef>
                <a:spcPts val="0"/>
              </a:spcBef>
              <a:spcAft>
                <a:spcPts val="0"/>
              </a:spcAft>
              <a:buClr>
                <a:schemeClr val="accent2"/>
              </a:buClr>
              <a:buFont typeface="Noto Sans Symbols"/>
              <a:buNone/>
            </a:pPr>
            <a:r>
              <a:rPr b="0" i="1" lang="en-US" sz="1600" u="none">
                <a:solidFill>
                  <a:schemeClr val="hlink"/>
                </a:solidFill>
                <a:latin typeface="Courier New"/>
                <a:ea typeface="Courier New"/>
                <a:cs typeface="Courier New"/>
                <a:sym typeface="Courier New"/>
              </a:rPr>
              <a:t># multibos -XR</a:t>
            </a:r>
          </a:p>
        </p:txBody>
      </p:sp>
      <p:sp>
        <p:nvSpPr>
          <p:cNvPr id="174" name="Shape 174"/>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Common uses / Examples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990600" y="1752600"/>
            <a:ext cx="7348537" cy="4230687"/>
          </a:xfrm>
          <a:prstGeom prst="rect">
            <a:avLst/>
          </a:prstGeom>
          <a:noFill/>
          <a:ln cap="flat" cmpd="sng" w="9525">
            <a:solidFill>
              <a:schemeClr val="accent1"/>
            </a:solidFill>
            <a:prstDash val="solid"/>
            <a:miter lim="8000"/>
            <a:headEnd len="med" w="med" type="none"/>
            <a:tailEnd len="med" w="med" type="none"/>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You can add the undocumented ‘-D’ flag to any multibos command to get debug output. This gives a large amount of extra data, only use if required. Redirect contents to a file.</a:t>
            </a:r>
          </a:p>
          <a:p>
            <a:pPr indent="-228600" lvl="0" marL="228600" marR="0" rtl="0" algn="l">
              <a:lnSpc>
                <a:spcPct val="9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To view the contents of the multibos alog file run – </a:t>
            </a:r>
          </a:p>
          <a:p>
            <a:pPr indent="-228600" lvl="0" marL="228600" marR="0" rtl="0" algn="l">
              <a:lnSpc>
                <a:spcPct val="90000"/>
              </a:lnSpc>
              <a:spcBef>
                <a:spcPts val="0"/>
              </a:spcBef>
              <a:spcAft>
                <a:spcPts val="0"/>
              </a:spcAft>
              <a:buClr>
                <a:schemeClr val="accent2"/>
              </a:buClr>
              <a:buFont typeface="Noto Sans Symbols"/>
              <a:buNone/>
            </a:pPr>
            <a:r>
              <a:rPr b="0" i="0" lang="en-US" sz="1800" u="none">
                <a:solidFill>
                  <a:schemeClr val="dk1"/>
                </a:solidFill>
                <a:latin typeface="Arial"/>
                <a:ea typeface="Arial"/>
                <a:cs typeface="Arial"/>
                <a:sym typeface="Arial"/>
              </a:rPr>
              <a:t>	</a:t>
            </a:r>
            <a:r>
              <a:rPr b="0" i="0" lang="en-US" sz="1600" u="none">
                <a:solidFill>
                  <a:schemeClr val="dk1"/>
                </a:solidFill>
                <a:latin typeface="Courier New"/>
                <a:ea typeface="Courier New"/>
                <a:cs typeface="Courier New"/>
                <a:sym typeface="Courier New"/>
              </a:rPr>
              <a:t>#  alog -f /etc/multibos/logs/op.alog -o &gt; filename</a:t>
            </a:r>
          </a:p>
          <a:p>
            <a:pPr indent="-228600" lvl="0" marL="228600" marR="0" rtl="0" algn="l">
              <a:lnSpc>
                <a:spcPct val="90000"/>
              </a:lnSpc>
              <a:spcBef>
                <a:spcPts val="0"/>
              </a:spcBef>
              <a:spcAft>
                <a:spcPts val="0"/>
              </a:spcAft>
              <a:buClr>
                <a:schemeClr val="accent2"/>
              </a:buClr>
              <a:buFont typeface="Noto Sans Symbols"/>
              <a:buNone/>
            </a:pPr>
            <a:r>
              <a:t/>
            </a:r>
            <a:endParaRPr b="0" i="0" sz="1800" u="none">
              <a:solidFill>
                <a:schemeClr val="hlink"/>
              </a:solidFill>
              <a:latin typeface="Courier New"/>
              <a:ea typeface="Courier New"/>
              <a:cs typeface="Courier New"/>
              <a:sym typeface="Courier New"/>
            </a:endParaRPr>
          </a:p>
          <a:p>
            <a:pPr indent="-228600" lvl="0" marL="228600" marR="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If any command were run in the ‘MULTIBOS&gt;’ shell, the output would reside in –  </a:t>
            </a:r>
            <a:r>
              <a:rPr b="0" i="0" lang="en-US" sz="1600" u="none">
                <a:solidFill>
                  <a:schemeClr val="dk1"/>
                </a:solidFill>
                <a:latin typeface="Courier New"/>
                <a:ea typeface="Courier New"/>
                <a:cs typeface="Courier New"/>
                <a:sym typeface="Courier New"/>
              </a:rPr>
              <a:t>/etc/multibos/logs/scriptlog.&lt;identifier&gt;.txt.Z</a:t>
            </a:r>
          </a:p>
          <a:p>
            <a:pPr indent="-228600" lvl="0" marL="228600" marR="0" rtl="0" algn="l">
              <a:lnSpc>
                <a:spcPct val="90000"/>
              </a:lnSpc>
              <a:spcBef>
                <a:spcPts val="0"/>
              </a:spcBef>
              <a:spcAft>
                <a:spcPts val="0"/>
              </a:spcAft>
              <a:buClr>
                <a:schemeClr val="accent2"/>
              </a:buClr>
              <a:buSzPts val="1800"/>
              <a:buFont typeface="Noto Sans Symbols"/>
              <a:buNone/>
            </a:pPr>
            <a:r>
              <a:t/>
            </a:r>
            <a:endParaRPr b="0" i="0" sz="1800" u="none">
              <a:solidFill>
                <a:schemeClr val="dk1"/>
              </a:solidFill>
              <a:latin typeface="Courier New"/>
              <a:ea typeface="Courier New"/>
              <a:cs typeface="Courier New"/>
              <a:sym typeface="Courier New"/>
            </a:endParaRPr>
          </a:p>
          <a:p>
            <a:pPr indent="-228600" lvl="0" marL="228600" marR="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 If there are issues with filesystems mounting/unmounting check out /etc/multibos/data directory. The standby and active filesystems tags are there, and filesystem and logical volume lists. </a:t>
            </a:r>
          </a:p>
          <a:p>
            <a:pPr indent="-228600" lvl="0" marL="2286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600"/>
              <a:buFont typeface="Noto Sans Symbols"/>
              <a:buNone/>
            </a:pPr>
            <a:r>
              <a:t/>
            </a:r>
            <a:endParaRPr b="0" i="0" sz="1600" u="none">
              <a:solidFill>
                <a:schemeClr val="dk1"/>
              </a:solidFill>
              <a:latin typeface="Arial"/>
              <a:ea typeface="Arial"/>
              <a:cs typeface="Arial"/>
              <a:sym typeface="Arial"/>
            </a:endParaRPr>
          </a:p>
        </p:txBody>
      </p:sp>
      <p:sp>
        <p:nvSpPr>
          <p:cNvPr id="180" name="Shape 180"/>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Debugging Suggestions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1112837" y="1143000"/>
            <a:ext cx="7348537" cy="4535487"/>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Limitations</a:t>
            </a: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You cannot migrate a system with the active multibos LVs with a bos_ prefix. You will need to have the standard filesystem naming conventions. You can do this by booting from hd5, and removing the standby BOS instance.</a:t>
            </a: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To be able to boot into maintenance mode and access rootvg, you must have an apar on the system prior to running multibos</a:t>
            </a:r>
          </a:p>
          <a:p>
            <a:pPr indent="-228600" lvl="0" marL="228600" marR="0" rtl="0" algn="l">
              <a:lnSpc>
                <a:spcPct val="100000"/>
              </a:lnSpc>
              <a:spcBef>
                <a:spcPts val="0"/>
              </a:spcBef>
              <a:spcAft>
                <a:spcPts val="0"/>
              </a:spcAft>
              <a:buClr>
                <a:schemeClr val="accent2"/>
              </a:buClr>
              <a:buFont typeface="Noto Sans Symbols"/>
              <a:buNone/>
            </a:pPr>
            <a:r>
              <a:rPr b="0" i="0" lang="en-US" sz="1800" u="none">
                <a:solidFill>
                  <a:schemeClr val="dk1"/>
                </a:solidFill>
                <a:latin typeface="Arial"/>
                <a:ea typeface="Arial"/>
                <a:cs typeface="Arial"/>
                <a:sym typeface="Arial"/>
              </a:rPr>
              <a:t>		5300-07 - use AIX APAR IZ30484</a:t>
            </a:r>
          </a:p>
          <a:p>
            <a:pPr indent="-228600" lvl="0" marL="228600" marR="0" rtl="0" algn="l">
              <a:lnSpc>
                <a:spcPct val="100000"/>
              </a:lnSpc>
              <a:spcBef>
                <a:spcPts val="0"/>
              </a:spcBef>
              <a:spcAft>
                <a:spcPts val="0"/>
              </a:spcAft>
              <a:buClr>
                <a:schemeClr val="accent2"/>
              </a:buClr>
              <a:buFont typeface="Noto Sans Symbols"/>
              <a:buNone/>
            </a:pPr>
            <a:r>
              <a:rPr b="0" i="0" lang="en-US" sz="1800" u="none">
                <a:solidFill>
                  <a:schemeClr val="dk1"/>
                </a:solidFill>
                <a:latin typeface="Arial"/>
                <a:ea typeface="Arial"/>
                <a:cs typeface="Arial"/>
                <a:sym typeface="Arial"/>
              </a:rPr>
              <a:t>		5300-08 - use AIX APAR IZ32890</a:t>
            </a:r>
          </a:p>
          <a:p>
            <a:pPr indent="-228600" lvl="0" marL="228600" marR="0" rtl="0" algn="l">
              <a:lnSpc>
                <a:spcPct val="100000"/>
              </a:lnSpc>
              <a:spcBef>
                <a:spcPts val="0"/>
              </a:spcBef>
              <a:spcAft>
                <a:spcPts val="0"/>
              </a:spcAft>
              <a:buClr>
                <a:schemeClr val="accent2"/>
              </a:buClr>
              <a:buFont typeface="Noto Sans Symbols"/>
              <a:buNone/>
            </a:pPr>
            <a:r>
              <a:rPr b="0" i="0" lang="en-US" sz="1800" u="none">
                <a:solidFill>
                  <a:schemeClr val="dk1"/>
                </a:solidFill>
                <a:latin typeface="Arial"/>
                <a:ea typeface="Arial"/>
                <a:cs typeface="Arial"/>
                <a:sym typeface="Arial"/>
              </a:rPr>
              <a:t>		5300-09 - use AIX APAR IZ32819</a:t>
            </a:r>
          </a:p>
          <a:p>
            <a:pPr indent="-228600" lvl="0" marL="228600" marR="0" rtl="0" algn="l">
              <a:lnSpc>
                <a:spcPct val="100000"/>
              </a:lnSpc>
              <a:spcBef>
                <a:spcPts val="0"/>
              </a:spcBef>
              <a:spcAft>
                <a:spcPts val="0"/>
              </a:spcAft>
              <a:buClr>
                <a:schemeClr val="accent2"/>
              </a:buClr>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Multibos operation complete!</a:t>
            </a:r>
            <a:r>
              <a:rPr b="0" i="0" lang="en-US" sz="2000" u="none">
                <a:solidFill>
                  <a:schemeClr val="dk1"/>
                </a:solidFill>
                <a:latin typeface="Arial"/>
                <a:ea typeface="Arial"/>
                <a:cs typeface="Arial"/>
                <a:sym typeface="Arial"/>
              </a:rPr>
              <a:t> </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76200" y="533400"/>
            <a:ext cx="9067800" cy="57912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cap="none" strike="noStrike">
                <a:solidFill>
                  <a:schemeClr val="dk1"/>
                </a:solidFill>
                <a:latin typeface="Arial"/>
                <a:ea typeface="Arial"/>
                <a:cs typeface="Arial"/>
                <a:sym typeface="Arial"/>
              </a:rPr>
              <a:t>Description:</a:t>
            </a:r>
          </a:p>
          <a:p>
            <a:pPr indent="-228600" lvl="0" marL="228600" marR="0" rtl="0" algn="l">
              <a:lnSpc>
                <a:spcPct val="100000"/>
              </a:lnSpc>
              <a:spcBef>
                <a:spcPts val="0"/>
              </a:spcBef>
              <a:spcAft>
                <a:spcPts val="0"/>
              </a:spcAft>
              <a:buClr>
                <a:schemeClr val="accent2"/>
              </a:buClr>
              <a:buFont typeface="Noto Sans Symbols"/>
              <a:buNone/>
            </a:pPr>
            <a:r>
              <a:t/>
            </a:r>
            <a:endParaRPr b="0" i="0" sz="24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Arial"/>
                <a:ea typeface="Arial"/>
                <a:cs typeface="Arial"/>
                <a:sym typeface="Arial"/>
              </a:rPr>
              <a:t>In AIX 5300-04 and above a new feature was released that allows multiple instances of AIX on a single root volume group. This command is called ‘multibos’. It allows the root user to create a second instance of the AIX Base Operating System within a single rootvg. This new instance, called the standby instance, is created from the active rootvg. </a:t>
            </a:r>
          </a:p>
          <a:p>
            <a:pPr indent="-228600" lvl="0" marL="228600" marR="0" rtl="0" algn="l">
              <a:lnSpc>
                <a:spcPct val="100000"/>
              </a:lnSpc>
              <a:spcBef>
                <a:spcPts val="0"/>
              </a:spcBef>
              <a:spcAft>
                <a:spcPts val="0"/>
              </a:spcAft>
              <a:buClr>
                <a:schemeClr val="accent2"/>
              </a:buClr>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Arial"/>
                <a:ea typeface="Arial"/>
                <a:cs typeface="Arial"/>
                <a:sym typeface="Arial"/>
              </a:rPr>
              <a:t>The multibos command allows the administrator to access, install maintenance and technology levels, update, and customize the standby BOS either during setup or in subsequent customization operations. Installing maintenance and technology level updates to the standby BOS does not change system files on the active BOS. This allows  for concurrent update of the standby BOS, while the active BOS remains in production.</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Font typeface="Noto Sans Symbols"/>
              <a:buNone/>
            </a:pPr>
            <a:r>
              <a:t/>
            </a:r>
            <a:endParaRPr b="0" i="0" sz="1800" u="none" cap="none" strike="noStrik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1" type="body"/>
          </p:nvPr>
        </p:nvSpPr>
        <p:spPr>
          <a:xfrm>
            <a:off x="228600" y="762000"/>
            <a:ext cx="8915400" cy="5638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Overview:</a:t>
            </a:r>
          </a:p>
          <a:p>
            <a:pPr indent="-228600" lvl="0" marL="228600" marR="0" rtl="0" algn="l">
              <a:lnSpc>
                <a:spcPct val="100000"/>
              </a:lnSpc>
              <a:spcBef>
                <a:spcPts val="0"/>
              </a:spcBef>
              <a:spcAft>
                <a:spcPts val="0"/>
              </a:spcAft>
              <a:buClr>
                <a:schemeClr val="accent2"/>
              </a:buClr>
              <a:buFont typeface="Noto Sans Symbols"/>
              <a:buNone/>
            </a:pPr>
            <a:r>
              <a:t/>
            </a:r>
            <a:endParaRPr b="1" i="0" sz="24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By default the creation of a standby BOS instance will create copies of  /, /usr, /var, and /opt in addition to hd5.  These are distinct LVs once created and will not share data with the active copies. The administrator can make copies of additional LVs using the -L flag.</a:t>
            </a:r>
          </a:p>
          <a:p>
            <a:pPr indent="-228600" lvl="0" marL="228600" marR="0" rtl="0" algn="l">
              <a:lnSpc>
                <a:spcPct val="100000"/>
              </a:lnSpc>
              <a:spcBef>
                <a:spcPts val="0"/>
              </a:spcBef>
              <a:spcAft>
                <a:spcPts val="0"/>
              </a:spcAft>
              <a:buClr>
                <a:schemeClr val="accent2"/>
              </a:buClr>
              <a:buFont typeface="Noto Sans Symbols"/>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All other file systems and logical volumes are shared between the instances of the BOS. </a:t>
            </a:r>
          </a:p>
          <a:p>
            <a:pPr indent="-228600" lvl="0" marL="228600" marR="0" rtl="0" algn="l">
              <a:lnSpc>
                <a:spcPct val="100000"/>
              </a:lnSpc>
              <a:spcBef>
                <a:spcPts val="0"/>
              </a:spcBef>
              <a:spcAft>
                <a:spcPts val="0"/>
              </a:spcAft>
              <a:buClr>
                <a:schemeClr val="accent2"/>
              </a:buClr>
              <a:buFont typeface="Noto Sans Symbols"/>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By default these would be /tmp, /home, /admin (aix 6.1), hd6 (paging), hd8 (log device).</a:t>
            </a:r>
          </a:p>
          <a:p>
            <a:pPr indent="-228600" lvl="0" marL="228600" marR="0" rtl="0" algn="l">
              <a:lnSpc>
                <a:spcPct val="100000"/>
              </a:lnSpc>
              <a:spcBef>
                <a:spcPts val="0"/>
              </a:spcBef>
              <a:spcAft>
                <a:spcPts val="0"/>
              </a:spcAft>
              <a:buClr>
                <a:schemeClr val="accent2"/>
              </a:buClr>
              <a:buFont typeface="Noto Sans Symbols"/>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Arial"/>
                <a:ea typeface="Arial"/>
                <a:cs typeface="Arial"/>
                <a:sym typeface="Arial"/>
              </a:rPr>
              <a:t>Separate log device logical volumes (for example, those that are not contained within the file system) are not supported for copy and will be shared.</a:t>
            </a:r>
          </a:p>
          <a:p>
            <a:pPr indent="-228600" lvl="0" marL="228600" marR="0" rtl="0" algn="l">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0" i="0" lang="en-US" sz="2800" u="none" cap="none" strike="noStrike">
                <a:solidFill>
                  <a:schemeClr val="accent1"/>
                </a:solidFill>
                <a:latin typeface="Arial"/>
                <a:ea typeface="Arial"/>
                <a:cs typeface="Arial"/>
                <a:sym typeface="Arial"/>
              </a:rPr>
              <a:t>How to use the multibos command</a:t>
            </a:r>
          </a:p>
        </p:txBody>
      </p:sp>
      <p:sp>
        <p:nvSpPr>
          <p:cNvPr id="106" name="Shape 106"/>
          <p:cNvSpPr txBox="1"/>
          <p:nvPr>
            <p:ph idx="1" type="body"/>
          </p:nvPr>
        </p:nvSpPr>
        <p:spPr>
          <a:xfrm>
            <a:off x="228600" y="1524000"/>
            <a:ext cx="8686800" cy="48768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The multibos command does not have a smit interface, nor can it be initiated from a NIM master.</a:t>
            </a:r>
          </a:p>
          <a:p>
            <a:pPr indent="-228600" lvl="0" marL="228600" marR="0" rtl="0" algn="l">
              <a:lnSpc>
                <a:spcPct val="90000"/>
              </a:lnSpc>
              <a:spcBef>
                <a:spcPts val="0"/>
              </a:spcBef>
              <a:spcAft>
                <a:spcPts val="0"/>
              </a:spcAft>
              <a:buClr>
                <a:schemeClr val="accent2"/>
              </a:buClr>
              <a:buSzPts val="1600"/>
              <a:buFont typeface="Noto Sans Symbols"/>
              <a:buNone/>
            </a:pPr>
            <a:r>
              <a:t/>
            </a:r>
            <a:endParaRPr b="0" i="0" sz="1600" u="none">
              <a:solidFill>
                <a:schemeClr val="dk1"/>
              </a:solidFill>
              <a:latin typeface="Arial"/>
              <a:ea typeface="Arial"/>
              <a:cs typeface="Arial"/>
              <a:sym typeface="Arial"/>
            </a:endParaRPr>
          </a:p>
          <a:p>
            <a:pPr indent="-228600" lvl="0" marL="228600" marR="0" rtl="0" algn="l">
              <a:lnSpc>
                <a:spcPct val="9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Multibos can only be run from the command line. Here are some of the most popular options:</a:t>
            </a:r>
          </a:p>
          <a:p>
            <a:pPr indent="-228600" lvl="0" marL="228600" marR="0" rtl="0" algn="l">
              <a:lnSpc>
                <a:spcPct val="90000"/>
              </a:lnSpc>
              <a:spcBef>
                <a:spcPts val="0"/>
              </a:spcBef>
              <a:spcAft>
                <a:spcPts val="0"/>
              </a:spcAft>
              <a:buClr>
                <a:schemeClr val="accent2"/>
              </a:buClr>
              <a:buFont typeface="Noto Sans Symbols"/>
              <a:buNone/>
            </a:pPr>
            <a:r>
              <a:t/>
            </a:r>
            <a:endParaRPr b="0" i="0" sz="1600" u="none">
              <a:solidFill>
                <a:schemeClr val="dk1"/>
              </a:solidFill>
              <a:latin typeface="Arial"/>
              <a:ea typeface="Arial"/>
              <a:cs typeface="Arial"/>
              <a:sym typeface="Arial"/>
            </a:endParaRPr>
          </a:p>
          <a:p>
            <a:pPr indent="-169862" lvl="1" marL="512762" marR="0" rtl="0" algn="l">
              <a:lnSpc>
                <a:spcPct val="90000"/>
              </a:lnSpc>
              <a:spcBef>
                <a:spcPts val="35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Setup (-s)</a:t>
            </a:r>
            <a:r>
              <a:rPr b="0" i="0" lang="en-US" sz="1400" u="none" cap="none" strike="noStrike">
                <a:solidFill>
                  <a:schemeClr val="dk1"/>
                </a:solidFill>
                <a:latin typeface="Arial"/>
                <a:ea typeface="Arial"/>
                <a:cs typeface="Arial"/>
                <a:sym typeface="Arial"/>
              </a:rPr>
              <a:t> 	Creates a standby BOS instance</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Customize (-c)</a:t>
            </a:r>
            <a:r>
              <a:rPr b="0" i="0" lang="en-US" sz="1400" u="none" cap="none" strike="noStrike">
                <a:solidFill>
                  <a:schemeClr val="dk1"/>
                </a:solidFill>
                <a:latin typeface="Arial"/>
                <a:ea typeface="Arial"/>
                <a:cs typeface="Arial"/>
                <a:sym typeface="Arial"/>
              </a:rPr>
              <a:t>  	Allows software customization of the standby BOS instance</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Update_all (-a)</a:t>
            </a:r>
            <a:r>
              <a:rPr b="0" i="0" lang="en-US" sz="1400" u="none" cap="none" strike="noStrike">
                <a:solidFill>
                  <a:schemeClr val="dk1"/>
                </a:solidFill>
                <a:latin typeface="Arial"/>
                <a:ea typeface="Arial"/>
                <a:cs typeface="Arial"/>
                <a:sym typeface="Arial"/>
              </a:rPr>
              <a:t>	Performs an update_all installation.</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Mount (-m)</a:t>
            </a:r>
            <a:r>
              <a:rPr b="0" i="0" lang="en-US" sz="1400" u="none" cap="none" strike="noStrike">
                <a:solidFill>
                  <a:schemeClr val="dk1"/>
                </a:solidFill>
                <a:latin typeface="Arial"/>
                <a:ea typeface="Arial"/>
                <a:cs typeface="Arial"/>
                <a:sym typeface="Arial"/>
              </a:rPr>
              <a:t> 	Mount the standby BOS filesystems so that they can be accessed</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Unmount (-u)</a:t>
            </a:r>
            <a:r>
              <a:rPr b="0" i="0" lang="en-US" sz="1400" u="none" cap="none" strike="noStrike">
                <a:solidFill>
                  <a:schemeClr val="dk1"/>
                </a:solidFill>
                <a:latin typeface="Arial"/>
                <a:ea typeface="Arial"/>
                <a:cs typeface="Arial"/>
                <a:sym typeface="Arial"/>
              </a:rPr>
              <a:t>    	Unmounts the standby BOS filesystems</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Shell (-S)</a:t>
            </a:r>
            <a:r>
              <a:rPr b="0" i="0" lang="en-US" sz="1400" u="none" cap="none" strike="noStrike">
                <a:solidFill>
                  <a:schemeClr val="dk1"/>
                </a:solidFill>
                <a:latin typeface="Arial"/>
                <a:ea typeface="Arial"/>
                <a:cs typeface="Arial"/>
                <a:sym typeface="Arial"/>
              </a:rPr>
              <a:t>  	Inititates an interactive shell (multibos&gt; prompt) with chroot access to</a:t>
            </a:r>
          </a:p>
          <a:p>
            <a:pPr indent="-169862" lvl="4" marL="1427162" marR="0" rtl="0" algn="l">
              <a:lnSpc>
                <a:spcPct val="90000"/>
              </a:lnSpc>
              <a:spcBef>
                <a:spcPts val="490"/>
              </a:spcBef>
              <a:spcAft>
                <a:spcPts val="0"/>
              </a:spcAft>
              <a:buClr>
                <a:schemeClr val="accent2"/>
              </a:buClr>
              <a:buFont typeface="Arial"/>
              <a:buNone/>
            </a:pPr>
            <a:r>
              <a:rPr b="0" i="0" lang="en-US" sz="1400" u="none" cap="none" strike="noStrike">
                <a:solidFill>
                  <a:schemeClr val="dk1"/>
                </a:solidFill>
                <a:latin typeface="Arial"/>
                <a:ea typeface="Arial"/>
                <a:cs typeface="Arial"/>
                <a:sym typeface="Arial"/>
              </a:rPr>
              <a:t>            the standby BOS FS </a:t>
            </a:r>
          </a:p>
          <a:p>
            <a:pPr indent="-169862" lvl="1" marL="512762" marR="0" rtl="0" algn="l">
              <a:lnSpc>
                <a:spcPct val="90000"/>
              </a:lnSpc>
              <a:spcBef>
                <a:spcPts val="35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Build BLV (-B)</a:t>
            </a:r>
            <a:r>
              <a:rPr b="0" i="0" lang="en-US" sz="1400" u="none" cap="none" strike="noStrike">
                <a:solidFill>
                  <a:schemeClr val="dk1"/>
                </a:solidFill>
                <a:latin typeface="Arial"/>
                <a:ea typeface="Arial"/>
                <a:cs typeface="Arial"/>
                <a:sym typeface="Arial"/>
              </a:rPr>
              <a:t>    	Rebuilds the boot image on the standby BLV</a:t>
            </a:r>
          </a:p>
          <a:p>
            <a:pPr indent="-169862" lvl="1" marL="512762" marR="0" rtl="0" algn="l">
              <a:lnSpc>
                <a:spcPct val="90000"/>
              </a:lnSpc>
              <a:spcBef>
                <a:spcPts val="560"/>
              </a:spcBef>
              <a:spcAft>
                <a:spcPts val="0"/>
              </a:spcAft>
              <a:buClr>
                <a:schemeClr val="accent2"/>
              </a:buClr>
              <a:buFont typeface="Arial"/>
              <a:buNone/>
            </a:pPr>
            <a:r>
              <a:rPr b="1" i="0" lang="en-US" sz="1400" u="none" cap="none" strike="noStrike">
                <a:solidFill>
                  <a:schemeClr val="dk1"/>
                </a:solidFill>
                <a:latin typeface="Arial"/>
                <a:ea typeface="Arial"/>
                <a:cs typeface="Arial"/>
                <a:sym typeface="Arial"/>
              </a:rPr>
              <a:t>Remove (-R)</a:t>
            </a:r>
            <a:r>
              <a:rPr b="0" i="0" lang="en-US" sz="1400" u="none" cap="none" strike="noStrike">
                <a:solidFill>
                  <a:schemeClr val="dk1"/>
                </a:solidFill>
                <a:latin typeface="Arial"/>
                <a:ea typeface="Arial"/>
                <a:cs typeface="Arial"/>
                <a:sym typeface="Arial"/>
              </a:rPr>
              <a:t>  	Removes all standby BOS LVs</a:t>
            </a:r>
          </a:p>
          <a:p>
            <a:pPr indent="-169862" lvl="1" marL="512762" marR="0" rtl="0" algn="l">
              <a:lnSpc>
                <a:spcPct val="90000"/>
              </a:lnSpc>
              <a:spcBef>
                <a:spcPts val="560"/>
              </a:spcBef>
              <a:spcAft>
                <a:spcPts val="0"/>
              </a:spcAft>
              <a:buClr>
                <a:schemeClr val="accent2"/>
              </a:buClr>
              <a:buSzPts val="1400"/>
              <a:buFont typeface="Arial"/>
              <a:buNone/>
            </a:pPr>
            <a:r>
              <a:t/>
            </a:r>
            <a:endParaRPr b="0" i="0" sz="1400" u="none" cap="none" strike="noStrike">
              <a:solidFill>
                <a:schemeClr val="dk1"/>
              </a:solidFill>
              <a:latin typeface="Arial"/>
              <a:ea typeface="Arial"/>
              <a:cs typeface="Arial"/>
              <a:sym typeface="Arial"/>
            </a:endParaRPr>
          </a:p>
          <a:p>
            <a:pPr indent="-228600" lvl="0" marL="228600" marR="0" rtl="0" algn="l">
              <a:lnSpc>
                <a:spcPct val="90000"/>
              </a:lnSpc>
              <a:spcBef>
                <a:spcPts val="210"/>
              </a:spcBef>
              <a:spcAft>
                <a:spcPts val="0"/>
              </a:spcAft>
              <a:buClr>
                <a:schemeClr val="accent2"/>
              </a:buClr>
              <a:buFont typeface="Noto Sans Symbols"/>
              <a:buNone/>
            </a:pP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Hint</a:t>
            </a:r>
            <a:r>
              <a:rPr b="0" i="0" lang="en-US" sz="1600" u="none">
                <a:solidFill>
                  <a:schemeClr val="dk1"/>
                </a:solidFill>
                <a:latin typeface="Arial"/>
                <a:ea typeface="Arial"/>
                <a:cs typeface="Arial"/>
                <a:sym typeface="Arial"/>
              </a:rPr>
              <a:t>: ALWAYS use the -X flag to extend filesystem if space needed.</a:t>
            </a:r>
          </a:p>
          <a:p>
            <a:pPr indent="-169862" lvl="1" marL="512762" marR="0" rtl="0" algn="l">
              <a:lnSpc>
                <a:spcPct val="90000"/>
              </a:lnSpc>
              <a:spcBef>
                <a:spcPts val="400"/>
              </a:spcBef>
              <a:spcAft>
                <a:spcPts val="0"/>
              </a:spcAft>
              <a:buClr>
                <a:schemeClr val="accent2"/>
              </a:buClr>
              <a:buFont typeface="Arial"/>
              <a:buNone/>
            </a:pPr>
            <a:r>
              <a:t/>
            </a:r>
            <a:endParaRPr b="0" i="0" sz="1600" u="none" cap="none" strike="noStrike">
              <a:solidFill>
                <a:schemeClr val="dk1"/>
              </a:solidFill>
              <a:latin typeface="Arial"/>
              <a:ea typeface="Arial"/>
              <a:cs typeface="Arial"/>
              <a:sym typeface="Arial"/>
            </a:endParaRPr>
          </a:p>
          <a:p>
            <a:pPr indent="-228600" lvl="0" marL="228600" marR="0" rtl="0" algn="l">
              <a:lnSpc>
                <a:spcPct val="90000"/>
              </a:lnSpc>
              <a:spcBef>
                <a:spcPts val="240"/>
              </a:spcBef>
              <a:spcAft>
                <a:spcPts val="0"/>
              </a:spcAft>
              <a:buClr>
                <a:schemeClr val="accent2"/>
              </a:buClr>
              <a:buFont typeface="Noto Sans Symbols"/>
              <a:buNone/>
            </a:pPr>
            <a:r>
              <a:rPr b="0" i="0" lang="en-US" sz="1600" u="none">
                <a:solidFill>
                  <a:schemeClr val="dk1"/>
                </a:solidFill>
                <a:latin typeface="Arial"/>
                <a:ea typeface="Arial"/>
                <a:cs typeface="Arial"/>
                <a:sym typeface="Arial"/>
              </a:rPr>
              <a:t>Other Multibos flags can be found in the manpage.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457200" y="1447800"/>
            <a:ext cx="7348537" cy="17526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The multibos command creates copies of the rootvg LVs that would be modified by an update operation. How it does this is to create copies of the LVs with the ‘bos_’ prefix. It mounts all filesystems with the /bos_inst prefix.</a:t>
            </a:r>
          </a:p>
          <a:p>
            <a:pPr indent="-228600" lvl="0" marL="228600" marR="0" rtl="0" algn="l">
              <a:lnSpc>
                <a:spcPct val="100000"/>
              </a:lnSpc>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A standard root volume group would look as follows –</a:t>
            </a:r>
          </a:p>
          <a:p>
            <a:pPr indent="-228600" lvl="0" marL="228600" marR="0" rtl="0" algn="l">
              <a:spcBef>
                <a:spcPts val="0"/>
              </a:spcBef>
              <a:spcAft>
                <a:spcPts val="0"/>
              </a:spcAft>
              <a:buClr>
                <a:schemeClr val="accent2"/>
              </a:buClr>
              <a:buSzPts val="1800"/>
              <a:buFont typeface="Noto Sans Symbols"/>
              <a:buNone/>
            </a:pPr>
            <a:r>
              <a:t/>
            </a:r>
            <a:endParaRPr b="0" i="0" sz="1800" u="none">
              <a:solidFill>
                <a:schemeClr val="dk1"/>
              </a:solidFill>
              <a:latin typeface="Arial"/>
              <a:ea typeface="Arial"/>
              <a:cs typeface="Arial"/>
              <a:sym typeface="Arial"/>
            </a:endParaRPr>
          </a:p>
        </p:txBody>
      </p:sp>
      <p:sp>
        <p:nvSpPr>
          <p:cNvPr id="112" name="Shape 112"/>
          <p:cNvSpPr txBox="1"/>
          <p:nvPr>
            <p:ph type="title"/>
          </p:nvPr>
        </p:nvSpPr>
        <p:spPr>
          <a:xfrm>
            <a:off x="153987" y="871537"/>
            <a:ext cx="8245475" cy="498475"/>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Font typeface="Arial"/>
              <a:buNone/>
            </a:pPr>
            <a:r>
              <a:rPr b="1" i="0" lang="en-US" sz="2400" u="none" cap="none" strike="noStrike">
                <a:solidFill>
                  <a:schemeClr val="accent1"/>
                </a:solidFill>
                <a:latin typeface="Arial"/>
                <a:ea typeface="Arial"/>
                <a:cs typeface="Arial"/>
                <a:sym typeface="Arial"/>
              </a:rPr>
              <a:t>How it works:</a:t>
            </a:r>
            <a:br>
              <a:rPr b="0" i="0" lang="en-US" sz="2400" u="none" cap="none" strike="noStrike">
                <a:solidFill>
                  <a:schemeClr val="accent1"/>
                </a:solidFill>
                <a:latin typeface="Arial"/>
                <a:ea typeface="Arial"/>
                <a:cs typeface="Arial"/>
                <a:sym typeface="Arial"/>
              </a:rPr>
            </a:br>
          </a:p>
        </p:txBody>
      </p:sp>
      <p:pic>
        <p:nvPicPr>
          <p:cNvPr id="113" name="Shape 113"/>
          <p:cNvPicPr preferRelativeResize="0"/>
          <p:nvPr/>
        </p:nvPicPr>
        <p:blipFill rotWithShape="1">
          <a:blip r:embed="rId3">
            <a:alphaModFix/>
          </a:blip>
          <a:srcRect b="0" l="0" r="0" t="0"/>
          <a:stretch/>
        </p:blipFill>
        <p:spPr>
          <a:xfrm>
            <a:off x="1447800" y="3276600"/>
            <a:ext cx="6248400" cy="2894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rotWithShape="1">
          <a:blip r:embed="rId3">
            <a:alphaModFix/>
          </a:blip>
          <a:srcRect b="0" l="0" r="0" t="0"/>
          <a:stretch/>
        </p:blipFill>
        <p:spPr>
          <a:xfrm>
            <a:off x="1295400" y="1168400"/>
            <a:ext cx="5791200" cy="5203825"/>
          </a:xfrm>
          <a:prstGeom prst="rect">
            <a:avLst/>
          </a:prstGeom>
          <a:noFill/>
          <a:ln>
            <a:noFill/>
          </a:ln>
        </p:spPr>
      </p:pic>
      <p:sp>
        <p:nvSpPr>
          <p:cNvPr id="119" name="Shape 119"/>
          <p:cNvSpPr txBox="1"/>
          <p:nvPr/>
        </p:nvSpPr>
        <p:spPr>
          <a:xfrm>
            <a:off x="669925" y="569912"/>
            <a:ext cx="69278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 begin a multibos operation, enter </a:t>
            </a:r>
            <a:r>
              <a:rPr b="0" i="1" lang="en-US" sz="1800" u="none">
                <a:solidFill>
                  <a:schemeClr val="hlink"/>
                </a:solidFill>
                <a:latin typeface="Arial"/>
                <a:ea typeface="Arial"/>
                <a:cs typeface="Arial"/>
                <a:sym typeface="Arial"/>
              </a:rPr>
              <a:t>multibos –Xs</a:t>
            </a:r>
            <a:r>
              <a:rPr b="0" i="0" lang="en-US" sz="1800" u="none">
                <a:solidFill>
                  <a:schemeClr val="dk1"/>
                </a:solidFill>
                <a:latin typeface="Arial"/>
                <a:ea typeface="Arial"/>
                <a:cs typeface="Arial"/>
                <a:sym typeface="Arial"/>
              </a:rPr>
              <a:t> as the root user: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rotWithShape="1">
          <a:blip r:embed="rId3">
            <a:alphaModFix/>
          </a:blip>
          <a:srcRect b="0" l="0" r="0" t="0"/>
          <a:stretch/>
        </p:blipFill>
        <p:spPr>
          <a:xfrm>
            <a:off x="1509712" y="471487"/>
            <a:ext cx="6124575" cy="591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228600" y="609600"/>
            <a:ext cx="3048000" cy="57150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Once this is complete, if any TL or SP updates were specified, they would be installed to the Standby BOS. </a:t>
            </a:r>
          </a:p>
          <a:p>
            <a:pPr indent="-342900" lvl="0" marL="342900" marR="0" rtl="0" algn="l">
              <a:lnSpc>
                <a:spcPct val="100000"/>
              </a:lnSpc>
              <a:spcBef>
                <a:spcPts val="0"/>
              </a:spcBef>
              <a:spcAft>
                <a:spcPts val="0"/>
              </a:spcAft>
              <a:buClr>
                <a:schemeClr val="accent2"/>
              </a:buClr>
              <a:buSzPts val="1600"/>
              <a:buFont typeface="Noto Sans Symbols"/>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accent2"/>
              </a:buClr>
              <a:buSzPts val="1600"/>
              <a:buFont typeface="Noto Sans Symbols"/>
              <a:buChar char="▪"/>
            </a:pPr>
            <a:r>
              <a:rPr b="0" i="0" lang="en-US" sz="1600" u="none">
                <a:solidFill>
                  <a:schemeClr val="dk1"/>
                </a:solidFill>
                <a:latin typeface="Arial"/>
                <a:ea typeface="Arial"/>
                <a:cs typeface="Arial"/>
                <a:sym typeface="Arial"/>
              </a:rPr>
              <a:t>A boot image is written to the new BLV bos_hd5, the filesystems are unmounted, and the bootlist is changed to the standby BLV if desired.</a:t>
            </a:r>
          </a:p>
        </p:txBody>
      </p:sp>
      <p:pic>
        <p:nvPicPr>
          <p:cNvPr id="130" name="Shape 130"/>
          <p:cNvPicPr preferRelativeResize="0"/>
          <p:nvPr/>
        </p:nvPicPr>
        <p:blipFill rotWithShape="1">
          <a:blip r:embed="rId3">
            <a:alphaModFix/>
          </a:blip>
          <a:srcRect b="0" l="0" r="0" t="0"/>
          <a:stretch/>
        </p:blipFill>
        <p:spPr>
          <a:xfrm>
            <a:off x="3505200" y="457200"/>
            <a:ext cx="5286375" cy="591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228600" y="457200"/>
            <a:ext cx="8153400" cy="4572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Arial"/>
                <a:ea typeface="Arial"/>
                <a:cs typeface="Arial"/>
                <a:sym typeface="Arial"/>
              </a:rPr>
              <a:t>After the multibos command is run, rootvg will look like this:</a:t>
            </a: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a:p>
            <a:pPr indent="-228600" lvl="0" marL="228600" marR="0" rtl="0" algn="l">
              <a:spcBef>
                <a:spcPts val="0"/>
              </a:spcBef>
              <a:spcAft>
                <a:spcPts val="0"/>
              </a:spcAft>
              <a:buClr>
                <a:schemeClr val="accent2"/>
              </a:buClr>
              <a:buSzPts val="2000"/>
              <a:buFont typeface="Noto Sans Symbols"/>
              <a:buNone/>
            </a:pPr>
            <a:r>
              <a:t/>
            </a:r>
            <a:endParaRPr b="0" i="0" sz="2000" u="none">
              <a:solidFill>
                <a:schemeClr val="dk1"/>
              </a:solidFill>
              <a:latin typeface="Arial"/>
              <a:ea typeface="Arial"/>
              <a:cs typeface="Arial"/>
              <a:sym typeface="Arial"/>
            </a:endParaRPr>
          </a:p>
        </p:txBody>
      </p:sp>
      <p:sp>
        <p:nvSpPr>
          <p:cNvPr id="136" name="Shape 136"/>
          <p:cNvSpPr txBox="1"/>
          <p:nvPr/>
        </p:nvSpPr>
        <p:spPr>
          <a:xfrm>
            <a:off x="0" y="4267200"/>
            <a:ext cx="822960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Shape 137"/>
          <p:cNvSpPr txBox="1"/>
          <p:nvPr/>
        </p:nvSpPr>
        <p:spPr>
          <a:xfrm>
            <a:off x="152400" y="4321175"/>
            <a:ext cx="8686800" cy="1217612"/>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You now have two BLV's on the same disk:</a:t>
            </a:r>
          </a:p>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 </a:t>
            </a:r>
            <a:r>
              <a:rPr b="0" i="1" lang="en-US" sz="1400" u="none">
                <a:solidFill>
                  <a:schemeClr val="hlink"/>
                </a:solidFill>
                <a:latin typeface="Arial"/>
                <a:ea typeface="Arial"/>
                <a:cs typeface="Arial"/>
                <a:sym typeface="Arial"/>
              </a:rPr>
              <a:t>bootlist –om normal</a:t>
            </a:r>
          </a:p>
          <a:p>
            <a:pPr indent="0" lvl="0" marL="0" marR="0" rtl="0" algn="l">
              <a:lnSpc>
                <a:spcPct val="100000"/>
              </a:lnSpc>
              <a:spcBef>
                <a:spcPts val="0"/>
              </a:spcBef>
              <a:spcAft>
                <a:spcPts val="0"/>
              </a:spcAft>
              <a:buClr>
                <a:schemeClr val="dk1"/>
              </a:buClr>
              <a:buFont typeface="Arial"/>
              <a:buNone/>
            </a:pPr>
            <a:r>
              <a:rPr b="0" i="1" lang="en-US" sz="1400" u="none">
                <a:solidFill>
                  <a:schemeClr val="dk1"/>
                </a:solidFill>
                <a:latin typeface="Arial"/>
                <a:ea typeface="Arial"/>
                <a:cs typeface="Arial"/>
                <a:sym typeface="Arial"/>
              </a:rPr>
              <a:t>hdisk0 blv=bos_hd5</a:t>
            </a:r>
          </a:p>
          <a:p>
            <a:pPr indent="0" lvl="0" marL="0" marR="0" rtl="0" algn="l">
              <a:lnSpc>
                <a:spcPct val="100000"/>
              </a:lnSpc>
              <a:spcBef>
                <a:spcPts val="0"/>
              </a:spcBef>
              <a:spcAft>
                <a:spcPts val="0"/>
              </a:spcAft>
              <a:buClr>
                <a:schemeClr val="dk1"/>
              </a:buClr>
              <a:buFont typeface="Arial"/>
              <a:buNone/>
            </a:pPr>
            <a:r>
              <a:rPr b="0" i="1" lang="en-US" sz="1400" u="none">
                <a:solidFill>
                  <a:schemeClr val="dk1"/>
                </a:solidFill>
                <a:latin typeface="Arial"/>
                <a:ea typeface="Arial"/>
                <a:cs typeface="Arial"/>
                <a:sym typeface="Arial"/>
              </a:rPr>
              <a:t>hdisk0 blv=hd5</a:t>
            </a:r>
          </a:p>
          <a:p>
            <a:pPr indent="0" lvl="0" marL="0" marR="0" rtl="0" algn="l">
              <a:lnSpc>
                <a:spcPct val="100000"/>
              </a:lnSpc>
              <a:spcBef>
                <a:spcPts val="0"/>
              </a:spcBef>
              <a:spcAft>
                <a:spcPts val="0"/>
              </a:spcAft>
              <a:buNone/>
            </a:pPr>
            <a:r>
              <a:t/>
            </a:r>
            <a:endParaRPr b="0" i="1" sz="1400" u="none">
              <a:solidFill>
                <a:schemeClr val="dk1"/>
              </a:solidFill>
              <a:latin typeface="Arial"/>
              <a:ea typeface="Arial"/>
              <a:cs typeface="Arial"/>
              <a:sym typeface="Arial"/>
            </a:endParaRPr>
          </a:p>
        </p:txBody>
      </p:sp>
      <p:pic>
        <p:nvPicPr>
          <p:cNvPr id="138" name="Shape 138"/>
          <p:cNvPicPr preferRelativeResize="0"/>
          <p:nvPr/>
        </p:nvPicPr>
        <p:blipFill rotWithShape="1">
          <a:blip r:embed="rId3">
            <a:alphaModFix/>
          </a:blip>
          <a:srcRect b="0" l="0" r="0" t="0"/>
          <a:stretch/>
        </p:blipFill>
        <p:spPr>
          <a:xfrm>
            <a:off x="762000" y="990600"/>
            <a:ext cx="7239000" cy="3144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exagon_whitebground">
  <a:themeElements>
    <a:clrScheme name="hexagon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hexagon_whitebground">
  <a:themeElements>
    <a:clrScheme name="hexagon_whitebground 1">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909F9"/>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