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7200"/>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800" cy="457200"/>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med" w="med" type="none"/>
            <a:tailEnd len="med" w="med" type="none"/>
          </a:ln>
        </p:spPr>
      </p:sp>
      <p:sp>
        <p:nvSpPr>
          <p:cNvPr id="6" name="Shape 6"/>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800" u="none" cap="none" strike="noStrike"/>
            </a:lvl1pPr>
            <a:lvl2pPr indent="0" lvl="1" marL="457200" marR="0" rtl="0" algn="l">
              <a:spcBef>
                <a:spcPts val="0"/>
              </a:spcBef>
              <a:buSzPts val="1400"/>
              <a:buNone/>
              <a:defRPr b="0" i="0" sz="1800" u="none" cap="none" strike="noStrike"/>
            </a:lvl2pPr>
            <a:lvl3pPr indent="0" lvl="2" marL="914400" marR="0" rtl="0" algn="l">
              <a:spcBef>
                <a:spcPts val="0"/>
              </a:spcBef>
              <a:buSzPts val="1400"/>
              <a:buNone/>
              <a:defRPr b="0" i="0" sz="1800" u="none" cap="none" strike="noStrike"/>
            </a:lvl3pPr>
            <a:lvl4pPr indent="0" lvl="3" marL="1371600" marR="0" rtl="0" algn="l">
              <a:spcBef>
                <a:spcPts val="0"/>
              </a:spcBef>
              <a:buSzPts val="1400"/>
              <a:buNone/>
              <a:defRPr b="0" i="0" sz="1800" u="none" cap="none" strike="noStrike"/>
            </a:lvl4pPr>
            <a:lvl5pPr indent="0" lvl="4" marL="1828800" marR="0" rtl="0" algn="l">
              <a:spcBef>
                <a:spcPts val="0"/>
              </a:spcBef>
              <a:buSzPts val="1400"/>
              <a:buNone/>
              <a:defRPr b="0" i="0" sz="1800" u="none" cap="none" strike="noStrike"/>
            </a:lvl5pPr>
            <a:lvl6pPr indent="0" lvl="5" marL="2286000" marR="0" rtl="0" algn="l">
              <a:spcBef>
                <a:spcPts val="0"/>
              </a:spcBef>
              <a:buSzPts val="1400"/>
              <a:buNone/>
              <a:defRPr b="0" i="0" sz="1800" u="none" cap="none" strike="noStrike"/>
            </a:lvl6pPr>
            <a:lvl7pPr indent="0" lvl="6" marL="2743200" marR="0" rtl="0" algn="l">
              <a:spcBef>
                <a:spcPts val="0"/>
              </a:spcBef>
              <a:buSzPts val="1400"/>
              <a:buNone/>
              <a:defRPr b="0" i="0" sz="1800" u="none" cap="none" strike="noStrike"/>
            </a:lvl7pPr>
            <a:lvl8pPr indent="0" lvl="7" marL="3200400" marR="0" rtl="0" algn="l">
              <a:spcBef>
                <a:spcPts val="0"/>
              </a:spcBef>
              <a:buSzPts val="1400"/>
              <a:buNone/>
              <a:defRPr b="0" i="0" sz="1800" u="none" cap="none" strike="noStrike"/>
            </a:lvl8pPr>
            <a:lvl9pPr indent="0" lvl="8" marL="3657600" marR="0" rtl="0" algn="l">
              <a:spcBef>
                <a:spcPts val="0"/>
              </a:spcBef>
              <a:buSzPts val="1400"/>
              <a:buNone/>
              <a:defRPr b="0" i="0" sz="1800" u="none" cap="none" strike="noStrike"/>
            </a:lvl9pPr>
          </a:lstStyle>
          <a:p/>
        </p:txBody>
      </p:sp>
      <p:sp>
        <p:nvSpPr>
          <p:cNvPr id="7" name="Shape 7"/>
          <p:cNvSpPr txBox="1"/>
          <p:nvPr>
            <p:ph idx="11" type="ftr"/>
          </p:nvPr>
        </p:nvSpPr>
        <p:spPr>
          <a:xfrm>
            <a:off x="0" y="8685212"/>
            <a:ext cx="2971800" cy="457200"/>
          </a:xfrm>
          <a:prstGeom prst="rect">
            <a:avLst/>
          </a:prstGeom>
          <a:noFill/>
          <a:ln>
            <a:noFill/>
          </a:ln>
        </p:spPr>
        <p:txBody>
          <a:bodyPr anchorCtr="0" anchor="b" bIns="91425" lIns="91425" rIns="91425" wrap="square" tIns="91425"/>
          <a:lstStyle>
            <a:lvl1pPr indent="0" lvl="0" marL="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30" name="Shape 1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1" name="Shape 13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11" name="Shape 2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2" name="Shape 21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20" name="Shape 22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1" name="Shape 22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29" name="Shape 2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0" name="Shape 23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38" name="Shape 2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9" name="Shape 23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
        <p:nvSpPr>
          <p:cNvPr id="247" name="Shape 24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56" name="Shape 25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64" name="Shape 2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5" name="Shape 26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73" name="Shape 2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74" name="Shape 27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82" name="Shape 2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3" name="Shape 28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91" name="Shape 29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2" name="Shape 29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38" name="Shape 1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39" name="Shape 13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00" name="Shape 30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1" name="Shape 30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09" name="Shape 30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0" name="Shape 310"/>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18" name="Shape 3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9" name="Shape 31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27" name="Shape 3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28" name="Shape 32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36" name="Shape 33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37" name="Shape 33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45" name="Shape 3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46" name="Shape 34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54" name="Shape 35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55" name="Shape 35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63" name="Shape 3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64" name="Shape 36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72" name="Shape 3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73" name="Shape 37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81" name="Shape 3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82" name="Shape 382"/>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48" name="Shape 1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49" name="Shape 149"/>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91" name="Shape 391"/>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58" name="Shape 158"/>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66" name="Shape 1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67" name="Shape 167"/>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75" name="Shape 17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76" name="Shape 176"/>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84" name="Shape 1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85" name="Shape 185"/>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193" name="Shape 1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94" name="Shape 194"/>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txBox="1"/>
          <p:nvPr/>
        </p:nvSpPr>
        <p:spPr>
          <a:xfrm>
            <a:off x="3884612" y="8685212"/>
            <a:ext cx="2971800" cy="457200"/>
          </a:xfrm>
          <a:prstGeom prst="rect">
            <a:avLst/>
          </a:prstGeom>
          <a:noFill/>
          <a:ln>
            <a:noFill/>
          </a:ln>
        </p:spPr>
        <p:txBody>
          <a:bodyPr anchorCtr="0" anchor="b" bIns="45700" lIns="91425"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p>
        </p:txBody>
      </p:sp>
      <p:sp>
        <p:nvSpPr>
          <p:cNvPr id="202" name="Shape 2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3" name="Shape 203"/>
          <p:cNvSpPr txBox="1"/>
          <p:nvPr>
            <p:ph idx="1" type="body"/>
          </p:nvPr>
        </p:nvSpPr>
        <p:spPr>
          <a:xfrm>
            <a:off x="685800" y="4343400"/>
            <a:ext cx="5486400" cy="41148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390525" y="2493963"/>
            <a:ext cx="7954963" cy="1470025"/>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23" name="Shape 23"/>
          <p:cNvSpPr txBox="1"/>
          <p:nvPr>
            <p:ph idx="1" type="subTitle"/>
          </p:nvPr>
        </p:nvSpPr>
        <p:spPr>
          <a:xfrm>
            <a:off x="1949450" y="4106863"/>
            <a:ext cx="6400800" cy="998537"/>
          </a:xfrm>
          <a:prstGeom prst="rect">
            <a:avLst/>
          </a:prstGeom>
          <a:noFill/>
          <a:ln>
            <a:noFill/>
          </a:ln>
        </p:spPr>
        <p:txBody>
          <a:bodyPr anchorCtr="0" anchor="t" bIns="91425" lIns="91425" rIns="91425" wrap="square" tIns="91425"/>
          <a:lstStyle>
            <a:lvl1pPr indent="0" lvl="0" marL="0" marR="0" rtl="0" algn="l">
              <a:lnSpc>
                <a:spcPct val="90000"/>
              </a:lnSpc>
              <a:spcBef>
                <a:spcPts val="0"/>
              </a:spcBef>
              <a:spcAft>
                <a:spcPts val="0"/>
              </a:spcAft>
              <a:buClr>
                <a:schemeClr val="accent2"/>
              </a:buClr>
              <a:buSzPts val="2400"/>
              <a:buFont typeface="Noto Sans Symbols"/>
              <a:buNone/>
              <a:defRPr b="0" i="0" sz="2400" u="none" cap="none" strike="noStrike">
                <a:solidFill>
                  <a:schemeClr val="accent2"/>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Shape 24"/>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Shape 25"/>
          <p:cNvSpPr txBox="1"/>
          <p:nvPr>
            <p:ph idx="10" type="dt"/>
          </p:nvPr>
        </p:nvSpPr>
        <p:spPr>
          <a:xfrm>
            <a:off x="5334000" y="6248400"/>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0" name="Shape 100"/>
        <p:cNvGrpSpPr/>
        <p:nvPr/>
      </p:nvGrpSpPr>
      <p:grpSpPr>
        <a:xfrm>
          <a:off x="0" y="0"/>
          <a:ext cx="0" cy="0"/>
          <a:chOff x="0" y="0"/>
          <a:chExt cx="0" cy="0"/>
        </a:xfrm>
      </p:grpSpPr>
      <p:sp>
        <p:nvSpPr>
          <p:cNvPr id="101" name="Shape 101"/>
          <p:cNvSpPr txBox="1"/>
          <p:nvPr>
            <p:ph type="title"/>
          </p:nvPr>
        </p:nvSpPr>
        <p:spPr>
          <a:xfrm>
            <a:off x="630238" y="365125"/>
            <a:ext cx="7886700" cy="1325563"/>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02" name="Shape 102"/>
          <p:cNvSpPr txBox="1"/>
          <p:nvPr>
            <p:ph idx="1" type="body"/>
          </p:nvPr>
        </p:nvSpPr>
        <p:spPr>
          <a:xfrm>
            <a:off x="630238" y="1681163"/>
            <a:ext cx="3868737" cy="823912"/>
          </a:xfrm>
          <a:prstGeom prst="rect">
            <a:avLst/>
          </a:prstGeom>
          <a:noFill/>
          <a:ln>
            <a:noFill/>
          </a:ln>
        </p:spPr>
        <p:txBody>
          <a:bodyPr anchorCtr="0" anchor="b" bIns="91425" lIns="91425" rIns="91425" wrap="square" tIns="91425"/>
          <a:lstStyle>
            <a:lvl1pPr indent="0" lvl="0" marL="0" marR="0" rtl="0" algn="l">
              <a:spcBef>
                <a:spcPts val="840"/>
              </a:spcBef>
              <a:spcAft>
                <a:spcPts val="360"/>
              </a:spcAft>
              <a:buClr>
                <a:schemeClr val="accent2"/>
              </a:buClr>
              <a:buSzPts val="24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22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103" name="Shape 103"/>
          <p:cNvSpPr txBox="1"/>
          <p:nvPr>
            <p:ph idx="2" type="body"/>
          </p:nvPr>
        </p:nvSpPr>
        <p:spPr>
          <a:xfrm>
            <a:off x="630238" y="2505075"/>
            <a:ext cx="3868737" cy="3684588"/>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sz="2400">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4" name="Shape 104"/>
          <p:cNvSpPr txBox="1"/>
          <p:nvPr>
            <p:ph idx="3" type="body"/>
          </p:nvPr>
        </p:nvSpPr>
        <p:spPr>
          <a:xfrm>
            <a:off x="4629150" y="1681163"/>
            <a:ext cx="3887788" cy="823912"/>
          </a:xfrm>
          <a:prstGeom prst="rect">
            <a:avLst/>
          </a:prstGeom>
          <a:noFill/>
          <a:ln>
            <a:noFill/>
          </a:ln>
        </p:spPr>
        <p:txBody>
          <a:bodyPr anchorCtr="0" anchor="b" bIns="91425" lIns="91425" rIns="91425" wrap="square" tIns="91425"/>
          <a:lstStyle>
            <a:lvl1pPr indent="0" lvl="0" marL="0" marR="0" rtl="0" algn="l">
              <a:spcBef>
                <a:spcPts val="840"/>
              </a:spcBef>
              <a:spcAft>
                <a:spcPts val="360"/>
              </a:spcAft>
              <a:buClr>
                <a:schemeClr val="accent2"/>
              </a:buClr>
              <a:buSzPts val="2400"/>
              <a:buFont typeface="Noto Sans Symbols"/>
              <a:buNone/>
              <a:defRPr b="1" sz="2400">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22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20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800"/>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1" i="0" sz="1600" u="none" cap="none" strike="noStrike">
                <a:solidFill>
                  <a:schemeClr val="dk1"/>
                </a:solidFill>
                <a:latin typeface="Arial"/>
                <a:ea typeface="Arial"/>
                <a:cs typeface="Arial"/>
                <a:sym typeface="Arial"/>
              </a:defRPr>
            </a:lvl9pPr>
          </a:lstStyle>
          <a:p/>
        </p:txBody>
      </p:sp>
      <p:sp>
        <p:nvSpPr>
          <p:cNvPr id="105" name="Shape 105"/>
          <p:cNvSpPr txBox="1"/>
          <p:nvPr>
            <p:ph idx="4" type="body"/>
          </p:nvPr>
        </p:nvSpPr>
        <p:spPr>
          <a:xfrm>
            <a:off x="4629150" y="2505075"/>
            <a:ext cx="3887788" cy="3684588"/>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sz="2400">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07" name="Shape 107"/>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8" name="Shape 108"/>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22" name="Shape 122"/>
        <p:cNvGrpSpPr/>
        <p:nvPr/>
      </p:nvGrpSpPr>
      <p:grpSpPr>
        <a:xfrm>
          <a:off x="0" y="0"/>
          <a:ext cx="0" cy="0"/>
          <a:chOff x="0" y="0"/>
          <a:chExt cx="0" cy="0"/>
        </a:xfrm>
      </p:grpSpPr>
      <p:sp>
        <p:nvSpPr>
          <p:cNvPr id="123" name="Shape 123"/>
          <p:cNvSpPr txBox="1"/>
          <p:nvPr>
            <p:ph type="title"/>
          </p:nvPr>
        </p:nvSpPr>
        <p:spPr>
          <a:xfrm>
            <a:off x="623888" y="1709738"/>
            <a:ext cx="7886700" cy="2852737"/>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60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24" name="Shape 124"/>
          <p:cNvSpPr txBox="1"/>
          <p:nvPr>
            <p:ph idx="1" type="body"/>
          </p:nvPr>
        </p:nvSpPr>
        <p:spPr>
          <a:xfrm>
            <a:off x="623888" y="4589463"/>
            <a:ext cx="7886700" cy="1500187"/>
          </a:xfrm>
          <a:prstGeom prst="rect">
            <a:avLst/>
          </a:prstGeom>
          <a:noFill/>
          <a:ln>
            <a:noFill/>
          </a:ln>
        </p:spPr>
        <p:txBody>
          <a:bodyPr anchorCtr="0" anchor="t" bIns="91425" lIns="91425" rIns="91425" wrap="square" tIns="91425"/>
          <a:lstStyle>
            <a:lvl1pPr indent="0" lvl="0" marL="0" marR="0" rtl="0" algn="l">
              <a:spcBef>
                <a:spcPts val="840"/>
              </a:spcBef>
              <a:spcAft>
                <a:spcPts val="360"/>
              </a:spcAft>
              <a:buClr>
                <a:schemeClr val="accent2"/>
              </a:buClr>
              <a:buSzPts val="2400"/>
              <a:buFont typeface="Noto Sans Symbols"/>
              <a:buNone/>
              <a:defRPr b="1" i="0" sz="2400" u="none" cap="none" strike="noStrike">
                <a:solidFill>
                  <a:schemeClr val="dk1"/>
                </a:solidFill>
                <a:latin typeface="Arial"/>
                <a:ea typeface="Arial"/>
                <a:cs typeface="Arial"/>
                <a:sym typeface="Arial"/>
              </a:defRPr>
            </a:lvl1pPr>
            <a:lvl2pPr indent="0" lvl="1" marL="457200" marR="0" rtl="0" algn="l">
              <a:spcBef>
                <a:spcPts val="500"/>
              </a:spcBef>
              <a:spcAft>
                <a:spcPts val="300"/>
              </a:spcAft>
              <a:buClr>
                <a:schemeClr val="accent2"/>
              </a:buClr>
              <a:buSzPts val="2200"/>
              <a:buFont typeface="Arial"/>
              <a:buNone/>
              <a:defRPr b="0"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accent2"/>
              </a:buClr>
              <a:buSzPts val="2000"/>
              <a:buFont typeface="Arial"/>
              <a:buNone/>
              <a:defRPr b="0"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accent2"/>
              </a:buClr>
              <a:buSzPts val="1800"/>
              <a:buFont typeface="Arial"/>
              <a:buNone/>
              <a:defRPr b="0"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accent2"/>
              </a:buClr>
              <a:buSzPts val="1800"/>
              <a:buFont typeface="Arial"/>
              <a:buNone/>
              <a:defRPr b="0"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600" u="none" cap="none" strike="noStrike">
                <a:solidFill>
                  <a:schemeClr val="dk1"/>
                </a:solidFill>
                <a:latin typeface="Arial"/>
                <a:ea typeface="Arial"/>
                <a:cs typeface="Arial"/>
                <a:sym typeface="Arial"/>
              </a:defRPr>
            </a:lvl9pPr>
          </a:lstStyle>
          <a:p/>
        </p:txBody>
      </p:sp>
      <p:sp>
        <p:nvSpPr>
          <p:cNvPr id="125" name="Shape 125"/>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26" name="Shape 126"/>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7" name="Shape 127"/>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9" name="Shape 39"/>
        <p:cNvGrpSpPr/>
        <p:nvPr/>
      </p:nvGrpSpPr>
      <p:grpSpPr>
        <a:xfrm>
          <a:off x="0" y="0"/>
          <a:ext cx="0" cy="0"/>
          <a:chOff x="0" y="0"/>
          <a:chExt cx="0" cy="0"/>
        </a:xfrm>
      </p:grpSpPr>
      <p:sp>
        <p:nvSpPr>
          <p:cNvPr id="40" name="Shape 40"/>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41" name="Shape 41"/>
          <p:cNvSpPr txBox="1"/>
          <p:nvPr>
            <p:ph idx="1" type="body"/>
          </p:nvPr>
        </p:nvSpPr>
        <p:spPr>
          <a:xfrm>
            <a:off x="685800" y="1776413"/>
            <a:ext cx="3811588"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4649788" y="1776413"/>
            <a:ext cx="3811587"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44" name="Shape 44"/>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9" name="Shape 59"/>
        <p:cNvGrpSpPr/>
        <p:nvPr/>
      </p:nvGrpSpPr>
      <p:grpSpPr>
        <a:xfrm>
          <a:off x="0" y="0"/>
          <a:ext cx="0" cy="0"/>
          <a:chOff x="0" y="0"/>
          <a:chExt cx="0" cy="0"/>
        </a:xfrm>
      </p:grpSpPr>
      <p:sp>
        <p:nvSpPr>
          <p:cNvPr id="60" name="Shape 60"/>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61" name="Shape 61"/>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62" name="Shape 62"/>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64" name="Shape 64"/>
        <p:cNvGrpSpPr/>
        <p:nvPr/>
      </p:nvGrpSpPr>
      <p:grpSpPr>
        <a:xfrm>
          <a:off x="0" y="0"/>
          <a:ext cx="0" cy="0"/>
          <a:chOff x="0" y="0"/>
          <a:chExt cx="0" cy="0"/>
        </a:xfrm>
      </p:grpSpPr>
      <p:sp>
        <p:nvSpPr>
          <p:cNvPr id="65" name="Shape 65"/>
          <p:cNvSpPr txBox="1"/>
          <p:nvPr>
            <p:ph idx="1" type="body"/>
          </p:nvPr>
        </p:nvSpPr>
        <p:spPr>
          <a:xfrm>
            <a:off x="685800" y="1776412"/>
            <a:ext cx="7775575"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Shape 66"/>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67" name="Shape 67"/>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68" name="Shape 68"/>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0" name="Shape 70"/>
        <p:cNvGrpSpPr/>
        <p:nvPr/>
      </p:nvGrpSpPr>
      <p:grpSpPr>
        <a:xfrm>
          <a:off x="0" y="0"/>
          <a:ext cx="0" cy="0"/>
          <a:chOff x="0" y="0"/>
          <a:chExt cx="0" cy="0"/>
        </a:xfrm>
      </p:grpSpPr>
      <p:sp>
        <p:nvSpPr>
          <p:cNvPr id="71" name="Shape 71"/>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72" name="Shape 72"/>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5019675" y="2236788"/>
            <a:ext cx="4806950" cy="207645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76" name="Shape 76"/>
          <p:cNvSpPr txBox="1"/>
          <p:nvPr>
            <p:ph idx="1" type="body"/>
          </p:nvPr>
        </p:nvSpPr>
        <p:spPr>
          <a:xfrm rot="5400000">
            <a:off x="789781" y="235744"/>
            <a:ext cx="4806950" cy="6078537"/>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sz="2400">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78" name="Shape 78"/>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Shape 79"/>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0" name="Shape 80"/>
        <p:cNvGrpSpPr/>
        <p:nvPr/>
      </p:nvGrpSpPr>
      <p:grpSpPr>
        <a:xfrm>
          <a:off x="0" y="0"/>
          <a:ext cx="0" cy="0"/>
          <a:chOff x="0" y="0"/>
          <a:chExt cx="0" cy="0"/>
        </a:xfrm>
      </p:grpSpPr>
      <p:sp>
        <p:nvSpPr>
          <p:cNvPr id="81" name="Shape 81"/>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82" name="Shape 82"/>
          <p:cNvSpPr txBox="1"/>
          <p:nvPr>
            <p:ph idx="1" type="body"/>
          </p:nvPr>
        </p:nvSpPr>
        <p:spPr>
          <a:xfrm rot="5400000">
            <a:off x="2622550" y="-160338"/>
            <a:ext cx="3902075" cy="77755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sz="2400">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84" name="Shape 84"/>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5" name="Shape 85"/>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86" name="Shape 86"/>
        <p:cNvGrpSpPr/>
        <p:nvPr/>
      </p:nvGrpSpPr>
      <p:grpSpPr>
        <a:xfrm>
          <a:off x="0" y="0"/>
          <a:ext cx="0" cy="0"/>
          <a:chOff x="0" y="0"/>
          <a:chExt cx="0" cy="0"/>
        </a:xfrm>
      </p:grpSpPr>
      <p:sp>
        <p:nvSpPr>
          <p:cNvPr id="87" name="Shape 87"/>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88" name="Shape 88"/>
          <p:cNvSpPr/>
          <p:nvPr>
            <p:ph idx="2" type="pic"/>
          </p:nvPr>
        </p:nvSpPr>
        <p:spPr>
          <a:xfrm>
            <a:off x="3887788" y="987425"/>
            <a:ext cx="4629150" cy="4873625"/>
          </a:xfrm>
          <a:prstGeom prst="rect">
            <a:avLst/>
          </a:prstGeom>
          <a:noFill/>
          <a:ln>
            <a:noFill/>
          </a:ln>
        </p:spPr>
        <p:txBody>
          <a:bodyPr anchorCtr="0" anchor="t" bIns="91425" lIns="91425" rIns="91425" wrap="square" tIns="91425"/>
          <a:lstStyle>
            <a:lvl1pPr indent="0" lvl="0" marL="0" marR="0" rtl="0" algn="l">
              <a:spcBef>
                <a:spcPts val="1120"/>
              </a:spcBef>
              <a:spcAft>
                <a:spcPts val="480"/>
              </a:spcAft>
              <a:buClr>
                <a:schemeClr val="accent2"/>
              </a:buClr>
              <a:buSzPts val="1400"/>
              <a:buFont typeface="Noto Sans Symbols"/>
              <a:buNone/>
              <a:defRPr b="1" sz="3200">
                <a:solidFill>
                  <a:schemeClr val="dk1"/>
                </a:solidFill>
                <a:latin typeface="Arial"/>
                <a:ea typeface="Arial"/>
                <a:cs typeface="Arial"/>
                <a:sym typeface="Arial"/>
              </a:defRPr>
            </a:lvl1pPr>
            <a:lvl2pPr indent="0" lvl="1" marL="457200" marR="0" rtl="0" algn="l">
              <a:spcBef>
                <a:spcPts val="700"/>
              </a:spcBef>
              <a:spcAft>
                <a:spcPts val="420"/>
              </a:spcAft>
              <a:buClr>
                <a:schemeClr val="accent2"/>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2"/>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accent2"/>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89" name="Shape 89"/>
          <p:cNvSpPr txBox="1"/>
          <p:nvPr>
            <p:ph idx="1"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560"/>
              </a:spcBef>
              <a:spcAft>
                <a:spcPts val="240"/>
              </a:spcAft>
              <a:buClr>
                <a:schemeClr val="accent2"/>
              </a:buClr>
              <a:buSzPts val="2400"/>
              <a:buFont typeface="Noto Sans Symbols"/>
              <a:buNone/>
              <a:defRPr b="1"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22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20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8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8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91" name="Shape 91"/>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Shape 92"/>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93" name="Shape 93"/>
        <p:cNvGrpSpPr/>
        <p:nvPr/>
      </p:nvGrpSpPr>
      <p:grpSpPr>
        <a:xfrm>
          <a:off x="0" y="0"/>
          <a:ext cx="0" cy="0"/>
          <a:chOff x="0" y="0"/>
          <a:chExt cx="0" cy="0"/>
        </a:xfrm>
      </p:grpSpPr>
      <p:sp>
        <p:nvSpPr>
          <p:cNvPr id="94" name="Shape 94"/>
          <p:cNvSpPr txBox="1"/>
          <p:nvPr>
            <p:ph type="title"/>
          </p:nvPr>
        </p:nvSpPr>
        <p:spPr>
          <a:xfrm>
            <a:off x="630238" y="457200"/>
            <a:ext cx="2949575"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32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95" name="Shape 95"/>
          <p:cNvSpPr txBox="1"/>
          <p:nvPr>
            <p:ph idx="1" type="body"/>
          </p:nvPr>
        </p:nvSpPr>
        <p:spPr>
          <a:xfrm>
            <a:off x="3887788" y="987425"/>
            <a:ext cx="4629150" cy="4873625"/>
          </a:xfrm>
          <a:prstGeom prst="rect">
            <a:avLst/>
          </a:prstGeom>
          <a:noFill/>
          <a:ln>
            <a:noFill/>
          </a:ln>
        </p:spPr>
        <p:txBody>
          <a:bodyPr anchorCtr="0" anchor="t" bIns="91425" lIns="91425" rIns="91425" wrap="square" tIns="91425"/>
          <a:lstStyle>
            <a:lvl1pPr indent="-25400" lvl="0" marL="228600" marR="0" rtl="0" algn="l">
              <a:spcBef>
                <a:spcPts val="1120"/>
              </a:spcBef>
              <a:spcAft>
                <a:spcPts val="480"/>
              </a:spcAft>
              <a:buClr>
                <a:schemeClr val="accent2"/>
              </a:buClr>
              <a:buSzPts val="3200"/>
              <a:buFont typeface="Noto Sans Symbols"/>
              <a:buChar char="▪"/>
              <a:defRPr b="1" sz="3200">
                <a:solidFill>
                  <a:schemeClr val="dk1"/>
                </a:solidFill>
                <a:latin typeface="Arial"/>
                <a:ea typeface="Arial"/>
                <a:cs typeface="Arial"/>
                <a:sym typeface="Arial"/>
              </a:defRPr>
            </a:lvl1pPr>
            <a:lvl2pPr indent="-50800" lvl="1" marL="457200" marR="0" rtl="0" algn="l">
              <a:spcBef>
                <a:spcPts val="700"/>
              </a:spcBef>
              <a:spcAft>
                <a:spcPts val="420"/>
              </a:spcAft>
              <a:buClr>
                <a:schemeClr val="accent2"/>
              </a:buClr>
              <a:buSzPts val="2800"/>
              <a:buFont typeface="Arial"/>
              <a:buChar char="–"/>
              <a:defRPr b="0" i="0" sz="2800" u="none" cap="none" strike="noStrike">
                <a:solidFill>
                  <a:schemeClr val="dk1"/>
                </a:solidFill>
                <a:latin typeface="Arial"/>
                <a:ea typeface="Arial"/>
                <a:cs typeface="Arial"/>
                <a:sym typeface="Arial"/>
              </a:defRPr>
            </a:lvl2pPr>
            <a:lvl3pPr indent="-73025" lvl="2" marL="682625" marR="0" rtl="0" algn="l">
              <a:spcBef>
                <a:spcPts val="480"/>
              </a:spcBef>
              <a:spcAft>
                <a:spcPts val="0"/>
              </a:spcAft>
              <a:buClr>
                <a:schemeClr val="accent2"/>
              </a:buClr>
              <a:buSzPts val="2400"/>
              <a:buFont typeface="Arial"/>
              <a:buChar char="•"/>
              <a:defRPr b="0" i="0" sz="2400" u="none" cap="none" strike="noStrike">
                <a:solidFill>
                  <a:schemeClr val="dk1"/>
                </a:solidFill>
                <a:latin typeface="Arial"/>
                <a:ea typeface="Arial"/>
                <a:cs typeface="Arial"/>
                <a:sym typeface="Arial"/>
              </a:defRPr>
            </a:lvl3pPr>
            <a:lvl4pPr indent="-112712" lvl="3" marL="912813"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4pPr>
            <a:lvl5pPr indent="-101600" lvl="4" marL="1143000" marR="0" rtl="0" algn="l">
              <a:spcBef>
                <a:spcPts val="400"/>
              </a:spcBef>
              <a:spcAft>
                <a:spcPts val="0"/>
              </a:spcAft>
              <a:buClr>
                <a:schemeClr val="accent2"/>
              </a:buClr>
              <a:buSzPts val="2000"/>
              <a:buFont typeface="Arial"/>
              <a:buChar char="&gt;"/>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Shape 96"/>
          <p:cNvSpPr txBox="1"/>
          <p:nvPr>
            <p:ph idx="2" type="body"/>
          </p:nvPr>
        </p:nvSpPr>
        <p:spPr>
          <a:xfrm>
            <a:off x="630238" y="2057400"/>
            <a:ext cx="2949575" cy="3811588"/>
          </a:xfrm>
          <a:prstGeom prst="rect">
            <a:avLst/>
          </a:prstGeom>
          <a:noFill/>
          <a:ln>
            <a:noFill/>
          </a:ln>
        </p:spPr>
        <p:txBody>
          <a:bodyPr anchorCtr="0" anchor="t" bIns="91425" lIns="91425" rIns="91425" wrap="square" tIns="91425"/>
          <a:lstStyle>
            <a:lvl1pPr indent="0" lvl="0" marL="0" marR="0" rtl="0" algn="l">
              <a:spcBef>
                <a:spcPts val="560"/>
              </a:spcBef>
              <a:spcAft>
                <a:spcPts val="240"/>
              </a:spcAft>
              <a:buClr>
                <a:schemeClr val="accent2"/>
              </a:buClr>
              <a:buSzPts val="2400"/>
              <a:buFont typeface="Noto Sans Symbols"/>
              <a:buNone/>
              <a:defRPr b="1" sz="1600">
                <a:solidFill>
                  <a:schemeClr val="dk1"/>
                </a:solidFill>
                <a:latin typeface="Arial"/>
                <a:ea typeface="Arial"/>
                <a:cs typeface="Arial"/>
                <a:sym typeface="Arial"/>
              </a:defRPr>
            </a:lvl1pPr>
            <a:lvl2pPr indent="0" lvl="1" marL="457200" marR="0" rtl="0" algn="l">
              <a:spcBef>
                <a:spcPts val="350"/>
              </a:spcBef>
              <a:spcAft>
                <a:spcPts val="210"/>
              </a:spcAft>
              <a:buClr>
                <a:schemeClr val="accent2"/>
              </a:buClr>
              <a:buSzPts val="2200"/>
              <a:buFont typeface="Arial"/>
              <a:buNone/>
              <a:defRPr b="0" i="0" sz="1400" u="none" cap="none" strike="noStrike">
                <a:solidFill>
                  <a:schemeClr val="dk1"/>
                </a:solidFill>
                <a:latin typeface="Arial"/>
                <a:ea typeface="Arial"/>
                <a:cs typeface="Arial"/>
                <a:sym typeface="Arial"/>
              </a:defRPr>
            </a:lvl2pPr>
            <a:lvl3pPr indent="0" lvl="2" marL="914400" marR="0" rtl="0" algn="l">
              <a:spcBef>
                <a:spcPts val="240"/>
              </a:spcBef>
              <a:spcAft>
                <a:spcPts val="0"/>
              </a:spcAft>
              <a:buClr>
                <a:schemeClr val="accent2"/>
              </a:buClr>
              <a:buSzPts val="2000"/>
              <a:buFont typeface="Arial"/>
              <a:buNone/>
              <a:defRPr b="0" i="0" sz="1200" u="none" cap="none" strike="noStrike">
                <a:solidFill>
                  <a:schemeClr val="dk1"/>
                </a:solidFill>
                <a:latin typeface="Arial"/>
                <a:ea typeface="Arial"/>
                <a:cs typeface="Arial"/>
                <a:sym typeface="Arial"/>
              </a:defRPr>
            </a:lvl3pPr>
            <a:lvl4pPr indent="0" lvl="3" marL="1371600" marR="0" rtl="0" algn="l">
              <a:spcBef>
                <a:spcPts val="200"/>
              </a:spcBef>
              <a:spcAft>
                <a:spcPts val="0"/>
              </a:spcAft>
              <a:buClr>
                <a:schemeClr val="accent2"/>
              </a:buClr>
              <a:buSzPts val="1800"/>
              <a:buFont typeface="Arial"/>
              <a:buNone/>
              <a:defRPr b="0" i="0" sz="1000" u="none" cap="none" strike="noStrike">
                <a:solidFill>
                  <a:schemeClr val="dk1"/>
                </a:solidFill>
                <a:latin typeface="Arial"/>
                <a:ea typeface="Arial"/>
                <a:cs typeface="Arial"/>
                <a:sym typeface="Arial"/>
              </a:defRPr>
            </a:lvl4pPr>
            <a:lvl5pPr indent="0" lvl="4" marL="1828800" marR="0" rtl="0" algn="l">
              <a:spcBef>
                <a:spcPts val="200"/>
              </a:spcBef>
              <a:spcAft>
                <a:spcPts val="0"/>
              </a:spcAft>
              <a:buClr>
                <a:schemeClr val="accent2"/>
              </a:buClr>
              <a:buSzPts val="1800"/>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SzPts val="1800"/>
              <a:buFont typeface="Arial"/>
              <a:buNone/>
              <a:defRPr b="0" i="0" sz="10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98" name="Shape 98"/>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9" name="Shape 99"/>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0"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0" y="0"/>
            <a:ext cx="9140825" cy="16922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Shape 11"/>
          <p:cNvSpPr txBox="1"/>
          <p:nvPr/>
        </p:nvSpPr>
        <p:spPr>
          <a:xfrm>
            <a:off x="0" y="5165725"/>
            <a:ext cx="9140825" cy="16922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ibm_white_logo_300dpi" id="12" name="Shape 12"/>
          <p:cNvPicPr preferRelativeResize="0"/>
          <p:nvPr/>
        </p:nvPicPr>
        <p:blipFill rotWithShape="1">
          <a:blip r:embed="rId1">
            <a:alphaModFix/>
          </a:blip>
          <a:srcRect b="-32936" l="0" r="-8281" t="0"/>
          <a:stretch/>
        </p:blipFill>
        <p:spPr>
          <a:xfrm>
            <a:off x="7524750" y="687387"/>
            <a:ext cx="1162050" cy="531812"/>
          </a:xfrm>
          <a:prstGeom prst="rect">
            <a:avLst/>
          </a:prstGeom>
          <a:noFill/>
          <a:ln>
            <a:noFill/>
          </a:ln>
        </p:spPr>
      </p:pic>
      <p:sp>
        <p:nvSpPr>
          <p:cNvPr id="13" name="Shape 13"/>
          <p:cNvSpPr txBox="1"/>
          <p:nvPr/>
        </p:nvSpPr>
        <p:spPr>
          <a:xfrm>
            <a:off x="2006600" y="1287462"/>
            <a:ext cx="4103687" cy="306387"/>
          </a:xfrm>
          <a:prstGeom prst="rect">
            <a:avLst/>
          </a:prstGeom>
          <a:noFill/>
          <a:ln>
            <a:noFill/>
          </a:ln>
        </p:spPr>
        <p:txBody>
          <a:bodyPr anchorCtr="0" anchor="ctr" bIns="18275" lIns="18275" rIns="18275" wrap="square" tIns="18275">
            <a:noAutofit/>
          </a:bodyPr>
          <a:lstStyle/>
          <a:p>
            <a:pPr indent="-342900" lvl="0" marL="342900" marR="0" rtl="0" algn="l">
              <a:lnSpc>
                <a:spcPct val="98000"/>
              </a:lnSpc>
              <a:spcBef>
                <a:spcPts val="0"/>
              </a:spcBef>
              <a:spcAft>
                <a:spcPts val="0"/>
              </a:spcAft>
              <a:buClr>
                <a:srgbClr val="FFFFFF"/>
              </a:buClr>
              <a:buFont typeface="Arial"/>
              <a:buNone/>
            </a:pPr>
            <a:r>
              <a:rPr b="0" i="0" lang="en-US" sz="1800" u="none">
                <a:solidFill>
                  <a:srgbClr val="FFFFFF"/>
                </a:solidFill>
                <a:latin typeface="Arial"/>
                <a:ea typeface="Arial"/>
                <a:cs typeface="Arial"/>
                <a:sym typeface="Arial"/>
              </a:rPr>
              <a:t>AIX CTS Support</a:t>
            </a:r>
          </a:p>
        </p:txBody>
      </p:sp>
      <p:cxnSp>
        <p:nvCxnSpPr>
          <p:cNvPr id="14" name="Shape 14"/>
          <p:cNvCxnSpPr/>
          <p:nvPr/>
        </p:nvCxnSpPr>
        <p:spPr>
          <a:xfrm rot="10800000">
            <a:off x="1863725" y="4217987"/>
            <a:ext cx="0" cy="933450"/>
          </a:xfrm>
          <a:prstGeom prst="straightConnector1">
            <a:avLst/>
          </a:prstGeom>
          <a:noFill/>
          <a:ln cap="flat" cmpd="sng" w="12700">
            <a:solidFill>
              <a:schemeClr val="lt2"/>
            </a:solidFill>
            <a:prstDash val="solid"/>
            <a:miter lim="8000"/>
            <a:headEnd len="med" w="med" type="none"/>
            <a:tailEnd len="med" w="med" type="none"/>
          </a:ln>
        </p:spPr>
      </p:cxnSp>
      <p:cxnSp>
        <p:nvCxnSpPr>
          <p:cNvPr id="15" name="Shape 15"/>
          <p:cNvCxnSpPr/>
          <p:nvPr/>
        </p:nvCxnSpPr>
        <p:spPr>
          <a:xfrm rot="10800000">
            <a:off x="1862137" y="1362075"/>
            <a:ext cx="0" cy="328612"/>
          </a:xfrm>
          <a:prstGeom prst="straightConnector1">
            <a:avLst/>
          </a:prstGeom>
          <a:noFill/>
          <a:ln cap="flat" cmpd="sng" w="12700">
            <a:solidFill>
              <a:srgbClr val="FFFFFF"/>
            </a:solidFill>
            <a:prstDash val="solid"/>
            <a:miter lim="8000"/>
            <a:headEnd len="med" w="med" type="none"/>
            <a:tailEnd len="med" w="med" type="none"/>
          </a:ln>
        </p:spPr>
      </p:cxnSp>
      <p:sp>
        <p:nvSpPr>
          <p:cNvPr id="16" name="Shape 16"/>
          <p:cNvSpPr txBox="1"/>
          <p:nvPr/>
        </p:nvSpPr>
        <p:spPr>
          <a:xfrm>
            <a:off x="7239000" y="6248400"/>
            <a:ext cx="1639887" cy="246062"/>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 2016 IBM Corporation</a:t>
            </a:r>
          </a:p>
        </p:txBody>
      </p:sp>
      <p:sp>
        <p:nvSpPr>
          <p:cNvPr id="17" name="Shape 17"/>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8" name="Shape 18"/>
          <p:cNvSpPr txBox="1"/>
          <p:nvPr>
            <p:ph idx="1" type="body"/>
          </p:nvPr>
        </p:nvSpPr>
        <p:spPr>
          <a:xfrm>
            <a:off x="685800" y="1776412"/>
            <a:ext cx="7775575"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Shape 19"/>
          <p:cNvSpPr txBox="1"/>
          <p:nvPr>
            <p:ph idx="11" type="ftr"/>
          </p:nvPr>
        </p:nvSpPr>
        <p:spPr>
          <a:xfrm>
            <a:off x="2024062" y="6221412"/>
            <a:ext cx="2897187" cy="311150"/>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Shape 20"/>
          <p:cNvSpPr txBox="1"/>
          <p:nvPr>
            <p:ph idx="10" type="dt"/>
          </p:nvPr>
        </p:nvSpPr>
        <p:spPr>
          <a:xfrm>
            <a:off x="5334000" y="6248400"/>
            <a:ext cx="1619250" cy="31115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3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6" name="Shape 26"/>
        <p:cNvGrpSpPr/>
        <p:nvPr/>
      </p:nvGrpSpPr>
      <p:grpSpPr>
        <a:xfrm>
          <a:off x="0" y="0"/>
          <a:ext cx="0" cy="0"/>
          <a:chOff x="0" y="0"/>
          <a:chExt cx="0" cy="0"/>
        </a:xfrm>
      </p:grpSpPr>
      <p:sp>
        <p:nvSpPr>
          <p:cNvPr id="27" name="Shape 27"/>
          <p:cNvSpPr txBox="1"/>
          <p:nvPr/>
        </p:nvSpPr>
        <p:spPr>
          <a:xfrm>
            <a:off x="0" y="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Shape 28"/>
          <p:cNvSpPr txBox="1"/>
          <p:nvPr/>
        </p:nvSpPr>
        <p:spPr>
          <a:xfrm>
            <a:off x="0" y="647065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Shape 29"/>
          <p:cNvSpPr txBox="1"/>
          <p:nvPr/>
        </p:nvSpPr>
        <p:spPr>
          <a:xfrm>
            <a:off x="990600" y="52387"/>
            <a:ext cx="1546225"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400" u="none">
                <a:solidFill>
                  <a:srgbClr val="FFFFFF"/>
                </a:solidFill>
                <a:latin typeface="Arial"/>
                <a:ea typeface="Arial"/>
                <a:cs typeface="Arial"/>
                <a:sym typeface="Arial"/>
              </a:rPr>
              <a:t>AIX CTS Support</a:t>
            </a:r>
          </a:p>
        </p:txBody>
      </p:sp>
      <p:sp>
        <p:nvSpPr>
          <p:cNvPr id="30" name="Shape 30"/>
          <p:cNvSpPr txBox="1"/>
          <p:nvPr/>
        </p:nvSpPr>
        <p:spPr>
          <a:xfrm>
            <a:off x="5724525" y="6499225"/>
            <a:ext cx="3306762"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 2016 IBM Corporation</a:t>
            </a:r>
          </a:p>
        </p:txBody>
      </p:sp>
      <p:pic>
        <p:nvPicPr>
          <p:cNvPr descr="ibm_light_gray_logo_300dpi" id="31" name="Shape 31"/>
          <p:cNvPicPr preferRelativeResize="0"/>
          <p:nvPr/>
        </p:nvPicPr>
        <p:blipFill rotWithShape="1">
          <a:blip r:embed="rId1">
            <a:alphaModFix/>
          </a:blip>
          <a:srcRect b="0" l="0" r="6665" t="0"/>
          <a:stretch/>
        </p:blipFill>
        <p:spPr>
          <a:xfrm>
            <a:off x="8461375" y="61912"/>
            <a:ext cx="622300" cy="247650"/>
          </a:xfrm>
          <a:prstGeom prst="rect">
            <a:avLst/>
          </a:prstGeom>
          <a:noFill/>
          <a:ln>
            <a:noFill/>
          </a:ln>
        </p:spPr>
      </p:pic>
      <p:cxnSp>
        <p:nvCxnSpPr>
          <p:cNvPr id="32" name="Shape 32"/>
          <p:cNvCxnSpPr/>
          <p:nvPr/>
        </p:nvCxnSpPr>
        <p:spPr>
          <a:xfrm>
            <a:off x="990600" y="147637"/>
            <a:ext cx="0" cy="234950"/>
          </a:xfrm>
          <a:prstGeom prst="straightConnector1">
            <a:avLst/>
          </a:prstGeom>
          <a:noFill/>
          <a:ln cap="flat" cmpd="sng" w="9525">
            <a:solidFill>
              <a:srgbClr val="FFFFFF"/>
            </a:solidFill>
            <a:prstDash val="solid"/>
            <a:miter lim="8000"/>
            <a:headEnd len="med" w="med" type="none"/>
            <a:tailEnd len="med" w="med" type="none"/>
          </a:ln>
        </p:spPr>
      </p:cxnSp>
      <p:cxnSp>
        <p:nvCxnSpPr>
          <p:cNvPr id="33" name="Shape 33"/>
          <p:cNvCxnSpPr/>
          <p:nvPr/>
        </p:nvCxnSpPr>
        <p:spPr>
          <a:xfrm>
            <a:off x="990600" y="6470650"/>
            <a:ext cx="0" cy="192087"/>
          </a:xfrm>
          <a:prstGeom prst="straightConnector1">
            <a:avLst/>
          </a:prstGeom>
          <a:noFill/>
          <a:ln cap="flat" cmpd="sng" w="9525">
            <a:solidFill>
              <a:srgbClr val="FFFFFF"/>
            </a:solidFill>
            <a:prstDash val="solid"/>
            <a:miter lim="8000"/>
            <a:headEnd len="med" w="med" type="none"/>
            <a:tailEnd len="med" w="med" type="none"/>
          </a:ln>
        </p:spPr>
      </p:cxnSp>
      <p:sp>
        <p:nvSpPr>
          <p:cNvPr id="34" name="Shape 34"/>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35" name="Shape 35"/>
          <p:cNvSpPr txBox="1"/>
          <p:nvPr>
            <p:ph idx="1" type="body"/>
          </p:nvPr>
        </p:nvSpPr>
        <p:spPr>
          <a:xfrm>
            <a:off x="685800" y="1776412"/>
            <a:ext cx="7775575"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7" name="Shape 37"/>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Shape 38"/>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sp>
        <p:nvSpPr>
          <p:cNvPr id="47" name="Shape 47"/>
          <p:cNvSpPr txBox="1"/>
          <p:nvPr/>
        </p:nvSpPr>
        <p:spPr>
          <a:xfrm>
            <a:off x="0" y="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 name="Shape 48"/>
          <p:cNvSpPr txBox="1"/>
          <p:nvPr/>
        </p:nvSpPr>
        <p:spPr>
          <a:xfrm>
            <a:off x="0" y="647065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Shape 49"/>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50" name="Shape 50"/>
          <p:cNvSpPr txBox="1"/>
          <p:nvPr>
            <p:ph idx="1" type="body"/>
          </p:nvPr>
        </p:nvSpPr>
        <p:spPr>
          <a:xfrm>
            <a:off x="685800" y="1776412"/>
            <a:ext cx="7775575"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Shape 51"/>
          <p:cNvSpPr txBox="1"/>
          <p:nvPr/>
        </p:nvSpPr>
        <p:spPr>
          <a:xfrm>
            <a:off x="990600" y="52387"/>
            <a:ext cx="1546225"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400" u="none">
                <a:solidFill>
                  <a:srgbClr val="FFFFFF"/>
                </a:solidFill>
                <a:latin typeface="Arial"/>
                <a:ea typeface="Arial"/>
                <a:cs typeface="Arial"/>
                <a:sym typeface="Arial"/>
              </a:rPr>
              <a:t>AIX CTS Support</a:t>
            </a:r>
          </a:p>
        </p:txBody>
      </p:sp>
      <p:sp>
        <p:nvSpPr>
          <p:cNvPr id="52" name="Shape 52"/>
          <p:cNvSpPr txBox="1"/>
          <p:nvPr/>
        </p:nvSpPr>
        <p:spPr>
          <a:xfrm>
            <a:off x="5724525" y="6499225"/>
            <a:ext cx="3306762"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 2016 IBM Corporation</a:t>
            </a:r>
          </a:p>
        </p:txBody>
      </p:sp>
      <p:pic>
        <p:nvPicPr>
          <p:cNvPr descr="ibm_light_gray_logo_300dpi" id="53" name="Shape 53"/>
          <p:cNvPicPr preferRelativeResize="0"/>
          <p:nvPr/>
        </p:nvPicPr>
        <p:blipFill rotWithShape="1">
          <a:blip r:embed="rId1">
            <a:alphaModFix/>
          </a:blip>
          <a:srcRect b="0" l="0" r="6665" t="0"/>
          <a:stretch/>
        </p:blipFill>
        <p:spPr>
          <a:xfrm>
            <a:off x="8461375" y="61912"/>
            <a:ext cx="622300" cy="247650"/>
          </a:xfrm>
          <a:prstGeom prst="rect">
            <a:avLst/>
          </a:prstGeom>
          <a:noFill/>
          <a:ln>
            <a:noFill/>
          </a:ln>
        </p:spPr>
      </p:pic>
      <p:sp>
        <p:nvSpPr>
          <p:cNvPr id="54" name="Shape 54"/>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55" name="Shape 55"/>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cxnSp>
        <p:nvCxnSpPr>
          <p:cNvPr id="57" name="Shape 57"/>
          <p:cNvCxnSpPr/>
          <p:nvPr/>
        </p:nvCxnSpPr>
        <p:spPr>
          <a:xfrm>
            <a:off x="990600" y="147637"/>
            <a:ext cx="0" cy="234950"/>
          </a:xfrm>
          <a:prstGeom prst="straightConnector1">
            <a:avLst/>
          </a:prstGeom>
          <a:noFill/>
          <a:ln cap="flat" cmpd="sng" w="9525">
            <a:solidFill>
              <a:srgbClr val="FFFFFF"/>
            </a:solidFill>
            <a:prstDash val="solid"/>
            <a:miter lim="8000"/>
            <a:headEnd len="med" w="med" type="none"/>
            <a:tailEnd len="med" w="med" type="none"/>
          </a:ln>
        </p:spPr>
      </p:cxnSp>
      <p:cxnSp>
        <p:nvCxnSpPr>
          <p:cNvPr id="58" name="Shape 58"/>
          <p:cNvCxnSpPr/>
          <p:nvPr/>
        </p:nvCxnSpPr>
        <p:spPr>
          <a:xfrm>
            <a:off x="990600" y="6470650"/>
            <a:ext cx="0" cy="192087"/>
          </a:xfrm>
          <a:prstGeom prst="straightConnector1">
            <a:avLst/>
          </a:prstGeom>
          <a:noFill/>
          <a:ln cap="flat" cmpd="sng" w="9525">
            <a:solidFill>
              <a:srgbClr val="FFFFFF"/>
            </a:solidFill>
            <a:prstDash val="solid"/>
            <a:miter lim="8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9" name="Shape 109"/>
        <p:cNvGrpSpPr/>
        <p:nvPr/>
      </p:nvGrpSpPr>
      <p:grpSpPr>
        <a:xfrm>
          <a:off x="0" y="0"/>
          <a:ext cx="0" cy="0"/>
          <a:chOff x="0" y="0"/>
          <a:chExt cx="0" cy="0"/>
        </a:xfrm>
      </p:grpSpPr>
      <p:sp>
        <p:nvSpPr>
          <p:cNvPr id="110" name="Shape 110"/>
          <p:cNvSpPr txBox="1"/>
          <p:nvPr/>
        </p:nvSpPr>
        <p:spPr>
          <a:xfrm>
            <a:off x="0" y="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 name="Shape 111"/>
          <p:cNvSpPr txBox="1"/>
          <p:nvPr/>
        </p:nvSpPr>
        <p:spPr>
          <a:xfrm>
            <a:off x="0" y="6470650"/>
            <a:ext cx="9140825" cy="384175"/>
          </a:xfrm>
          <a:prstGeom prst="rect">
            <a:avLst/>
          </a:prstGeom>
          <a:solidFill>
            <a:schemeClr val="accent1"/>
          </a:solidFill>
          <a:ln cap="flat" cmpd="sng" w="9525">
            <a:solidFill>
              <a:schemeClr val="accent1"/>
            </a:solidFill>
            <a:prstDash val="solid"/>
            <a:miter lim="8000"/>
            <a:headEnd len="med" w="med" type="none"/>
            <a:tailEnd len="med" w="med" type="none"/>
          </a:ln>
        </p:spPr>
        <p:txBody>
          <a:bodyPr anchorCtr="0" anchor="ctr" bIns="45700" lIns="91425" rIns="91425" wrap="square" tIns="45700">
            <a:noAutofit/>
          </a:bodyPr>
          <a:lstStyle/>
          <a:p>
            <a:pPr indent="0" lvl="0" marL="0" marR="0" rtl="0" algn="ctr">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 name="Shape 112"/>
          <p:cNvSpPr txBox="1"/>
          <p:nvPr/>
        </p:nvSpPr>
        <p:spPr>
          <a:xfrm>
            <a:off x="990600" y="52387"/>
            <a:ext cx="1546225" cy="30480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400" u="none">
                <a:solidFill>
                  <a:srgbClr val="FFFFFF"/>
                </a:solidFill>
                <a:latin typeface="Arial"/>
                <a:ea typeface="Arial"/>
                <a:cs typeface="Arial"/>
                <a:sym typeface="Arial"/>
              </a:rPr>
              <a:t>AIX CTS Support</a:t>
            </a:r>
          </a:p>
        </p:txBody>
      </p:sp>
      <p:sp>
        <p:nvSpPr>
          <p:cNvPr id="113" name="Shape 113"/>
          <p:cNvSpPr txBox="1"/>
          <p:nvPr/>
        </p:nvSpPr>
        <p:spPr>
          <a:xfrm>
            <a:off x="5724525" y="6499225"/>
            <a:ext cx="3306762" cy="244475"/>
          </a:xfrm>
          <a:prstGeom prst="rect">
            <a:avLst/>
          </a:prstGeom>
          <a:noFill/>
          <a:ln>
            <a:noFill/>
          </a:ln>
        </p:spPr>
        <p:txBody>
          <a:bodyPr anchorCtr="0" anchor="t" bIns="45700" lIns="91425" rIns="91425" wrap="square" tIns="45700">
            <a:noAutofit/>
          </a:bodyPr>
          <a:lstStyle/>
          <a:p>
            <a:pPr indent="0" lvl="0" marL="0" marR="0" rtl="0" algn="r">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 2016 IBM Corporation</a:t>
            </a:r>
          </a:p>
        </p:txBody>
      </p:sp>
      <p:pic>
        <p:nvPicPr>
          <p:cNvPr descr="ibm_light_gray_logo_300dpi" id="114" name="Shape 114"/>
          <p:cNvPicPr preferRelativeResize="0"/>
          <p:nvPr/>
        </p:nvPicPr>
        <p:blipFill rotWithShape="1">
          <a:blip r:embed="rId1">
            <a:alphaModFix/>
          </a:blip>
          <a:srcRect b="0" l="0" r="6665" t="0"/>
          <a:stretch/>
        </p:blipFill>
        <p:spPr>
          <a:xfrm>
            <a:off x="8461375" y="61912"/>
            <a:ext cx="622300" cy="247650"/>
          </a:xfrm>
          <a:prstGeom prst="rect">
            <a:avLst/>
          </a:prstGeom>
          <a:noFill/>
          <a:ln>
            <a:noFill/>
          </a:ln>
        </p:spPr>
      </p:pic>
      <p:cxnSp>
        <p:nvCxnSpPr>
          <p:cNvPr id="115" name="Shape 115"/>
          <p:cNvCxnSpPr/>
          <p:nvPr/>
        </p:nvCxnSpPr>
        <p:spPr>
          <a:xfrm>
            <a:off x="990600" y="147637"/>
            <a:ext cx="0" cy="234950"/>
          </a:xfrm>
          <a:prstGeom prst="straightConnector1">
            <a:avLst/>
          </a:prstGeom>
          <a:noFill/>
          <a:ln cap="flat" cmpd="sng" w="9525">
            <a:solidFill>
              <a:srgbClr val="FFFFFF"/>
            </a:solidFill>
            <a:prstDash val="solid"/>
            <a:miter lim="8000"/>
            <a:headEnd len="med" w="med" type="none"/>
            <a:tailEnd len="med" w="med" type="none"/>
          </a:ln>
        </p:spPr>
      </p:cxnSp>
      <p:cxnSp>
        <p:nvCxnSpPr>
          <p:cNvPr id="116" name="Shape 116"/>
          <p:cNvCxnSpPr/>
          <p:nvPr/>
        </p:nvCxnSpPr>
        <p:spPr>
          <a:xfrm>
            <a:off x="990600" y="6470650"/>
            <a:ext cx="0" cy="192087"/>
          </a:xfrm>
          <a:prstGeom prst="straightConnector1">
            <a:avLst/>
          </a:prstGeom>
          <a:noFill/>
          <a:ln cap="flat" cmpd="sng" w="9525">
            <a:solidFill>
              <a:srgbClr val="FFFFFF"/>
            </a:solidFill>
            <a:prstDash val="solid"/>
            <a:miter lim="8000"/>
            <a:headEnd len="med" w="med" type="none"/>
            <a:tailEnd len="med" w="med" type="none"/>
          </a:ln>
        </p:spPr>
      </p:cxnSp>
      <p:sp>
        <p:nvSpPr>
          <p:cNvPr id="117" name="Shape 117"/>
          <p:cNvSpPr txBox="1"/>
          <p:nvPr>
            <p:ph type="title"/>
          </p:nvPr>
        </p:nvSpPr>
        <p:spPr>
          <a:xfrm>
            <a:off x="153987" y="871537"/>
            <a:ext cx="8245475" cy="498475"/>
          </a:xfrm>
          <a:prstGeom prst="rect">
            <a:avLst/>
          </a:prstGeom>
          <a:noFill/>
          <a:ln>
            <a:noFill/>
          </a:ln>
        </p:spPr>
        <p:txBody>
          <a:bodyPr anchorCtr="0" anchor="b" bIns="91425" lIns="91425" rIns="91425" wrap="square" tIns="91425"/>
          <a:lstStyle>
            <a:lvl1pPr indent="0" lvl="0"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1pPr>
            <a:lvl2pPr indent="0" lvl="1"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2pPr>
            <a:lvl3pPr indent="0" lvl="2"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3pPr>
            <a:lvl4pPr indent="0" lvl="3"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4pPr>
            <a:lvl5pPr indent="0" lvl="4" marL="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5pPr>
            <a:lvl6pPr indent="0" lvl="5" marL="4572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6pPr>
            <a:lvl7pPr indent="0" lvl="6" marL="9144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7pPr>
            <a:lvl8pPr indent="0" lvl="7" marL="13716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8pPr>
            <a:lvl9pPr indent="0" lvl="8" marL="1828800" marR="0" rtl="0" algn="l">
              <a:lnSpc>
                <a:spcPct val="90000"/>
              </a:lnSpc>
              <a:spcBef>
                <a:spcPts val="0"/>
              </a:spcBef>
              <a:spcAft>
                <a:spcPts val="0"/>
              </a:spcAft>
              <a:buSzPts val="1400"/>
              <a:buNone/>
              <a:defRPr b="0" i="0" sz="2800" u="none" cap="none" strike="noStrike">
                <a:solidFill>
                  <a:schemeClr val="dk2"/>
                </a:solidFill>
                <a:latin typeface="Arial"/>
                <a:ea typeface="Arial"/>
                <a:cs typeface="Arial"/>
                <a:sym typeface="Arial"/>
              </a:defRPr>
            </a:lvl9pPr>
          </a:lstStyle>
          <a:p/>
        </p:txBody>
      </p:sp>
      <p:sp>
        <p:nvSpPr>
          <p:cNvPr id="118" name="Shape 118"/>
          <p:cNvSpPr txBox="1"/>
          <p:nvPr>
            <p:ph idx="1" type="body"/>
          </p:nvPr>
        </p:nvSpPr>
        <p:spPr>
          <a:xfrm>
            <a:off x="685800" y="1776412"/>
            <a:ext cx="7775575" cy="3902075"/>
          </a:xfrm>
          <a:prstGeom prst="rect">
            <a:avLst/>
          </a:prstGeom>
          <a:noFill/>
          <a:ln>
            <a:noFill/>
          </a:ln>
        </p:spPr>
        <p:txBody>
          <a:bodyPr anchorCtr="0" anchor="t" bIns="91425" lIns="91425" rIns="91425" wrap="square" tIns="91425"/>
          <a:lstStyle>
            <a:lvl1pPr indent="-76200" lvl="0" marL="228600" marR="0" rtl="0" algn="l">
              <a:spcBef>
                <a:spcPts val="840"/>
              </a:spcBef>
              <a:spcAft>
                <a:spcPts val="360"/>
              </a:spcAft>
              <a:buClr>
                <a:schemeClr val="accent2"/>
              </a:buClr>
              <a:buSzPts val="2400"/>
              <a:buFont typeface="Noto Sans Symbols"/>
              <a:buChar char="▪"/>
              <a:defRPr b="1" i="0" sz="2400" u="none" cap="none" strike="noStrike">
                <a:solidFill>
                  <a:schemeClr val="dk1"/>
                </a:solidFill>
                <a:latin typeface="Arial"/>
                <a:ea typeface="Arial"/>
                <a:cs typeface="Arial"/>
                <a:sym typeface="Arial"/>
              </a:defRPr>
            </a:lvl1pPr>
            <a:lvl2pPr indent="-88900" lvl="1" marL="457200" marR="0" rtl="0" algn="l">
              <a:spcBef>
                <a:spcPts val="550"/>
              </a:spcBef>
              <a:spcAft>
                <a:spcPts val="330"/>
              </a:spcAft>
              <a:buClr>
                <a:schemeClr val="accent2"/>
              </a:buClr>
              <a:buSzPts val="2200"/>
              <a:buFont typeface="Arial"/>
              <a:buChar char="–"/>
              <a:defRPr b="0" i="0" sz="2200" u="none" cap="none" strike="noStrike">
                <a:solidFill>
                  <a:schemeClr val="dk1"/>
                </a:solidFill>
                <a:latin typeface="Arial"/>
                <a:ea typeface="Arial"/>
                <a:cs typeface="Arial"/>
                <a:sym typeface="Arial"/>
              </a:defRPr>
            </a:lvl2pPr>
            <a:lvl3pPr indent="-98425" lvl="2" marL="682625" marR="0" rtl="0" algn="l">
              <a:spcBef>
                <a:spcPts val="400"/>
              </a:spcBef>
              <a:spcAft>
                <a:spcPts val="0"/>
              </a:spcAft>
              <a:buClr>
                <a:schemeClr val="accent2"/>
              </a:buClr>
              <a:buSzPts val="2000"/>
              <a:buFont typeface="Arial"/>
              <a:buChar char="•"/>
              <a:defRPr b="0" i="0" sz="2000" u="none" cap="none" strike="noStrike">
                <a:solidFill>
                  <a:schemeClr val="dk1"/>
                </a:solidFill>
                <a:latin typeface="Arial"/>
                <a:ea typeface="Arial"/>
                <a:cs typeface="Arial"/>
                <a:sym typeface="Arial"/>
              </a:defRPr>
            </a:lvl3pPr>
            <a:lvl4pPr indent="-125412" lvl="3" marL="912813" marR="0" rtl="0" algn="l">
              <a:spcBef>
                <a:spcPts val="360"/>
              </a:spcBef>
              <a:spcAft>
                <a:spcPts val="0"/>
              </a:spcAft>
              <a:buClr>
                <a:schemeClr val="accent2"/>
              </a:buClr>
              <a:buSzPts val="1800"/>
              <a:buFont typeface="Arial"/>
              <a:buChar char="–"/>
              <a:defRPr b="0" i="0" sz="1800" u="none" cap="none" strike="noStrike">
                <a:solidFill>
                  <a:schemeClr val="dk1"/>
                </a:solidFill>
                <a:latin typeface="Arial"/>
                <a:ea typeface="Arial"/>
                <a:cs typeface="Arial"/>
                <a:sym typeface="Arial"/>
              </a:defRPr>
            </a:lvl4pPr>
            <a:lvl5pPr indent="-114300" lvl="4" marL="1143000" marR="0" rtl="0" algn="l">
              <a:spcBef>
                <a:spcPts val="360"/>
              </a:spcBef>
              <a:spcAft>
                <a:spcPts val="0"/>
              </a:spcAft>
              <a:buClr>
                <a:schemeClr val="accent2"/>
              </a:buClr>
              <a:buSzPts val="1800"/>
              <a:buFont typeface="Arial"/>
              <a:buChar char="&gt;"/>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Shape 119"/>
          <p:cNvSpPr txBox="1"/>
          <p:nvPr>
            <p:ph idx="12" type="sldNum"/>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20" name="Shape 120"/>
          <p:cNvSpPr txBox="1"/>
          <p:nvPr>
            <p:ph idx="11" type="ftr"/>
          </p:nvPr>
        </p:nvSpPr>
        <p:spPr>
          <a:xfrm>
            <a:off x="990600" y="6500812"/>
            <a:ext cx="3811587" cy="246062"/>
          </a:xfrm>
          <a:prstGeom prst="rect">
            <a:avLst/>
          </a:prstGeom>
          <a:noFill/>
          <a:ln>
            <a:noFill/>
          </a:ln>
        </p:spPr>
        <p:txBody>
          <a:bodyPr anchorCtr="0" anchor="t" bIns="91425" lIns="91425" rIns="91425" wrap="square" tIns="91425"/>
          <a:lstStyle>
            <a:lvl1pPr indent="0" lvl="0" marL="0" marR="0" rtl="0" algn="ctr">
              <a:lnSpc>
                <a:spcPct val="100000"/>
              </a:lnSpc>
              <a:spcBef>
                <a:spcPts val="900"/>
              </a:spcBef>
              <a:spcAft>
                <a:spcPts val="0"/>
              </a:spcAft>
              <a:buSzPts val="1400"/>
              <a:buNone/>
              <a:defRPr b="0" i="0" sz="1800" u="none">
                <a:solidFill>
                  <a:schemeClr val="dk1"/>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1" name="Shape 121"/>
          <p:cNvSpPr txBox="1"/>
          <p:nvPr>
            <p:ph idx="10" type="dt"/>
          </p:nvPr>
        </p:nvSpPr>
        <p:spPr>
          <a:xfrm>
            <a:off x="5456237" y="6500812"/>
            <a:ext cx="1946275" cy="246062"/>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SzPts val="1400"/>
              <a:buNone/>
              <a:defRPr b="0" i="0" sz="1000" u="none">
                <a:solidFill>
                  <a:srgbClr val="FFFFFF"/>
                </a:solidFill>
                <a:latin typeface="Arial"/>
                <a:ea typeface="Arial"/>
                <a:cs typeface="Arial"/>
                <a:sym typeface="Arial"/>
              </a:defRPr>
            </a:lvl1pPr>
            <a:lvl2pPr indent="0" lvl="1" marL="4572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ctr">
              <a:lnSpc>
                <a:spcPct val="100000"/>
              </a:lnSpc>
              <a:spcBef>
                <a:spcPts val="90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ctrTitle"/>
          </p:nvPr>
        </p:nvSpPr>
        <p:spPr>
          <a:xfrm>
            <a:off x="390525" y="2493962"/>
            <a:ext cx="7954962" cy="1470025"/>
          </a:xfrm>
          <a:prstGeom prst="rect">
            <a:avLst/>
          </a:prstGeom>
          <a:noFill/>
          <a:ln>
            <a:noFill/>
          </a:ln>
        </p:spPr>
        <p:txBody>
          <a:bodyPr anchorCtr="0" anchor="t" bIns="45700" lIns="91425" rIns="91425" wrap="square" tIns="45700">
            <a:noAutofit/>
          </a:bodyPr>
          <a:lstStyle/>
          <a:p>
            <a:pPr indent="0" lvl="0" marL="0" marR="0" rtl="0" algn="ctr">
              <a:lnSpc>
                <a:spcPct val="90000"/>
              </a:lnSpc>
              <a:spcBef>
                <a:spcPts val="0"/>
              </a:spcBef>
              <a:spcAft>
                <a:spcPts val="0"/>
              </a:spcAft>
              <a:buClr>
                <a:schemeClr val="dk2"/>
              </a:buClr>
              <a:buFont typeface="Arial"/>
              <a:buNone/>
            </a:pPr>
            <a:r>
              <a:rPr b="1" i="0" lang="en-US" sz="3600" u="none" cap="none" strike="noStrike">
                <a:solidFill>
                  <a:schemeClr val="dk2"/>
                </a:solidFill>
                <a:latin typeface="Arial"/>
                <a:ea typeface="Arial"/>
                <a:cs typeface="Arial"/>
                <a:sym typeface="Arial"/>
              </a:rPr>
              <a:t>NIM/Install Debugging Tips</a:t>
            </a:r>
          </a:p>
        </p:txBody>
      </p:sp>
      <p:sp>
        <p:nvSpPr>
          <p:cNvPr id="134" name="Shape 134"/>
          <p:cNvSpPr txBox="1"/>
          <p:nvPr>
            <p:ph idx="1" type="subTitle"/>
          </p:nvPr>
        </p:nvSpPr>
        <p:spPr>
          <a:xfrm>
            <a:off x="1949450" y="4106862"/>
            <a:ext cx="6400800" cy="998537"/>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Clr>
                <a:schemeClr val="accent2"/>
              </a:buClr>
              <a:buFont typeface="Noto Sans Symbols"/>
              <a:buNone/>
            </a:pPr>
            <a:r>
              <a:rPr b="0" i="0" lang="en-US" sz="2400" u="none" cap="none" strike="noStrike">
                <a:solidFill>
                  <a:schemeClr val="accent2"/>
                </a:solidFill>
                <a:latin typeface="Arial"/>
                <a:ea typeface="Arial"/>
                <a:cs typeface="Arial"/>
                <a:sym typeface="Arial"/>
              </a:rPr>
              <a:t>Rob Nava – AIX CTS</a:t>
            </a:r>
          </a:p>
          <a:p>
            <a:pPr indent="0" lvl="0" marL="0" marR="0" rtl="0" algn="l">
              <a:lnSpc>
                <a:spcPct val="90000"/>
              </a:lnSpc>
              <a:spcBef>
                <a:spcPts val="0"/>
              </a:spcBef>
              <a:spcAft>
                <a:spcPts val="0"/>
              </a:spcAft>
              <a:buClr>
                <a:schemeClr val="accent2"/>
              </a:buClr>
              <a:buFont typeface="Noto Sans Symbols"/>
              <a:buNone/>
            </a:pPr>
            <a:r>
              <a:rPr b="0" i="0" lang="en-US" sz="2400" u="none" cap="none" strike="noStrike">
                <a:solidFill>
                  <a:schemeClr val="accent2"/>
                </a:solidFill>
                <a:latin typeface="Arial"/>
                <a:ea typeface="Arial"/>
                <a:cs typeface="Arial"/>
                <a:sym typeface="Arial"/>
              </a:rPr>
              <a:t>Technical Solutions Manager</a:t>
            </a:r>
          </a:p>
        </p:txBody>
      </p:sp>
      <p:sp>
        <p:nvSpPr>
          <p:cNvPr id="135" name="Shape 135"/>
          <p:cNvSpPr txBox="1"/>
          <p:nvPr/>
        </p:nvSpPr>
        <p:spPr>
          <a:xfrm>
            <a:off x="5334000" y="6248400"/>
            <a:ext cx="1619250" cy="311150"/>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300" u="none">
                <a:solidFill>
                  <a:srgbClr val="FFFFFF"/>
                </a:solidFill>
                <a:latin typeface="Arial"/>
                <a:ea typeface="Arial"/>
                <a:cs typeface="Arial"/>
                <a:sym typeface="Arial"/>
              </a:rPr>
              <a:t>03/14/2016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15" name="Shape 215"/>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16" name="Shape 216"/>
          <p:cNvSpPr txBox="1"/>
          <p:nvPr>
            <p:ph idx="4294967295" type="title"/>
          </p:nvPr>
        </p:nvSpPr>
        <p:spPr>
          <a:xfrm>
            <a:off x="0"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(608 LED)</a:t>
            </a:r>
          </a:p>
        </p:txBody>
      </p:sp>
      <p:sp>
        <p:nvSpPr>
          <p:cNvPr id="217" name="Shape 217"/>
          <p:cNvSpPr txBox="1"/>
          <p:nvPr>
            <p:ph idx="4294967295" type="body"/>
          </p:nvPr>
        </p:nvSpPr>
        <p:spPr>
          <a:xfrm>
            <a:off x="0" y="1676400"/>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e. 608 LED cont’d </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Other possible causes of a NIM 608</a:t>
            </a:r>
          </a:p>
          <a:p>
            <a:pPr indent="-228600" lvl="0" marL="228600" marR="0" rtl="0" algn="l">
              <a:lnSpc>
                <a:spcPct val="8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If on the same subnet as the master, an incorrect media speed/duplex setting was selected. </a:t>
            </a:r>
          </a:p>
          <a:p>
            <a:pPr indent="-228600" lvl="0" marL="228600" marR="0" rtl="0" algn="l">
              <a:lnSpc>
                <a:spcPct val="8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The subnet mask is incorrect either in the NIM network definition or in the SMS menus.</a:t>
            </a:r>
          </a:p>
          <a:p>
            <a:pPr indent="-228600" lvl="0" marL="228600" marR="0" rtl="0" algn="l">
              <a:lnSpc>
                <a:spcPct val="8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The /tftpboot/&lt;client_hostname&gt;.info file is missing or has incorrect permissions.</a:t>
            </a:r>
          </a:p>
          <a:p>
            <a:pPr indent="-228600" lvl="0" marL="228600" marR="0" rtl="0" algn="l">
              <a:lnSpc>
                <a:spcPct val="8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The AIX tech level of the SPOT is too low for the type of client.  Check the Sales Manual for the minimum supported AIX level for that type of HW.</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a:t>
            </a:r>
            <a:r>
              <a:rPr b="1" i="0" lang="en-US" sz="1400" u="none">
                <a:solidFill>
                  <a:srgbClr val="0000CC"/>
                </a:solidFill>
                <a:latin typeface="Arial"/>
                <a:ea typeface="Arial"/>
                <a:cs typeface="Arial"/>
                <a:sym typeface="Arial"/>
              </a:rPr>
              <a:t>http://www-01.ibm.com/common/ssi/index.wss?request_locale=en</a:t>
            </a:r>
          </a:p>
          <a:p>
            <a:pPr indent="-228600" lvl="0" marL="228600" marR="0" rtl="0" algn="l">
              <a:spcBef>
                <a:spcPts val="760"/>
              </a:spcBef>
              <a:spcAft>
                <a:spcPts val="0"/>
              </a:spcAft>
              <a:buClr>
                <a:schemeClr val="accent2"/>
              </a:buClr>
              <a:buSzPts val="1400"/>
              <a:buFont typeface="Noto Sans Symbols"/>
              <a:buNone/>
            </a:pPr>
            <a:r>
              <a:t/>
            </a:r>
            <a:endParaRPr b="1" i="0" sz="1400" u="none">
              <a:solidFill>
                <a:srgbClr val="0000CC"/>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Shape 223"/>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1" i="0" lang="en-US" sz="1600" u="none">
                <a:solidFill>
                  <a:schemeClr val="dk1"/>
                </a:solidFill>
                <a:latin typeface="Arial"/>
                <a:ea typeface="Arial"/>
                <a:cs typeface="Arial"/>
                <a:sym typeface="Arial"/>
              </a:rPr>
              <a:t>f. 611 led</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a:solidFill>
                  <a:schemeClr val="dk1"/>
                </a:solidFill>
                <a:latin typeface="Arial"/>
                <a:ea typeface="Arial"/>
                <a:cs typeface="Arial"/>
                <a:sym typeface="Arial"/>
              </a:rPr>
              <a:t>This is caused by the NIM client failing to nfs mount one or more of the NIM resources. This is often caused by not having NFS root access to those resources. </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a:solidFill>
                  <a:schemeClr val="dk1"/>
                </a:solidFill>
                <a:latin typeface="Arial"/>
                <a:ea typeface="Arial"/>
                <a:cs typeface="Arial"/>
                <a:sym typeface="Arial"/>
              </a:rPr>
              <a:t>This could be do to a bad export in /etc/exports, a stale cache file, or the resource not being exported all together. </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folHlink"/>
                </a:solidFill>
                <a:latin typeface="Courier New"/>
                <a:ea typeface="Courier New"/>
                <a:cs typeface="Courier New"/>
                <a:sym typeface="Courier New"/>
              </a:rPr>
              <a:t># exportfs</a:t>
            </a:r>
            <a:r>
              <a:rPr b="1" i="0" lang="en-US" sz="1600" u="none">
                <a:solidFill>
                  <a:schemeClr val="dk1"/>
                </a:solidFill>
                <a:latin typeface="Arial"/>
                <a:ea typeface="Arial"/>
                <a:cs typeface="Arial"/>
                <a:sym typeface="Arial"/>
              </a:rPr>
              <a:t> ➔ Identify the export for each of the NIM resources allocated. </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dk1"/>
                </a:solidFill>
                <a:latin typeface="Arial"/>
                <a:ea typeface="Arial"/>
                <a:cs typeface="Arial"/>
                <a:sym typeface="Arial"/>
              </a:rPr>
              <a:t>Should be in the format:</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dk1"/>
                </a:solidFill>
                <a:latin typeface="Courier New"/>
                <a:ea typeface="Courier New"/>
                <a:cs typeface="Courier New"/>
                <a:sym typeface="Courier New"/>
              </a:rPr>
              <a:t>/exported/resource –ro, root=&lt;client&gt;,access=&lt;client&gt;</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dk1"/>
                </a:solidFill>
                <a:latin typeface="Arial"/>
                <a:ea typeface="Arial"/>
                <a:cs typeface="Arial"/>
                <a:sym typeface="Arial"/>
              </a:rPr>
              <a:t>-OR-</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dk1"/>
                </a:solidFill>
                <a:latin typeface="Courier New"/>
                <a:ea typeface="Courier New"/>
                <a:cs typeface="Courier New"/>
                <a:sym typeface="Courier New"/>
              </a:rPr>
              <a:t>/exported/resource –ro, anon=0</a:t>
            </a:r>
          </a:p>
          <a:p>
            <a:pPr indent="-228600" lvl="0" marL="228600" marR="0" rtl="0" algn="l">
              <a:lnSpc>
                <a:spcPct val="80000"/>
              </a:lnSpc>
              <a:spcBef>
                <a:spcPts val="800"/>
              </a:spcBef>
              <a:spcAft>
                <a:spcPts val="0"/>
              </a:spcAft>
              <a:buClr>
                <a:schemeClr val="accent2"/>
              </a:buClr>
              <a:buFont typeface="Noto Sans Symbols"/>
              <a:buNone/>
            </a:pPr>
            <a:r>
              <a:rPr b="1" i="0" lang="en-US" sz="1600" u="none">
                <a:solidFill>
                  <a:schemeClr val="dk1"/>
                </a:solidFill>
                <a:latin typeface="Arial"/>
                <a:ea typeface="Arial"/>
                <a:cs typeface="Arial"/>
                <a:sym typeface="Arial"/>
              </a:rPr>
              <a:t>Bad export:</a:t>
            </a:r>
          </a:p>
          <a:p>
            <a:pPr indent="-228600" lvl="0" marL="228600" marR="0" rtl="0" algn="l">
              <a:lnSpc>
                <a:spcPct val="80000"/>
              </a:lnSpc>
              <a:spcBef>
                <a:spcPts val="730"/>
              </a:spcBef>
              <a:spcAft>
                <a:spcPts val="0"/>
              </a:spcAft>
              <a:buClr>
                <a:schemeClr val="accent2"/>
              </a:buClr>
              <a:buFont typeface="Noto Sans Symbols"/>
              <a:buNone/>
            </a:pPr>
            <a:r>
              <a:rPr b="1" i="0" lang="en-US" sz="1400" u="none">
                <a:solidFill>
                  <a:schemeClr val="dk1"/>
                </a:solidFill>
                <a:latin typeface="Courier New"/>
                <a:ea typeface="Courier New"/>
                <a:cs typeface="Courier New"/>
                <a:sym typeface="Courier New"/>
              </a:rPr>
              <a:t>/exported/resource -sec=sys:krb5p:krb5i:krb5:dh,ro</a:t>
            </a:r>
          </a:p>
          <a:p>
            <a:pPr indent="-228600" lvl="0" marL="228600" marR="0" rtl="0" algn="l">
              <a:spcBef>
                <a:spcPts val="700"/>
              </a:spcBef>
              <a:spcAft>
                <a:spcPts val="0"/>
              </a:spcAft>
              <a:buClr>
                <a:schemeClr val="accent2"/>
              </a:buClr>
              <a:buSzPts val="1400"/>
              <a:buFont typeface="Noto Sans Symbols"/>
              <a:buNone/>
            </a:pPr>
            <a:r>
              <a:t/>
            </a:r>
            <a:endParaRPr b="1" i="0" sz="1400" u="none">
              <a:solidFill>
                <a:schemeClr val="dk1"/>
              </a:solidFill>
              <a:latin typeface="Courier New"/>
              <a:ea typeface="Courier New"/>
              <a:cs typeface="Courier New"/>
              <a:sym typeface="Courier New"/>
            </a:endParaRPr>
          </a:p>
        </p:txBody>
      </p:sp>
      <p:sp>
        <p:nvSpPr>
          <p:cNvPr id="224" name="Shape 224"/>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25" name="Shape 225"/>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26" name="Shape 226"/>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(611 LED)</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f. 611 LED cont’d</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If a problem with the exports is found, you can cleanup /etc/exports with the following procedure:</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nim –Fo reset &lt;client&gt;</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nim –o deallocate</a:t>
            </a:r>
            <a:r>
              <a:rPr b="1" i="0" lang="en-US" sz="1800" u="none">
                <a:solidFill>
                  <a:schemeClr val="dk1"/>
                </a:solidFill>
                <a:latin typeface="Courier New"/>
                <a:ea typeface="Courier New"/>
                <a:cs typeface="Courier New"/>
                <a:sym typeface="Courier New"/>
              </a:rPr>
              <a:t> </a:t>
            </a:r>
            <a:r>
              <a:rPr b="1" i="0" lang="en-US" sz="1800" u="none">
                <a:solidFill>
                  <a:schemeClr val="folHlink"/>
                </a:solidFill>
                <a:latin typeface="Courier New"/>
                <a:ea typeface="Courier New"/>
                <a:cs typeface="Courier New"/>
                <a:sym typeface="Courier New"/>
              </a:rPr>
              <a:t>–a subclass=all &lt;client&gt;</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vi /etc/exports</a:t>
            </a:r>
            <a:r>
              <a:rPr b="1" i="0" lang="en-US" sz="1800" u="none">
                <a:solidFill>
                  <a:schemeClr val="dk1"/>
                </a:solidFill>
                <a:latin typeface="Arial"/>
                <a:ea typeface="Arial"/>
                <a:cs typeface="Arial"/>
                <a:sym typeface="Arial"/>
              </a:rPr>
              <a:t> ➔ Clean out NIM related directories, and parent directories. First, make sure they are not in use by other currently running install processes.</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exportfs –ua</a:t>
            </a:r>
            <a:r>
              <a:rPr b="1" i="0" lang="en-US" sz="1800" u="none">
                <a:solidFill>
                  <a:schemeClr val="dk1"/>
                </a:solidFill>
                <a:latin typeface="Arial"/>
                <a:ea typeface="Arial"/>
                <a:cs typeface="Arial"/>
                <a:sym typeface="Arial"/>
              </a:rPr>
              <a:t> ➔ to unexport all</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exportfs –va</a:t>
            </a:r>
            <a:r>
              <a:rPr b="1" i="0" lang="en-US" sz="1800" u="none">
                <a:solidFill>
                  <a:schemeClr val="dk1"/>
                </a:solidFill>
                <a:latin typeface="Arial"/>
                <a:ea typeface="Arial"/>
                <a:cs typeface="Arial"/>
                <a:sym typeface="Arial"/>
              </a:rPr>
              <a:t> ➔ to re-export those things left in /etc/exports</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smitty nim_bosinst</a:t>
            </a:r>
            <a:r>
              <a:rPr b="1" i="0" lang="en-US" sz="1800" u="none">
                <a:solidFill>
                  <a:schemeClr val="dk1"/>
                </a:solidFill>
                <a:latin typeface="Arial"/>
                <a:ea typeface="Arial"/>
                <a:cs typeface="Arial"/>
                <a:sym typeface="Arial"/>
              </a:rPr>
              <a:t> ➔ to reissue install, and reallocate res.</a:t>
            </a:r>
          </a:p>
          <a:p>
            <a:pPr indent="-228600" lvl="0" marL="228600" marR="0" rtl="0" algn="l">
              <a:spcBef>
                <a:spcPts val="900"/>
              </a:spcBef>
              <a:spcAft>
                <a:spcPts val="0"/>
              </a:spcAft>
              <a:buClr>
                <a:schemeClr val="accent2"/>
              </a:buClr>
              <a:buSzPts val="1800"/>
              <a:buFont typeface="Noto Sans Symbols"/>
              <a:buNone/>
            </a:pPr>
            <a:r>
              <a:t/>
            </a:r>
            <a:endParaRPr b="1" i="0" sz="1800" u="none">
              <a:solidFill>
                <a:schemeClr val="dk1"/>
              </a:solidFill>
              <a:latin typeface="Arial"/>
              <a:ea typeface="Arial"/>
              <a:cs typeface="Arial"/>
              <a:sym typeface="Arial"/>
            </a:endParaRPr>
          </a:p>
        </p:txBody>
      </p:sp>
      <p:sp>
        <p:nvSpPr>
          <p:cNvPr id="233" name="Shape 233"/>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34" name="Shape 234"/>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35" name="Shape 235"/>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(611 LED)</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idx="1" type="body"/>
          </p:nvPr>
        </p:nvSpPr>
        <p:spPr>
          <a:xfrm>
            <a:off x="685800" y="1752600"/>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g. 888-102-700-Oc5  System crash during net boot</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This is *almost* always caused by the SPOT resource not being exported with root permissions for the client in question. Handle like 611 above.</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Can also be if the SPOT is not a high enough level to support the client HW.</a:t>
            </a:r>
          </a:p>
        </p:txBody>
      </p:sp>
      <p:sp>
        <p:nvSpPr>
          <p:cNvPr id="242" name="Shape 242"/>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43" name="Shape 243"/>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44" name="Shape 244"/>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400" u="none" cap="none" strike="noStrike">
                <a:solidFill>
                  <a:schemeClr val="dk2"/>
                </a:solidFill>
                <a:latin typeface="Arial"/>
                <a:ea typeface="Arial"/>
                <a:cs typeface="Arial"/>
                <a:sym typeface="Arial"/>
              </a:rPr>
              <a:t>2. Correcting network boot problems (888-102-700-Oc5)</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h. 612, 622 or 539 led</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NIM is doing processing here. If you are hanging here for an extended period of time, it is usually a network performance type problem due to an incorrect media speed/duplex selection in SMS.</a:t>
            </a:r>
          </a:p>
          <a:p>
            <a:pPr indent="-228600" lvl="0" marL="228600" marR="0" rtl="0" algn="l">
              <a:spcBef>
                <a:spcPts val="1200"/>
              </a:spcBef>
              <a:spcAft>
                <a:spcPts val="0"/>
              </a:spcAft>
              <a:buClr>
                <a:schemeClr val="accent2"/>
              </a:buClr>
              <a:buSzPts val="2400"/>
              <a:buFont typeface="Noto Sans Symbols"/>
              <a:buNone/>
            </a:pPr>
            <a:r>
              <a:t/>
            </a:r>
            <a:endParaRPr b="1" i="0" sz="2400" u="none">
              <a:solidFill>
                <a:schemeClr val="dk1"/>
              </a:solidFill>
              <a:latin typeface="Arial"/>
              <a:ea typeface="Arial"/>
              <a:cs typeface="Arial"/>
              <a:sym typeface="Arial"/>
            </a:endParaRPr>
          </a:p>
        </p:txBody>
      </p:sp>
      <p:sp>
        <p:nvSpPr>
          <p:cNvPr id="250" name="Shape 250"/>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51" name="Shape 251"/>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52" name="Shape 252"/>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400" u="none" cap="none" strike="noStrike">
                <a:solidFill>
                  <a:schemeClr val="dk2"/>
                </a:solidFill>
                <a:latin typeface="Arial"/>
                <a:ea typeface="Arial"/>
                <a:cs typeface="Arial"/>
                <a:sym typeface="Arial"/>
              </a:rPr>
              <a:t>2. Correcting network boot problems (612/622/539 LED)</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idx="1" type="body"/>
          </p:nvPr>
        </p:nvSpPr>
        <p:spPr>
          <a:xfrm>
            <a:off x="609600" y="1524000"/>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With the advent of virtual terminals, we can capture output that once was only available via serial port1 via the HMC. </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To do this we will ssh into the HMC and start a virtual terminal (vterm). We need to start logging the output prior to accessing the HMC.</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The two most common methods to start logging are to:</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1. Turn on logging within PuTTY if you will ssh in from your PC.</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2. Use the AIX ‘script’ command to log output, then ssh in from an AIX host. </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Once this is done, ssh into the HMC</a:t>
            </a:r>
          </a:p>
          <a:p>
            <a:pPr indent="-228600" lvl="0" marL="228600" marR="0" rtl="0" algn="l">
              <a:lnSpc>
                <a:spcPct val="9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a:t>
            </a:r>
            <a:r>
              <a:rPr b="1" i="0" lang="en-US" sz="1800" u="none">
                <a:solidFill>
                  <a:schemeClr val="folHlink"/>
                </a:solidFill>
                <a:latin typeface="Courier New"/>
                <a:ea typeface="Courier New"/>
                <a:cs typeface="Courier New"/>
                <a:sym typeface="Courier New"/>
              </a:rPr>
              <a:t># ssh –l hscroot &lt;hmc_hostname&gt;</a:t>
            </a:r>
          </a:p>
          <a:p>
            <a:pPr indent="-228600" lvl="0" marL="228600" marR="0" rtl="0" algn="l">
              <a:spcBef>
                <a:spcPts val="900"/>
              </a:spcBef>
              <a:spcAft>
                <a:spcPts val="0"/>
              </a:spcAft>
              <a:buClr>
                <a:schemeClr val="accent2"/>
              </a:buClr>
              <a:buSzPts val="1800"/>
              <a:buFont typeface="Noto Sans Symbols"/>
              <a:buNone/>
            </a:pPr>
            <a:r>
              <a:t/>
            </a:r>
            <a:endParaRPr b="1" i="0" sz="1800" u="none">
              <a:solidFill>
                <a:schemeClr val="folHlink"/>
              </a:solidFill>
              <a:latin typeface="Courier New"/>
              <a:ea typeface="Courier New"/>
              <a:cs typeface="Courier New"/>
              <a:sym typeface="Courier New"/>
            </a:endParaRPr>
          </a:p>
        </p:txBody>
      </p:sp>
      <p:sp>
        <p:nvSpPr>
          <p:cNvPr id="259" name="Shape 259"/>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60" name="Shape 260"/>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61" name="Shape 261"/>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3. Capturing console output w/HMC</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idx="1" type="body"/>
          </p:nvPr>
        </p:nvSpPr>
        <p:spPr>
          <a:xfrm>
            <a:off x="609600" y="1752600"/>
            <a:ext cx="8001000" cy="39624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Start the virtual terminal session</a:t>
            </a:r>
          </a:p>
          <a:p>
            <a:pPr indent="-228600" lvl="0" marL="228600" marR="0" rtl="0" algn="l">
              <a:lnSpc>
                <a:spcPct val="100000"/>
              </a:lnSpc>
              <a:spcBef>
                <a:spcPts val="1200"/>
              </a:spcBef>
              <a:spcAft>
                <a:spcPts val="0"/>
              </a:spcAft>
              <a:buClr>
                <a:schemeClr val="accent2"/>
              </a:buClr>
              <a:buFont typeface="Noto Sans Symbols"/>
              <a:buNone/>
            </a:pPr>
            <a:r>
              <a:rPr b="1" i="0" lang="en-US" sz="2400" u="none">
                <a:solidFill>
                  <a:schemeClr val="folHlink"/>
                </a:solidFill>
                <a:latin typeface="Arial"/>
                <a:ea typeface="Arial"/>
                <a:cs typeface="Arial"/>
                <a:sym typeface="Arial"/>
              </a:rPr>
              <a:t>	</a:t>
            </a:r>
            <a:r>
              <a:rPr b="1" i="0" lang="en-US" sz="2400" u="none">
                <a:solidFill>
                  <a:schemeClr val="folHlink"/>
                </a:solidFill>
                <a:latin typeface="Courier New"/>
                <a:ea typeface="Courier New"/>
                <a:cs typeface="Courier New"/>
                <a:sym typeface="Courier New"/>
              </a:rPr>
              <a:t># vtmenu</a:t>
            </a:r>
            <a:r>
              <a:rPr b="1" i="0" lang="en-US" sz="2400" u="none">
                <a:solidFill>
                  <a:schemeClr val="dk1"/>
                </a:solidFill>
                <a:latin typeface="Courier New"/>
                <a:ea typeface="Courier New"/>
                <a:cs typeface="Courier New"/>
                <a:sym typeface="Courier New"/>
              </a:rPr>
              <a:t> </a:t>
            </a:r>
          </a:p>
          <a:p>
            <a:pPr indent="-228600" lvl="0" marL="228600" marR="0" rtl="0" algn="l">
              <a:lnSpc>
                <a:spcPct val="100000"/>
              </a:lnSpc>
              <a:spcBef>
                <a:spcPts val="120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	Use the menu to select the managed system and partition.</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Proceed with the debug instructions appropriate for the type of debug.</a:t>
            </a:r>
          </a:p>
        </p:txBody>
      </p:sp>
      <p:sp>
        <p:nvSpPr>
          <p:cNvPr id="268" name="Shape 268"/>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69" name="Shape 269"/>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70" name="Shape 270"/>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3. Capturing console output w/HMC (cont’d)</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To enable boot debug, we have to first put the SPOT resource into debug mode. </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folHlink"/>
                </a:solidFill>
                <a:latin typeface="Arial"/>
                <a:ea typeface="Arial"/>
                <a:cs typeface="Arial"/>
                <a:sym typeface="Arial"/>
              </a:rPr>
              <a:t>	</a:t>
            </a:r>
            <a:r>
              <a:rPr b="1" i="0" lang="en-US" sz="1800" u="none">
                <a:solidFill>
                  <a:schemeClr val="folHlink"/>
                </a:solidFill>
                <a:latin typeface="Courier New"/>
                <a:ea typeface="Courier New"/>
                <a:cs typeface="Courier New"/>
                <a:sym typeface="Courier New"/>
              </a:rPr>
              <a:t># nim –Fo check –a debug=yes &lt;spot_name&gt;</a:t>
            </a:r>
          </a:p>
          <a:p>
            <a:pPr indent="-228600" lvl="0" marL="228600" marR="0" rtl="0" algn="l">
              <a:lnSpc>
                <a:spcPct val="80000"/>
              </a:lnSpc>
              <a:spcBef>
                <a:spcPts val="90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Then proceed with the NIM BOS install normally. After the network boot starts, and the boot image is loaded, it will drop out to a kdb&gt; prompt. Enter the following:</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Courier New"/>
                <a:ea typeface="Courier New"/>
                <a:cs typeface="Courier New"/>
                <a:sym typeface="Courier New"/>
              </a:rPr>
              <a:t>kdb&gt;</a:t>
            </a:r>
            <a:r>
              <a:rPr b="1" i="0" lang="en-US" sz="1800" u="none">
                <a:solidFill>
                  <a:schemeClr val="folHlink"/>
                </a:solidFill>
                <a:latin typeface="Courier New"/>
                <a:ea typeface="Courier New"/>
                <a:cs typeface="Courier New"/>
                <a:sym typeface="Courier New"/>
              </a:rPr>
              <a:t> mw enter_dbg </a:t>
            </a:r>
            <a:r>
              <a:rPr b="1" i="0" lang="en-US" sz="1800" u="none">
                <a:solidFill>
                  <a:schemeClr val="dk1"/>
                </a:solidFill>
                <a:latin typeface="Courier New"/>
                <a:ea typeface="Courier New"/>
                <a:cs typeface="Courier New"/>
                <a:sym typeface="Courier New"/>
              </a:rPr>
              <a:t>&lt;enter&gt;</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Courier New"/>
                <a:ea typeface="Courier New"/>
                <a:cs typeface="Courier New"/>
                <a:sym typeface="Courier New"/>
              </a:rPr>
              <a:t>		(output)</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42 </a:t>
            </a:r>
            <a:r>
              <a:rPr b="1" i="0" lang="en-US" sz="1800" u="none">
                <a:solidFill>
                  <a:schemeClr val="dk1"/>
                </a:solidFill>
                <a:latin typeface="Courier New"/>
                <a:ea typeface="Courier New"/>
                <a:cs typeface="Courier New"/>
                <a:sym typeface="Courier New"/>
              </a:rPr>
              <a:t>&lt;enter&gt;</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Courier New"/>
                <a:ea typeface="Courier New"/>
                <a:cs typeface="Courier New"/>
                <a:sym typeface="Courier New"/>
              </a:rPr>
              <a:t>     	(output)</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  </a:t>
            </a:r>
            <a:r>
              <a:rPr b="1" i="0" lang="en-US" sz="1800" u="none">
                <a:solidFill>
                  <a:schemeClr val="dk1"/>
                </a:solidFill>
                <a:latin typeface="Courier New"/>
                <a:ea typeface="Courier New"/>
                <a:cs typeface="Courier New"/>
                <a:sym typeface="Courier New"/>
              </a:rPr>
              <a:t>&lt;enter&gt;</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Courier New"/>
                <a:ea typeface="Courier New"/>
                <a:cs typeface="Courier New"/>
                <a:sym typeface="Courier New"/>
              </a:rPr>
              <a:t>kdb&gt;</a:t>
            </a:r>
            <a:r>
              <a:rPr b="1" i="0" lang="en-US" sz="1800" u="none">
                <a:solidFill>
                  <a:schemeClr val="folHlink"/>
                </a:solidFill>
                <a:latin typeface="Courier New"/>
                <a:ea typeface="Courier New"/>
                <a:cs typeface="Courier New"/>
                <a:sym typeface="Courier New"/>
              </a:rPr>
              <a:t> g </a:t>
            </a:r>
            <a:r>
              <a:rPr b="1" i="0" lang="en-US" sz="1800" u="none">
                <a:solidFill>
                  <a:schemeClr val="dk1"/>
                </a:solidFill>
                <a:latin typeface="Courier New"/>
                <a:ea typeface="Courier New"/>
                <a:cs typeface="Courier New"/>
                <a:sym typeface="Courier New"/>
              </a:rPr>
              <a:t>&lt;enter&gt;</a:t>
            </a:r>
          </a:p>
          <a:p>
            <a:pPr indent="-228600" lvl="0" marL="228600" marR="0" rtl="0" algn="l">
              <a:spcBef>
                <a:spcPts val="900"/>
              </a:spcBef>
              <a:spcAft>
                <a:spcPts val="0"/>
              </a:spcAft>
              <a:buClr>
                <a:schemeClr val="accent2"/>
              </a:buClr>
              <a:buSzPts val="1800"/>
              <a:buFont typeface="Noto Sans Symbols"/>
              <a:buNone/>
            </a:pPr>
            <a:r>
              <a:t/>
            </a:r>
            <a:endParaRPr b="1" i="0" sz="1800" u="none">
              <a:solidFill>
                <a:schemeClr val="dk1"/>
              </a:solidFill>
              <a:latin typeface="Courier New"/>
              <a:ea typeface="Courier New"/>
              <a:cs typeface="Courier New"/>
              <a:sym typeface="Courier New"/>
            </a:endParaRPr>
          </a:p>
        </p:txBody>
      </p:sp>
      <p:sp>
        <p:nvSpPr>
          <p:cNvPr id="277" name="Shape 277"/>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78" name="Shape 278"/>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79" name="Shape 279"/>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4. Performing Network boot debug</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will start the network boot process, everything on the screen can be captured using the method in step 3.</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type of debug is appropriate for use if there is a failure or hang in the network boot process after the boot image has been tftp’d to the client machine all the way up to the initial BOS Install menu. </a:t>
            </a:r>
          </a:p>
          <a:p>
            <a:pPr indent="-228600" lvl="0" marL="228600" marR="0" rtl="0" algn="l">
              <a:lnSpc>
                <a:spcPct val="8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From-</a:t>
            </a:r>
          </a:p>
          <a:p>
            <a:pPr indent="-228600" lvl="0" marL="228600" marR="0" rtl="0" algn="l">
              <a:lnSpc>
                <a:spcPct val="8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Final packet count is xxxxx</a:t>
            </a:r>
          </a:p>
          <a:p>
            <a:pPr indent="-228600" lvl="0" marL="228600" marR="0" rtl="0" algn="l">
              <a:lnSpc>
                <a:spcPct val="8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Thru -</a:t>
            </a:r>
          </a:p>
          <a:p>
            <a:pPr indent="-228600" lvl="0" marL="228600" marR="0" rtl="0" algn="l">
              <a:lnSpc>
                <a:spcPct val="8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Welcome to the Base Operating System Installation and Maint</a:t>
            </a:r>
          </a:p>
        </p:txBody>
      </p:sp>
      <p:sp>
        <p:nvSpPr>
          <p:cNvPr id="286" name="Shape 286"/>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87" name="Shape 287"/>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88" name="Shape 288"/>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4. Performing Network boot debug (cont’d)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1600200"/>
            <a:ext cx="7775575" cy="4495800"/>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To perform a Base Operating System (BOS) debug, you will boot normally to the install menus. At the first BOS install menu enter the following:</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911 </a:t>
            </a:r>
            <a:r>
              <a:rPr b="1" i="0" lang="en-US" sz="2000" u="none">
                <a:solidFill>
                  <a:schemeClr val="dk1"/>
                </a:solidFill>
                <a:latin typeface="Courier New"/>
                <a:ea typeface="Courier New"/>
                <a:cs typeface="Courier New"/>
                <a:sym typeface="Courier New"/>
              </a:rPr>
              <a:t>&lt;enter&gt;</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will refresh the screen, and on later AIX versions will show “BOS Debug enabled”. From here continue with the install normally. </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Capture using the method in Step 3. </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debug is appropriate to use if there is a failure occurring during the install itself. You would use this to debug problems from  BOS Install menus thru the reboot at the completion of the install. </a:t>
            </a:r>
          </a:p>
        </p:txBody>
      </p:sp>
      <p:sp>
        <p:nvSpPr>
          <p:cNvPr id="295" name="Shape 295"/>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96" name="Shape 296"/>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97" name="Shape 297"/>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5. Performing Base Operating System Debug</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Agenda</a:t>
            </a:r>
          </a:p>
        </p:txBody>
      </p:sp>
      <p:sp>
        <p:nvSpPr>
          <p:cNvPr id="142" name="Shape 142"/>
          <p:cNvSpPr txBox="1"/>
          <p:nvPr>
            <p:ph idx="1" type="body"/>
          </p:nvPr>
        </p:nvSpPr>
        <p:spPr>
          <a:xfrm>
            <a:off x="685800" y="1600200"/>
            <a:ext cx="3811587" cy="4078287"/>
          </a:xfrm>
          <a:prstGeom prst="rect">
            <a:avLst/>
          </a:prstGeom>
          <a:noFill/>
          <a:ln>
            <a:noFill/>
          </a:ln>
        </p:spPr>
        <p:txBody>
          <a:bodyPr anchorCtr="0" anchor="t" bIns="45700" lIns="91425" rIns="91425" wrap="square" tIns="45700">
            <a:noAutofit/>
          </a:bodyPr>
          <a:lstStyle/>
          <a:p>
            <a:pPr indent="-381000" lvl="0" marL="381000" marR="0" rtl="0" algn="l">
              <a:lnSpc>
                <a:spcPct val="80000"/>
              </a:lnSpc>
              <a:spcBef>
                <a:spcPts val="0"/>
              </a:spcBef>
              <a:spcAft>
                <a:spcPts val="0"/>
              </a:spcAft>
              <a:buClr>
                <a:schemeClr val="accent2"/>
              </a:buClr>
              <a:buSzPts val="1400"/>
              <a:buFont typeface="Noto Sans Symbols"/>
              <a:buAutoNum type="arabicPeriod"/>
            </a:pPr>
            <a:r>
              <a:rPr b="1" i="0" lang="en-US" sz="1400" u="none" cap="none" strike="noStrike">
                <a:solidFill>
                  <a:schemeClr val="dk1"/>
                </a:solidFill>
                <a:latin typeface="Arial"/>
                <a:ea typeface="Arial"/>
                <a:cs typeface="Arial"/>
                <a:sym typeface="Arial"/>
              </a:rPr>
              <a:t>NIM Network Boot Process</a:t>
            </a:r>
          </a:p>
          <a:p>
            <a:pPr indent="-381000" lvl="0" marL="381000" marR="0" rtl="0" algn="l">
              <a:lnSpc>
                <a:spcPct val="80000"/>
              </a:lnSpc>
              <a:spcBef>
                <a:spcPts val="700"/>
              </a:spcBef>
              <a:spcAft>
                <a:spcPts val="0"/>
              </a:spcAft>
              <a:buClr>
                <a:schemeClr val="accent2"/>
              </a:buClr>
              <a:buSzPts val="1400"/>
              <a:buFont typeface="Noto Sans Symbols"/>
              <a:buAutoNum type="arabicPeriod"/>
            </a:pPr>
            <a:r>
              <a:rPr b="1" i="0" lang="en-US" sz="1400" u="none" cap="none" strike="noStrike">
                <a:solidFill>
                  <a:schemeClr val="dk1"/>
                </a:solidFill>
                <a:latin typeface="Arial"/>
                <a:ea typeface="Arial"/>
                <a:cs typeface="Arial"/>
                <a:sym typeface="Arial"/>
              </a:rPr>
              <a:t>Correcting network boot problems</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bootp is failing</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tftp is failing</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605 LED</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607 LED</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608 LED</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611 LED</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888-102-700-0C5 crash</a:t>
            </a:r>
          </a:p>
          <a:p>
            <a:pPr indent="-382587" lvl="1" marL="611187" marR="0" rtl="0" algn="l">
              <a:lnSpc>
                <a:spcPct val="80000"/>
              </a:lnSpc>
              <a:spcBef>
                <a:spcPts val="560"/>
              </a:spcBef>
              <a:spcAft>
                <a:spcPts val="0"/>
              </a:spcAft>
              <a:buClr>
                <a:schemeClr val="accent2"/>
              </a:buClr>
              <a:buSzPts val="1400"/>
              <a:buFont typeface="Noto Sans Symbols"/>
              <a:buAutoNum type="alphaLcPeriod"/>
            </a:pPr>
            <a:r>
              <a:rPr b="0" i="0" lang="en-US" sz="1400" u="none" cap="none" strike="noStrike">
                <a:solidFill>
                  <a:schemeClr val="dk1"/>
                </a:solidFill>
                <a:latin typeface="Arial"/>
                <a:ea typeface="Arial"/>
                <a:cs typeface="Arial"/>
                <a:sym typeface="Arial"/>
              </a:rPr>
              <a:t>612, 622 or 539 LED</a:t>
            </a:r>
          </a:p>
          <a:p>
            <a:pPr indent="-381000" lvl="0" marL="381000" marR="0" rtl="0" algn="l">
              <a:lnSpc>
                <a:spcPct val="80000"/>
              </a:lnSpc>
              <a:spcBef>
                <a:spcPts val="700"/>
              </a:spcBef>
              <a:spcAft>
                <a:spcPts val="0"/>
              </a:spcAft>
              <a:buClr>
                <a:schemeClr val="accent2"/>
              </a:buClr>
              <a:buSzPts val="1400"/>
              <a:buFont typeface="Noto Sans Symbols"/>
              <a:buAutoNum type="arabicPeriod"/>
            </a:pPr>
            <a:r>
              <a:rPr b="1" i="0" lang="en-US" sz="1400" u="none" cap="none" strike="noStrike">
                <a:solidFill>
                  <a:schemeClr val="dk1"/>
                </a:solidFill>
                <a:latin typeface="Arial"/>
                <a:ea typeface="Arial"/>
                <a:cs typeface="Arial"/>
                <a:sym typeface="Arial"/>
              </a:rPr>
              <a:t>Capturing console output w/HMC</a:t>
            </a:r>
          </a:p>
          <a:p>
            <a:pPr indent="-381000" lvl="0" marL="381000" marR="0" rtl="0" algn="l">
              <a:lnSpc>
                <a:spcPct val="80000"/>
              </a:lnSpc>
              <a:spcBef>
                <a:spcPts val="700"/>
              </a:spcBef>
              <a:spcAft>
                <a:spcPts val="0"/>
              </a:spcAft>
              <a:buClr>
                <a:schemeClr val="accent2"/>
              </a:buClr>
              <a:buSzPts val="1400"/>
              <a:buFont typeface="Noto Sans Symbols"/>
              <a:buAutoNum type="arabicPeriod"/>
            </a:pPr>
            <a:r>
              <a:rPr b="1" i="0" lang="en-US" sz="1400" u="none" cap="none" strike="noStrike">
                <a:solidFill>
                  <a:schemeClr val="dk1"/>
                </a:solidFill>
                <a:latin typeface="Arial"/>
                <a:ea typeface="Arial"/>
                <a:cs typeface="Arial"/>
                <a:sym typeface="Arial"/>
              </a:rPr>
              <a:t>Performing NIM boot debug</a:t>
            </a:r>
          </a:p>
          <a:p>
            <a:pPr indent="-381000" lvl="0" marL="381000" marR="0" rtl="0" algn="l">
              <a:lnSpc>
                <a:spcPct val="80000"/>
              </a:lnSpc>
              <a:spcBef>
                <a:spcPts val="700"/>
              </a:spcBef>
              <a:spcAft>
                <a:spcPts val="0"/>
              </a:spcAft>
              <a:buClr>
                <a:schemeClr val="accent2"/>
              </a:buClr>
              <a:buSzPts val="1400"/>
              <a:buFont typeface="Noto Sans Symbols"/>
              <a:buAutoNum type="arabicPeriod"/>
            </a:pPr>
            <a:r>
              <a:rPr b="1" i="0" lang="en-US" sz="1400" u="none" cap="none" strike="noStrike">
                <a:solidFill>
                  <a:schemeClr val="dk1"/>
                </a:solidFill>
                <a:latin typeface="Arial"/>
                <a:ea typeface="Arial"/>
                <a:cs typeface="Arial"/>
                <a:sym typeface="Arial"/>
              </a:rPr>
              <a:t>Performing Base Operating System (BOS) Debug</a:t>
            </a:r>
          </a:p>
        </p:txBody>
      </p:sp>
      <p:sp>
        <p:nvSpPr>
          <p:cNvPr id="143" name="Shape 143"/>
          <p:cNvSpPr txBox="1"/>
          <p:nvPr>
            <p:ph idx="2" type="body"/>
          </p:nvPr>
        </p:nvSpPr>
        <p:spPr>
          <a:xfrm>
            <a:off x="4649787" y="1600200"/>
            <a:ext cx="3811587" cy="4078287"/>
          </a:xfrm>
          <a:prstGeom prst="rect">
            <a:avLst/>
          </a:prstGeom>
          <a:noFill/>
          <a:ln>
            <a:noFill/>
          </a:ln>
        </p:spPr>
        <p:txBody>
          <a:bodyPr anchorCtr="0" anchor="t" bIns="45700" lIns="91425" rIns="91425" wrap="square" tIns="45700">
            <a:noAutofit/>
          </a:bodyPr>
          <a:lstStyle/>
          <a:p>
            <a:pPr indent="-381000" lvl="0" marL="381000" marR="0" rtl="0" algn="l">
              <a:lnSpc>
                <a:spcPct val="80000"/>
              </a:lnSpc>
              <a:spcBef>
                <a:spcPts val="0"/>
              </a:spcBef>
              <a:spcAft>
                <a:spcPts val="0"/>
              </a:spcAft>
              <a:buClr>
                <a:schemeClr val="accent2"/>
              </a:buClr>
              <a:buSzPts val="1400"/>
              <a:buFont typeface="Noto Sans Symbols"/>
              <a:buAutoNum type="arabicPeriod" startAt="6"/>
            </a:pPr>
            <a:r>
              <a:rPr b="1" i="0" lang="en-US" sz="1400" u="none" cap="none" strike="noStrike">
                <a:solidFill>
                  <a:schemeClr val="dk1"/>
                </a:solidFill>
                <a:latin typeface="Arial"/>
                <a:ea typeface="Arial"/>
                <a:cs typeface="Arial"/>
                <a:sym typeface="Arial"/>
              </a:rPr>
              <a:t>Performing Disk Boot Debug</a:t>
            </a:r>
          </a:p>
          <a:p>
            <a:pPr indent="-381000" lvl="0" marL="381000" marR="0" rtl="0" algn="l">
              <a:lnSpc>
                <a:spcPct val="80000"/>
              </a:lnSpc>
              <a:spcBef>
                <a:spcPts val="700"/>
              </a:spcBef>
              <a:spcAft>
                <a:spcPts val="0"/>
              </a:spcAft>
              <a:buClr>
                <a:schemeClr val="accent2"/>
              </a:buClr>
              <a:buSzPts val="1400"/>
              <a:buFont typeface="Noto Sans Symbols"/>
              <a:buAutoNum type="arabicPeriod" startAt="6"/>
            </a:pPr>
            <a:r>
              <a:rPr b="1" i="0" lang="en-US" sz="1400" u="none" cap="none" strike="noStrike">
                <a:solidFill>
                  <a:schemeClr val="dk1"/>
                </a:solidFill>
                <a:latin typeface="Arial"/>
                <a:ea typeface="Arial"/>
                <a:cs typeface="Arial"/>
                <a:sym typeface="Arial"/>
              </a:rPr>
              <a:t>NIM Hints and Tips</a:t>
            </a:r>
          </a:p>
          <a:p>
            <a:pPr indent="-381000" lvl="0" marL="381000" marR="0" rtl="0" algn="l">
              <a:lnSpc>
                <a:spcPct val="80000"/>
              </a:lnSpc>
              <a:spcBef>
                <a:spcPts val="700"/>
              </a:spcBef>
              <a:spcAft>
                <a:spcPts val="0"/>
              </a:spcAft>
              <a:buClr>
                <a:schemeClr val="accent2"/>
              </a:buClr>
              <a:buSzPts val="1400"/>
              <a:buFont typeface="Noto Sans Symbols"/>
              <a:buAutoNum type="arabicPeriod" startAt="6"/>
            </a:pPr>
            <a:r>
              <a:rPr b="1" i="0" lang="en-US" sz="1400" u="none" cap="none" strike="noStrike">
                <a:solidFill>
                  <a:schemeClr val="dk1"/>
                </a:solidFill>
                <a:latin typeface="Arial"/>
                <a:ea typeface="Arial"/>
                <a:cs typeface="Arial"/>
                <a:sym typeface="Arial"/>
              </a:rPr>
              <a:t>Updating AIX with an Alternate Disk</a:t>
            </a:r>
          </a:p>
          <a:p>
            <a:pPr indent="-381000" lvl="0" marL="381000" marR="0" rtl="0" algn="l">
              <a:lnSpc>
                <a:spcPct val="80000"/>
              </a:lnSpc>
              <a:spcBef>
                <a:spcPts val="700"/>
              </a:spcBef>
              <a:spcAft>
                <a:spcPts val="0"/>
              </a:spcAft>
              <a:buClr>
                <a:schemeClr val="accent2"/>
              </a:buClr>
              <a:buSzPts val="1400"/>
              <a:buFont typeface="Noto Sans Symbols"/>
              <a:buAutoNum type="arabicPeriod" startAt="6"/>
            </a:pPr>
            <a:r>
              <a:rPr b="1" i="0" lang="en-US" sz="1400" u="none" cap="none" strike="noStrike">
                <a:solidFill>
                  <a:schemeClr val="dk1"/>
                </a:solidFill>
                <a:latin typeface="Arial"/>
                <a:ea typeface="Arial"/>
                <a:cs typeface="Arial"/>
                <a:sym typeface="Arial"/>
              </a:rPr>
              <a:t>Questions</a:t>
            </a:r>
          </a:p>
          <a:p>
            <a:pPr indent="-381000" lvl="0" marL="381000" marR="0" rtl="0" algn="l">
              <a:lnSpc>
                <a:spcPct val="80000"/>
              </a:lnSpc>
              <a:spcBef>
                <a:spcPts val="700"/>
              </a:spcBef>
              <a:spcAft>
                <a:spcPts val="0"/>
              </a:spcAft>
              <a:buClr>
                <a:schemeClr val="accent2"/>
              </a:buClr>
              <a:buSzPts val="1400"/>
              <a:buFont typeface="Noto Sans Symbols"/>
              <a:buAutoNum type="arabicPeriod" startAt="6"/>
            </a:pPr>
            <a:r>
              <a:rPr b="1" i="0" lang="en-US" sz="1400" u="none" cap="none" strike="noStrike">
                <a:solidFill>
                  <a:schemeClr val="dk1"/>
                </a:solidFill>
                <a:latin typeface="Arial"/>
                <a:ea typeface="Arial"/>
                <a:cs typeface="Arial"/>
                <a:sym typeface="Arial"/>
              </a:rPr>
              <a:t>Summary</a:t>
            </a:r>
          </a:p>
        </p:txBody>
      </p:sp>
      <p:sp>
        <p:nvSpPr>
          <p:cNvPr id="144" name="Shape 144"/>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45" name="Shape 145"/>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To perform a Disk Boot debug, make sure the bootlist is set to boot from the device in question. This can be done from SMS. </a:t>
            </a:r>
          </a:p>
          <a:p>
            <a:pPr indent="-228600" lvl="0" marL="228600" marR="0" rtl="0" algn="l">
              <a:lnSpc>
                <a:spcPct val="9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Boot the system, and at the point where you can select ‘1’ for SMS, instead hit the ‘8’ key to go to the open FW prompt. </a:t>
            </a:r>
          </a:p>
          <a:p>
            <a:pPr indent="-228600" lvl="0" marL="228600" marR="0" rtl="0" algn="l">
              <a:lnSpc>
                <a:spcPct val="9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Alternately, when activating the LPAR from HMC, select the option to “Boot to open Firmware Prompt”</a:t>
            </a:r>
          </a:p>
          <a:p>
            <a:pPr indent="-228600" lvl="0" marL="228600" marR="0" rtl="0" algn="l">
              <a:lnSpc>
                <a:spcPct val="9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At the open FW prompt (0&gt;) enter</a:t>
            </a:r>
          </a:p>
          <a:p>
            <a:pPr indent="-228600" lvl="0" marL="228600" marR="0" rtl="0" algn="l">
              <a:lnSpc>
                <a:spcPct val="90000"/>
              </a:lnSpc>
              <a:spcBef>
                <a:spcPts val="1000"/>
              </a:spcBef>
              <a:spcAft>
                <a:spcPts val="0"/>
              </a:spcAft>
              <a:buClr>
                <a:schemeClr val="accent2"/>
              </a:buClr>
              <a:buFont typeface="Noto Sans Symbols"/>
              <a:buNone/>
            </a:pPr>
            <a:r>
              <a:rPr b="1" i="0" lang="en-US" sz="2000" u="none">
                <a:solidFill>
                  <a:schemeClr val="dk1"/>
                </a:solidFill>
                <a:latin typeface="Courier New"/>
                <a:ea typeface="Courier New"/>
                <a:cs typeface="Courier New"/>
                <a:sym typeface="Courier New"/>
              </a:rPr>
              <a:t>	0&gt;</a:t>
            </a:r>
            <a:r>
              <a:rPr b="1" i="0" lang="en-US" sz="2000" u="none">
                <a:solidFill>
                  <a:schemeClr val="folHlink"/>
                </a:solidFill>
                <a:latin typeface="Courier New"/>
                <a:ea typeface="Courier New"/>
                <a:cs typeface="Courier New"/>
                <a:sym typeface="Courier New"/>
              </a:rPr>
              <a:t> boot –s verbose </a:t>
            </a:r>
            <a:r>
              <a:rPr b="1" i="0" lang="en-US" sz="2000" u="none">
                <a:solidFill>
                  <a:schemeClr val="dk1"/>
                </a:solidFill>
                <a:latin typeface="Courier New"/>
                <a:ea typeface="Courier New"/>
                <a:cs typeface="Courier New"/>
                <a:sym typeface="Courier New"/>
              </a:rPr>
              <a:t>&lt;enter&gt;</a:t>
            </a:r>
          </a:p>
          <a:p>
            <a:pPr indent="-228600" lvl="0" marL="228600" marR="0" rtl="0" algn="l">
              <a:lnSpc>
                <a:spcPct val="9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The system will begin booting and will stop when the hang occurs.</a:t>
            </a:r>
          </a:p>
        </p:txBody>
      </p:sp>
      <p:sp>
        <p:nvSpPr>
          <p:cNvPr id="304" name="Shape 304"/>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05" name="Shape 305"/>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06" name="Shape 306"/>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6. Performing Disk Boot Debug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This will begin the boot process with all the debug output displayed to the screen.</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Capture using the method in step 3. </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This is appropriate for debugging a system that is hanging on a normal boot from disk. </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If the machine is crashing on boot prior to getting a login prompt, this method is also an appropriate method of debugging.</a:t>
            </a:r>
          </a:p>
        </p:txBody>
      </p:sp>
      <p:sp>
        <p:nvSpPr>
          <p:cNvPr id="313" name="Shape 313"/>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14" name="Shape 314"/>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15" name="Shape 315"/>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6. Performing Disk Boot Debug (cont’d)</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When restoring a mksysb, the Tech Level of the SPOT and mksysb must match *or* if the SPOT is at a higher Tech Level, an lpp_source of that level must also be allocated so that an update_all can be run to update the system to that level.</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A SPOT can be created from an existing mksysb resource and, in this way, you know that the levels match.</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When creating NIM resources to install new HW, create the lpp_source and SPOT from he latest version of base media available. This will provide the latest new device drivers for any new devices</a:t>
            </a:r>
            <a:r>
              <a:rPr b="1" i="0" lang="en-US" sz="1800" u="none">
                <a:solidFill>
                  <a:schemeClr val="dk1"/>
                </a:solidFill>
                <a:latin typeface="Arial"/>
                <a:ea typeface="Arial"/>
                <a:cs typeface="Arial"/>
                <a:sym typeface="Arial"/>
              </a:rPr>
              <a:t>.</a:t>
            </a:r>
          </a:p>
        </p:txBody>
      </p:sp>
      <p:sp>
        <p:nvSpPr>
          <p:cNvPr id="322" name="Shape 322"/>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23" name="Shape 323"/>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24" name="Shape 324"/>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7. NIM Hints and Tips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idx="1" type="body"/>
          </p:nvPr>
        </p:nvSpPr>
        <p:spPr>
          <a:xfrm>
            <a:off x="609600" y="1371600"/>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Make sure the NIM master is at the latest version of any resource to be served by that master.</a:t>
            </a:r>
          </a:p>
          <a:p>
            <a:pPr indent="-228600" lvl="0" marL="228600" marR="0" rtl="0" algn="l">
              <a:lnSpc>
                <a:spcPct val="9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Use lppmgr to clean out duplicated and superceded filesets from lpp_sources to prevent problems with installs.</a:t>
            </a:r>
          </a:p>
          <a:p>
            <a:pPr indent="-228600" lvl="0" marL="228600" marR="0" rtl="0" algn="l">
              <a:lnSpc>
                <a:spcPct val="9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cd /&lt;lpp_source_dir&gt;/installp/ppc</a:t>
            </a:r>
          </a:p>
          <a:p>
            <a:pPr indent="-228600" lvl="0" marL="228600" marR="0" rtl="0" algn="l">
              <a:lnSpc>
                <a:spcPct val="9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/usr/lib/instl/lppmgr –d . –rubx</a:t>
            </a:r>
          </a:p>
          <a:p>
            <a:pPr indent="-228600" lvl="0" marL="228600" marR="0" rtl="0" algn="l">
              <a:lnSpc>
                <a:spcPct val="9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OR</a:t>
            </a:r>
          </a:p>
          <a:p>
            <a:pPr indent="-228600" lvl="0" marL="228600" marR="0" rtl="0" algn="l">
              <a:lnSpc>
                <a:spcPct val="9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smitty nim_lppmgr</a:t>
            </a:r>
          </a:p>
          <a:p>
            <a:pPr indent="-228600" lvl="0" marL="228600" marR="0" rtl="0" algn="l">
              <a:spcBef>
                <a:spcPts val="1000"/>
              </a:spcBef>
              <a:spcAft>
                <a:spcPts val="0"/>
              </a:spcAft>
              <a:buClr>
                <a:schemeClr val="accent2"/>
              </a:buClr>
              <a:buSzPts val="2000"/>
              <a:buFont typeface="Noto Sans Symbols"/>
              <a:buNone/>
            </a:pPr>
            <a:r>
              <a:t/>
            </a:r>
            <a:endParaRPr b="1" i="0" sz="2000" u="none">
              <a:solidFill>
                <a:schemeClr val="folHlink"/>
              </a:solidFill>
              <a:latin typeface="Courier New"/>
              <a:ea typeface="Courier New"/>
              <a:cs typeface="Courier New"/>
              <a:sym typeface="Courier New"/>
            </a:endParaRPr>
          </a:p>
        </p:txBody>
      </p:sp>
      <p:sp>
        <p:nvSpPr>
          <p:cNvPr id="331" name="Shape 331"/>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32" name="Shape 332"/>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33" name="Shape 333"/>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7. NIM hints and tips (cont’d)</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1800"/>
              <a:buFont typeface="Noto Sans Symbols"/>
              <a:buChar char="▪"/>
            </a:pPr>
            <a:r>
              <a:rPr b="1" i="0" lang="en-US" sz="1800" u="none">
                <a:solidFill>
                  <a:schemeClr val="dk1"/>
                </a:solidFill>
                <a:latin typeface="Arial"/>
                <a:ea typeface="Arial"/>
                <a:cs typeface="Arial"/>
                <a:sym typeface="Arial"/>
              </a:rPr>
              <a:t>alt_disk_copy can be used to simultaneously clone the rootvg to an available disk, and update the TL or SP. This happens in three phases.</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Phase 1</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Creates the altinst_rootvg volume group, the alt_ logical volumes, the /alt_inst file systems, and restores rootvg data.</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Phase 2</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Runs any specified customization script, installs updates, new filesets, fixes or bundles (cloning only), copies a resolv.conf file if specified, and copies files over to remain a NIM client if specified.</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Phase 3</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Unmounts the /alt_inst file systems, renames the file systems and logical volumes to the standard names , changes ODM accordingly and varies off the altinst_rootvg. </a:t>
            </a:r>
          </a:p>
          <a:p>
            <a:pPr indent="-228600" lvl="0" marL="228600" marR="0" rtl="0" algn="l">
              <a:spcBef>
                <a:spcPts val="900"/>
              </a:spcBef>
              <a:spcAft>
                <a:spcPts val="0"/>
              </a:spcAft>
              <a:buClr>
                <a:schemeClr val="accent2"/>
              </a:buClr>
              <a:buSzPts val="1800"/>
              <a:buFont typeface="Noto Sans Symbols"/>
              <a:buNone/>
            </a:pPr>
            <a:r>
              <a:t/>
            </a:r>
            <a:endParaRPr b="1" i="0" sz="1800" u="none">
              <a:solidFill>
                <a:schemeClr val="dk1"/>
              </a:solidFill>
              <a:latin typeface="Arial"/>
              <a:ea typeface="Arial"/>
              <a:cs typeface="Arial"/>
              <a:sym typeface="Arial"/>
            </a:endParaRPr>
          </a:p>
        </p:txBody>
      </p:sp>
      <p:sp>
        <p:nvSpPr>
          <p:cNvPr id="340" name="Shape 340"/>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41" name="Shape 341"/>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42" name="Shape 342"/>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8. Updating AIX with an Alternate Disk</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idx="1" type="body"/>
          </p:nvPr>
        </p:nvSpPr>
        <p:spPr>
          <a:xfrm>
            <a:off x="685800" y="1676400"/>
            <a:ext cx="7775575" cy="4572000"/>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The alt_disk_copy process can be run in phases or all at once. </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I highly recommend updating “bos.rte.install” and “bos.alt_disk_install.rte” on the existing rootvg *prior* to doing the alt_clone w/ the update_all. The version that you update these filesets too would be the version delivered by the TL or SP that you intend to install. </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alt_disk_copy process can be done from smit, or command line.</a:t>
            </a:r>
          </a:p>
          <a:p>
            <a:pPr indent="-228600" lvl="0" marL="228600" marR="0" rtl="0" algn="l">
              <a:lnSpc>
                <a:spcPct val="80000"/>
              </a:lnSpc>
              <a:spcBef>
                <a:spcPts val="93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 smitty alt_clone</a:t>
            </a:r>
            <a:r>
              <a:rPr b="1" i="0" lang="en-US" sz="1800" u="none">
                <a:solidFill>
                  <a:schemeClr val="dk1"/>
                </a:solidFill>
                <a:latin typeface="Arial"/>
                <a:ea typeface="Arial"/>
                <a:cs typeface="Arial"/>
                <a:sym typeface="Arial"/>
              </a:rPr>
              <a:t> </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Select disk to clone to, device to update from, and the ‘update_all’ bundle from the drop down menu.</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dk1"/>
                </a:solidFill>
                <a:latin typeface="Arial"/>
                <a:ea typeface="Arial"/>
                <a:cs typeface="Arial"/>
                <a:sym typeface="Arial"/>
              </a:rPr>
              <a:t>	*or*</a:t>
            </a:r>
          </a:p>
          <a:p>
            <a:pPr indent="-228600" lvl="0" marL="228600" marR="0" rtl="0" algn="l">
              <a:lnSpc>
                <a:spcPct val="8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 alt_disk_copy –d hdisk# -b update_all –l /&lt;update_dir&gt;</a:t>
            </a:r>
          </a:p>
        </p:txBody>
      </p:sp>
      <p:sp>
        <p:nvSpPr>
          <p:cNvPr id="349" name="Shape 349"/>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50" name="Shape 350"/>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51" name="Shape 351"/>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8. Updating AIX with an Alternate Disk (cont’d)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Do not use importvg / exportvg or varyonvg / varyoffvg on volume groups created with alt_disk_copy. This will corrupt the vg by renaming the logical volumes. </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To remove an alternate vg use the ‘-X’ flag. </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folHlink"/>
                </a:solidFill>
                <a:latin typeface="Arial"/>
                <a:ea typeface="Arial"/>
                <a:cs typeface="Arial"/>
                <a:sym typeface="Arial"/>
              </a:rPr>
              <a:t>	</a:t>
            </a:r>
            <a:r>
              <a:rPr b="1" i="0" lang="en-US" sz="2000" u="none">
                <a:solidFill>
                  <a:schemeClr val="folHlink"/>
                </a:solidFill>
                <a:latin typeface="Courier New"/>
                <a:ea typeface="Courier New"/>
                <a:cs typeface="Courier New"/>
                <a:sym typeface="Courier New"/>
              </a:rPr>
              <a:t># alt_rootvg_op –X &lt;vgname&gt;</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	Note: &lt;vgname&gt; is usually altinst_rootvg or old_rootvg.</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This process removes the information from the ODM about the alternate volume group, but does not affect the data on the disk. Similar to a varyoffvg / exportvg used for non-rootvgs.</a:t>
            </a:r>
          </a:p>
        </p:txBody>
      </p:sp>
      <p:sp>
        <p:nvSpPr>
          <p:cNvPr id="358" name="Shape 358"/>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59" name="Shape 359"/>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60" name="Shape 360"/>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8. Updating AIX with an Alternate Disk (cont’d)</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If access to data on the cloned disk is needed, the ‘wakeup’ and ‘sleep’ operations can be used.</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The wakeup operation will essentially import and varyon the altinst_rootvg volume group, and will rename the lv’s so that they can be mounted. To wakeup and an altinst_rootvg disk:</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 alt_rootvg_op –d hdisk# –W </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	To unmount the FS’s and rename the LV’s, use the sleep operation returning to the pre-wake state:</a:t>
            </a:r>
          </a:p>
          <a:p>
            <a:pPr indent="-228600" lvl="0" marL="228600" marR="0" rtl="0" algn="l">
              <a:lnSpc>
                <a:spcPct val="100000"/>
              </a:lnSpc>
              <a:spcBef>
                <a:spcPts val="1000"/>
              </a:spcBef>
              <a:spcAft>
                <a:spcPts val="0"/>
              </a:spcAft>
              <a:buClr>
                <a:schemeClr val="accent2"/>
              </a:buClr>
              <a:buFont typeface="Noto Sans Symbols"/>
              <a:buNone/>
            </a:pPr>
            <a:r>
              <a:rPr b="1" i="0" lang="en-US" sz="2000" u="none">
                <a:solidFill>
                  <a:schemeClr val="folHlink"/>
                </a:solidFill>
                <a:latin typeface="Courier New"/>
                <a:ea typeface="Courier New"/>
                <a:cs typeface="Courier New"/>
                <a:sym typeface="Courier New"/>
              </a:rPr>
              <a:t>	# alt_rootvg_op –S</a:t>
            </a:r>
            <a:r>
              <a:rPr b="1" i="0" lang="en-US" sz="2000" u="none">
                <a:solidFill>
                  <a:schemeClr val="dk1"/>
                </a:solidFill>
                <a:latin typeface="Arial"/>
                <a:ea typeface="Arial"/>
                <a:cs typeface="Arial"/>
                <a:sym typeface="Arial"/>
              </a:rPr>
              <a:t> </a:t>
            </a:r>
          </a:p>
        </p:txBody>
      </p:sp>
      <p:sp>
        <p:nvSpPr>
          <p:cNvPr id="367" name="Shape 367"/>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68" name="Shape 368"/>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69" name="Shape 369"/>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8. Updating AIX with an Alternate Disk (cont’d)</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000" u="none">
                <a:solidFill>
                  <a:schemeClr val="dk1"/>
                </a:solidFill>
                <a:latin typeface="Arial"/>
                <a:ea typeface="Arial"/>
                <a:cs typeface="Arial"/>
                <a:sym typeface="Arial"/>
              </a:rPr>
              <a:t>TIPS:</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To do a wakeup, the altinst_rootvg disk must be at the same (or lower) version and release of AIX. </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Always use the ‘sleep’ operation after a ‘wake’. If the system is rebooted with the altinst_rootvg in a wake state, it can corrupt the altinst_rootvg volume group.</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Do not perform multiple ‘wake’ operations on an altinst_rootvg without doing a sucessful sleep. This can corrupt the altinst_rootvg. </a:t>
            </a:r>
          </a:p>
          <a:p>
            <a:pPr indent="-228600" lvl="0" marL="228600" marR="0" rtl="0" algn="l">
              <a:lnSpc>
                <a:spcPct val="100000"/>
              </a:lnSpc>
              <a:spcBef>
                <a:spcPts val="1000"/>
              </a:spcBef>
              <a:spcAft>
                <a:spcPts val="0"/>
              </a:spcAft>
              <a:buClr>
                <a:schemeClr val="accent2"/>
              </a:buClr>
              <a:buSzPts val="2000"/>
              <a:buFont typeface="Noto Sans Symbols"/>
              <a:buChar char="▪"/>
            </a:pPr>
            <a:r>
              <a:rPr b="1" i="0" lang="en-US" sz="2000" u="none">
                <a:solidFill>
                  <a:schemeClr val="dk1"/>
                </a:solidFill>
                <a:latin typeface="Arial"/>
                <a:ea typeface="Arial"/>
                <a:cs typeface="Arial"/>
                <a:sym typeface="Arial"/>
              </a:rPr>
              <a:t>The wake and sleep operations should be used carefully.</a:t>
            </a:r>
          </a:p>
        </p:txBody>
      </p:sp>
      <p:sp>
        <p:nvSpPr>
          <p:cNvPr id="376" name="Shape 376"/>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77" name="Shape 377"/>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78" name="Shape 378"/>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8. Updating AIX with an Alternate Disk (cont’d)</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Shape 384"/>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85" name="Shape 385"/>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86" name="Shape 386"/>
          <p:cNvSpPr txBox="1"/>
          <p:nvPr>
            <p:ph type="title"/>
          </p:nvPr>
        </p:nvSpPr>
        <p:spPr>
          <a:xfrm>
            <a:off x="152400" y="838200"/>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9. Questions</a:t>
            </a:r>
          </a:p>
        </p:txBody>
      </p:sp>
      <p:sp>
        <p:nvSpPr>
          <p:cNvPr id="387" name="Shape 387"/>
          <p:cNvSpPr txBox="1"/>
          <p:nvPr/>
        </p:nvSpPr>
        <p:spPr>
          <a:xfrm>
            <a:off x="685800" y="1600200"/>
            <a:ext cx="7729537" cy="762000"/>
          </a:xfrm>
          <a:prstGeom prst="rect">
            <a:avLst/>
          </a:prstGeom>
          <a:noFill/>
          <a:ln>
            <a:noFill/>
          </a:ln>
        </p:spPr>
        <p:txBody>
          <a:bodyPr anchorCtr="0" anchor="t" bIns="45700" lIns="91425" rIns="91425" wrap="square" tIns="45700">
            <a:noAutofit/>
          </a:bodyPr>
          <a:lstStyle/>
          <a:p>
            <a:pPr indent="0" lvl="3" marL="1371600" marR="0" rtl="0" algn="l">
              <a:lnSpc>
                <a:spcPct val="100000"/>
              </a:lnSpc>
              <a:spcBef>
                <a:spcPts val="0"/>
              </a:spcBef>
              <a:spcAft>
                <a:spcPts val="0"/>
              </a:spcAft>
              <a:buClr>
                <a:schemeClr val="dk1"/>
              </a:buClr>
              <a:buFont typeface="Arial"/>
              <a:buNone/>
            </a:pPr>
            <a:r>
              <a:rPr b="0" i="0" lang="en-US" sz="4400" u="none" cap="none" strike="noStrike">
                <a:solidFill>
                  <a:schemeClr val="dk1"/>
                </a:solidFill>
                <a:latin typeface="Arial"/>
                <a:ea typeface="Arial"/>
                <a:cs typeface="Arial"/>
                <a:sym typeface="Arial"/>
              </a:rPr>
              <a:t>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533400" lvl="0" marL="533400" marR="0" rtl="0" algn="l">
              <a:lnSpc>
                <a:spcPct val="90000"/>
              </a:lnSpc>
              <a:spcBef>
                <a:spcPts val="0"/>
              </a:spcBef>
              <a:spcAft>
                <a:spcPts val="0"/>
              </a:spcAft>
              <a:buClr>
                <a:schemeClr val="dk2"/>
              </a:buClr>
              <a:buSzPts val="2800"/>
              <a:buFont typeface="Arial"/>
              <a:buAutoNum type="arabicPeriod"/>
            </a:pPr>
            <a:r>
              <a:rPr b="1" i="0" lang="en-US" sz="2800" u="none" cap="none" strike="noStrike">
                <a:solidFill>
                  <a:schemeClr val="dk2"/>
                </a:solidFill>
                <a:latin typeface="Arial"/>
                <a:ea typeface="Arial"/>
                <a:cs typeface="Arial"/>
                <a:sym typeface="Arial"/>
              </a:rPr>
              <a:t>NIM Network Boot Process</a:t>
            </a:r>
          </a:p>
        </p:txBody>
      </p:sp>
      <p:sp>
        <p:nvSpPr>
          <p:cNvPr id="152" name="Shape 152"/>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53" name="Shape 153"/>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54" name="Shape 154"/>
          <p:cNvSpPr txBox="1"/>
          <p:nvPr>
            <p:ph idx="4294967295" type="body"/>
          </p:nvPr>
        </p:nvSpPr>
        <p:spPr>
          <a:xfrm>
            <a:off x="685800" y="1776412"/>
            <a:ext cx="8458200" cy="4319587"/>
          </a:xfrm>
          <a:prstGeom prst="rect">
            <a:avLst/>
          </a:prstGeom>
          <a:noFill/>
          <a:ln>
            <a:noFill/>
          </a:ln>
        </p:spPr>
        <p:txBody>
          <a:bodyPr anchorCtr="0" anchor="t" bIns="45700" lIns="91425" rIns="91425" wrap="square" tIns="45700">
            <a:noAutofit/>
          </a:bodyPr>
          <a:lstStyle/>
          <a:p>
            <a:pPr indent="-228600" lvl="1" marL="457200" marR="0" rtl="0" algn="l">
              <a:lnSpc>
                <a:spcPct val="100000"/>
              </a:lnSpc>
              <a:spcBef>
                <a:spcPts val="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To begin any NIM network boot, we start with a bootp request from the client, to the master. </a:t>
            </a:r>
          </a:p>
          <a:p>
            <a:pPr indent="-228600" lvl="1" marL="457200" marR="0" rtl="0" algn="l">
              <a:lnSpc>
                <a:spcPct val="100000"/>
              </a:lnSpc>
              <a:spcBef>
                <a:spcPts val="8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The master checks the /etc/bootptab, and if it finds an entry for the client, will respond with a bootp reply, and then begin tftp’ing the boot image from the /tftpboot directory.</a:t>
            </a:r>
          </a:p>
          <a:p>
            <a:pPr indent="-228600" lvl="1" marL="457200" marR="0" rtl="0" algn="l">
              <a:lnSpc>
                <a:spcPct val="100000"/>
              </a:lnSpc>
              <a:spcBef>
                <a:spcPts val="8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Once the client receives the complete boot image, it will use that to begin booting, starting the kernel, configuring devices etc. </a:t>
            </a:r>
          </a:p>
          <a:p>
            <a:pPr indent="-228600" lvl="1" marL="457200" marR="0" rtl="0" algn="l">
              <a:lnSpc>
                <a:spcPct val="100000"/>
              </a:lnSpc>
              <a:spcBef>
                <a:spcPts val="800"/>
              </a:spcBef>
              <a:spcAft>
                <a:spcPts val="0"/>
              </a:spcAft>
              <a:buClr>
                <a:schemeClr val="accent2"/>
              </a:buClr>
              <a:buSzPts val="2000"/>
              <a:buFont typeface="Arial"/>
              <a:buChar char="–"/>
            </a:pPr>
            <a:r>
              <a:rPr b="0" i="0" lang="en-US" sz="2000" u="none" cap="none" strike="noStrike">
                <a:solidFill>
                  <a:schemeClr val="dk1"/>
                </a:solidFill>
                <a:latin typeface="Arial"/>
                <a:ea typeface="Arial"/>
                <a:cs typeface="Arial"/>
                <a:sym typeface="Arial"/>
              </a:rPr>
              <a:t>Once this is done the client goes through a series of processes including tftp’ing the client.info file, nfs mounting the resources, and eventually bringing us to the installation screens. There are many places in this process for things to go wrong, and we will go over methods of correcting these. </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Debugging common network boot hangs. </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Capturing console output from vterm.</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Network boot debug.</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BOS boot debug.</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Disk boot debug.</a:t>
            </a:r>
          </a:p>
          <a:p>
            <a:pPr indent="-228600" lvl="0" marL="228600" marR="0" rtl="0" algn="l">
              <a:lnSpc>
                <a:spcPct val="100000"/>
              </a:lnSpc>
              <a:spcBef>
                <a:spcPts val="1200"/>
              </a:spcBef>
              <a:spcAft>
                <a:spcPts val="0"/>
              </a:spcAft>
              <a:buClr>
                <a:schemeClr val="accent2"/>
              </a:buClr>
              <a:buSzPts val="2400"/>
              <a:buFont typeface="Noto Sans Symbols"/>
              <a:buChar char="▪"/>
            </a:pPr>
            <a:r>
              <a:rPr b="1" i="0" lang="en-US" sz="2400" u="none">
                <a:solidFill>
                  <a:schemeClr val="dk1"/>
                </a:solidFill>
                <a:latin typeface="Arial"/>
                <a:ea typeface="Arial"/>
                <a:cs typeface="Arial"/>
                <a:sym typeface="Arial"/>
              </a:rPr>
              <a:t>Using alt_disk_copy to clone and update rootvg.</a:t>
            </a:r>
          </a:p>
        </p:txBody>
      </p:sp>
      <p:sp>
        <p:nvSpPr>
          <p:cNvPr id="394" name="Shape 394"/>
          <p:cNvSpPr txBox="1"/>
          <p:nvPr/>
        </p:nvSpPr>
        <p:spPr>
          <a:xfrm>
            <a:off x="5486400"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395" name="Shape 395"/>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396" name="Shape 396"/>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10. Summary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idx="1" type="body"/>
          </p:nvPr>
        </p:nvSpPr>
        <p:spPr>
          <a:xfrm>
            <a:off x="609600" y="1600200"/>
            <a:ext cx="7851775" cy="5257800"/>
          </a:xfrm>
          <a:prstGeom prst="rect">
            <a:avLst/>
          </a:prstGeom>
          <a:noFill/>
          <a:ln>
            <a:noFill/>
          </a:ln>
        </p:spPr>
        <p:txBody>
          <a:bodyPr anchorCtr="0" anchor="t" bIns="45700" lIns="91425" rIns="91425" wrap="square" tIns="45700">
            <a:noAutofit/>
          </a:bodyPr>
          <a:lstStyle/>
          <a:p>
            <a:pPr indent="-457200" lvl="0" marL="457200" marR="0" rtl="0" algn="l">
              <a:lnSpc>
                <a:spcPct val="80000"/>
              </a:lnSpc>
              <a:spcBef>
                <a:spcPts val="0"/>
              </a:spcBef>
              <a:spcAft>
                <a:spcPts val="0"/>
              </a:spcAft>
              <a:buClr>
                <a:schemeClr val="accent2"/>
              </a:buClr>
              <a:buFont typeface="Noto Sans Symbols"/>
              <a:buNone/>
            </a:pPr>
            <a:r>
              <a:rPr b="1" i="0" lang="en-US" sz="1400" u="none" cap="none" strike="noStrike">
                <a:solidFill>
                  <a:schemeClr val="dk1"/>
                </a:solidFill>
                <a:latin typeface="Arial"/>
                <a:ea typeface="Arial"/>
                <a:cs typeface="Arial"/>
                <a:sym typeface="Arial"/>
              </a:rPr>
              <a:t>a. bootp is failing</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Check /etc/bootptab on the master. Is there an entry with the addresses for the master (sa), client (ip), gateway (gw) and subnet mask (sm)? If not, start a NIM bos_inst.</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dk1"/>
                </a:solidFill>
                <a:latin typeface="Arial"/>
                <a:ea typeface="Arial"/>
                <a:cs typeface="Arial"/>
                <a:sym typeface="Arial"/>
              </a:rPr>
              <a:t>	 </a:t>
            </a:r>
            <a:r>
              <a:rPr b="1" i="0" lang="en-US" sz="1400" u="none" cap="none" strike="noStrike">
                <a:solidFill>
                  <a:schemeClr val="folHlink"/>
                </a:solidFill>
                <a:latin typeface="Courier New"/>
                <a:ea typeface="Courier New"/>
                <a:cs typeface="Courier New"/>
                <a:sym typeface="Courier New"/>
              </a:rPr>
              <a:t># smitty bos_inst</a:t>
            </a:r>
            <a:r>
              <a:rPr b="1" i="0" lang="en-US" sz="1400" u="none" cap="none" strike="noStrike">
                <a:solidFill>
                  <a:schemeClr val="dk1"/>
                </a:solidFill>
                <a:latin typeface="Arial"/>
                <a:ea typeface="Arial"/>
                <a:cs typeface="Arial"/>
                <a:sym typeface="Arial"/>
              </a:rPr>
              <a:t> </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dk1"/>
                </a:solidFill>
                <a:latin typeface="Arial"/>
                <a:ea typeface="Arial"/>
                <a:cs typeface="Arial"/>
                <a:sym typeface="Arial"/>
              </a:rPr>
              <a:t>	OR</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folHlink"/>
                </a:solidFill>
                <a:latin typeface="Courier New"/>
                <a:ea typeface="Courier New"/>
                <a:cs typeface="Courier New"/>
                <a:sym typeface="Courier New"/>
              </a:rPr>
              <a:t>	# nim –o bos_inst –a &lt;attrib&gt;=value &lt;client&gt;</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If there are addresses in bootptab, but they are wrong, reset/deallocate the client,  correct the NIM networking information, and restart the bos_inst.</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Check if bootp is active.</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folHlink"/>
                </a:solidFill>
                <a:latin typeface="Courier New"/>
                <a:ea typeface="Courier New"/>
                <a:cs typeface="Courier New"/>
                <a:sym typeface="Courier New"/>
              </a:rPr>
              <a:t>	# lssrc –t bootps</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dk1"/>
                </a:solidFill>
                <a:latin typeface="Arial"/>
                <a:ea typeface="Arial"/>
                <a:cs typeface="Arial"/>
                <a:sym typeface="Arial"/>
              </a:rPr>
              <a:t>	If not, uncomment it in /etc/inetd.conf and refresh inetd.</a:t>
            </a:r>
          </a:p>
          <a:p>
            <a:pPr indent="-457200" lvl="0" marL="457200" marR="0" rtl="0" algn="l">
              <a:lnSpc>
                <a:spcPct val="80000"/>
              </a:lnSpc>
              <a:spcBef>
                <a:spcPts val="700"/>
              </a:spcBef>
              <a:spcAft>
                <a:spcPts val="0"/>
              </a:spcAft>
              <a:buClr>
                <a:schemeClr val="accent2"/>
              </a:buClr>
              <a:buFont typeface="Noto Sans Symbols"/>
              <a:buNone/>
            </a:pPr>
            <a:r>
              <a:rPr b="1" i="0" lang="en-US" sz="1400" u="none" cap="none" strike="noStrike">
                <a:solidFill>
                  <a:schemeClr val="folHlink"/>
                </a:solidFill>
                <a:latin typeface="Courier New"/>
                <a:ea typeface="Courier New"/>
                <a:cs typeface="Courier New"/>
                <a:sym typeface="Courier New"/>
              </a:rPr>
              <a:t>	# refresh –s inetd</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Double check addresses used in SMS. If the master and client are on the same subnet, use the master’s IP address as the gateway address. </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Try different media speed/duplex settings. Use auto/auto to start. If this does not work, then match the setting on the switch port.</a:t>
            </a:r>
          </a:p>
          <a:p>
            <a:pPr indent="-457200" lvl="0" marL="457200" marR="0" rtl="0" algn="l">
              <a:lnSpc>
                <a:spcPct val="80000"/>
              </a:lnSpc>
              <a:spcBef>
                <a:spcPts val="700"/>
              </a:spcBef>
              <a:spcAft>
                <a:spcPts val="0"/>
              </a:spcAft>
              <a:buClr>
                <a:schemeClr val="accent2"/>
              </a:buClr>
              <a:buSzPts val="1400"/>
              <a:buFont typeface="Noto Sans Symbols"/>
              <a:buChar char="▪"/>
            </a:pPr>
            <a:r>
              <a:rPr b="1" i="0" lang="en-US" sz="1400" u="none" cap="none" strike="noStrike">
                <a:solidFill>
                  <a:schemeClr val="dk1"/>
                </a:solidFill>
                <a:latin typeface="Arial"/>
                <a:ea typeface="Arial"/>
                <a:cs typeface="Arial"/>
                <a:sym typeface="Arial"/>
              </a:rPr>
              <a:t>Are there Firmware updates that relate to bootp or network booting?</a:t>
            </a:r>
          </a:p>
        </p:txBody>
      </p:sp>
      <p:sp>
        <p:nvSpPr>
          <p:cNvPr id="161" name="Shape 161"/>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62" name="Shape 162"/>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63" name="Shape 163"/>
          <p:cNvSpPr txBox="1"/>
          <p:nvPr>
            <p:ph type="title"/>
          </p:nvPr>
        </p:nvSpPr>
        <p:spPr>
          <a:xfrm>
            <a:off x="304800" y="609600"/>
            <a:ext cx="8245475" cy="685800"/>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(bootp)</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idx="1" type="body"/>
          </p:nvPr>
        </p:nvSpPr>
        <p:spPr>
          <a:xfrm>
            <a:off x="685800" y="1524000"/>
            <a:ext cx="7775575" cy="4648200"/>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b. tftp is failing</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cap="none" strike="noStrike">
                <a:solidFill>
                  <a:schemeClr val="dk1"/>
                </a:solidFill>
                <a:latin typeface="Arial"/>
                <a:ea typeface="Arial"/>
                <a:cs typeface="Arial"/>
                <a:sym typeface="Arial"/>
              </a:rPr>
              <a:t>Check that there is a link in /tftpboot to one of the spot boot images.  The boot image should be owned by root/system and have 644 perms. It will be named as the hostname of the client to be installed.</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cap="none" strike="noStrike">
                <a:solidFill>
                  <a:schemeClr val="dk1"/>
                </a:solidFill>
                <a:latin typeface="Arial"/>
                <a:ea typeface="Arial"/>
                <a:cs typeface="Arial"/>
                <a:sym typeface="Arial"/>
              </a:rPr>
              <a:t>Check to see if tftp is active.</a:t>
            </a:r>
          </a:p>
          <a:p>
            <a:pPr indent="-228600" lvl="1" marL="457200" marR="0" rtl="0" algn="l">
              <a:lnSpc>
                <a:spcPct val="80000"/>
              </a:lnSpc>
              <a:spcBef>
                <a:spcPts val="615"/>
              </a:spcBef>
              <a:spcAft>
                <a:spcPts val="0"/>
              </a:spcAft>
              <a:buClr>
                <a:schemeClr val="accent2"/>
              </a:buClr>
              <a:buFont typeface="Arial"/>
              <a:buNone/>
            </a:pPr>
            <a:r>
              <a:rPr b="1" i="0" lang="en-US" sz="1500" u="none" cap="none" strike="noStrike">
                <a:solidFill>
                  <a:schemeClr val="folHlink"/>
                </a:solidFill>
                <a:latin typeface="Courier New"/>
                <a:ea typeface="Courier New"/>
                <a:cs typeface="Courier New"/>
                <a:sym typeface="Courier New"/>
              </a:rPr>
              <a:t># lssrc –t tftp</a:t>
            </a:r>
            <a:r>
              <a:rPr b="1" i="0" lang="en-US" sz="1500" u="none" cap="none" strike="noStrike">
                <a:solidFill>
                  <a:schemeClr val="dk1"/>
                </a:solidFill>
                <a:latin typeface="Courier New"/>
                <a:ea typeface="Courier New"/>
                <a:cs typeface="Courier New"/>
                <a:sym typeface="Courier New"/>
              </a:rPr>
              <a:t> </a:t>
            </a:r>
          </a:p>
          <a:p>
            <a:pPr indent="-228600" lvl="1" marL="457200" marR="0" rtl="0" algn="l">
              <a:lnSpc>
                <a:spcPct val="80000"/>
              </a:lnSpc>
              <a:spcBef>
                <a:spcPts val="600"/>
              </a:spcBef>
              <a:spcAft>
                <a:spcPts val="0"/>
              </a:spcAft>
              <a:buClr>
                <a:schemeClr val="accent2"/>
              </a:buClr>
              <a:buFont typeface="Arial"/>
              <a:buNone/>
            </a:pPr>
            <a:r>
              <a:rPr b="0" i="0" lang="en-US" sz="1500" u="none" cap="none" strike="noStrike">
                <a:solidFill>
                  <a:schemeClr val="dk1"/>
                </a:solidFill>
                <a:latin typeface="Arial"/>
                <a:ea typeface="Arial"/>
                <a:cs typeface="Arial"/>
                <a:sym typeface="Arial"/>
              </a:rPr>
              <a:t>If not, uncomment it in /etc/inetd.conf and refresh inetd. </a:t>
            </a:r>
          </a:p>
          <a:p>
            <a:pPr indent="-228600" lvl="1" marL="457200" marR="0" rtl="0" algn="l">
              <a:lnSpc>
                <a:spcPct val="80000"/>
              </a:lnSpc>
              <a:spcBef>
                <a:spcPts val="600"/>
              </a:spcBef>
              <a:spcAft>
                <a:spcPts val="0"/>
              </a:spcAft>
              <a:buClr>
                <a:schemeClr val="accent2"/>
              </a:buClr>
              <a:buFont typeface="Arial"/>
              <a:buNone/>
            </a:pPr>
            <a:r>
              <a:rPr b="1" i="0" lang="en-US" sz="1500" u="none" cap="none" strike="noStrike">
                <a:solidFill>
                  <a:schemeClr val="folHlink"/>
                </a:solidFill>
                <a:latin typeface="Courier New"/>
                <a:ea typeface="Courier New"/>
                <a:cs typeface="Courier New"/>
                <a:sym typeface="Courier New"/>
              </a:rPr>
              <a:t># refresh –s inetd</a:t>
            </a:r>
          </a:p>
          <a:p>
            <a:pPr indent="-228600" lvl="0" marL="228600" marR="0" rtl="0" algn="l">
              <a:lnSpc>
                <a:spcPct val="80000"/>
              </a:lnSpc>
              <a:spcBef>
                <a:spcPts val="785"/>
              </a:spcBef>
              <a:spcAft>
                <a:spcPts val="0"/>
              </a:spcAft>
              <a:buClr>
                <a:schemeClr val="accent2"/>
              </a:buClr>
              <a:buSzPts val="1600"/>
              <a:buFont typeface="Noto Sans Symbols"/>
              <a:buChar char="▪"/>
            </a:pPr>
            <a:r>
              <a:rPr b="1" i="0" lang="en-US" sz="1600" u="none" cap="none" strike="noStrike">
                <a:solidFill>
                  <a:schemeClr val="dk1"/>
                </a:solidFill>
                <a:latin typeface="Arial"/>
                <a:ea typeface="Arial"/>
                <a:cs typeface="Arial"/>
                <a:sym typeface="Arial"/>
              </a:rPr>
              <a:t>From another machine on the clients same subnet, can you tftp a file from the /tftpboot directory on the NIM master?       </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a:t>
            </a:r>
            <a:r>
              <a:rPr b="1" i="0" lang="en-US" sz="1400" u="none" cap="none" strike="noStrike">
                <a:solidFill>
                  <a:schemeClr val="folHlink"/>
                </a:solidFill>
                <a:latin typeface="Courier New"/>
                <a:ea typeface="Courier New"/>
                <a:cs typeface="Courier New"/>
                <a:sym typeface="Courier New"/>
              </a:rPr>
              <a:t># tftp –g /tmp/tftp.test &lt;master&gt; /tftpboot/&lt;client_hostname&gt;</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cap="none" strike="noStrike">
                <a:solidFill>
                  <a:schemeClr val="dk1"/>
                </a:solidFill>
                <a:latin typeface="Arial"/>
                <a:ea typeface="Arial"/>
                <a:cs typeface="Arial"/>
                <a:sym typeface="Arial"/>
              </a:rPr>
              <a:t>If tftp begins, but fails before completing the packet count, check that you are installing a supported AIX version for the HW type of your client.  </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For example, you cannot install AIX 6100-04 on a new P7+ client as it does not meet the minimum requirements for that hardware.</a:t>
            </a:r>
          </a:p>
        </p:txBody>
      </p:sp>
      <p:sp>
        <p:nvSpPr>
          <p:cNvPr id="170" name="Shape 170"/>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71" name="Shape 171"/>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72" name="Shape 172"/>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(tftp)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1524000"/>
            <a:ext cx="7775575" cy="4572000"/>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accent2"/>
              </a:buClr>
              <a:buFont typeface="Noto Sans Symbols"/>
              <a:buNone/>
            </a:pPr>
            <a:r>
              <a:rPr b="1" i="0" lang="en-US" sz="2000" u="none" cap="none" strike="noStrike">
                <a:solidFill>
                  <a:schemeClr val="dk1"/>
                </a:solidFill>
                <a:latin typeface="Arial"/>
                <a:ea typeface="Arial"/>
                <a:cs typeface="Arial"/>
                <a:sym typeface="Arial"/>
              </a:rPr>
              <a:t>c. 605 led</a:t>
            </a:r>
          </a:p>
          <a:p>
            <a:pPr indent="-228600" lvl="0" marL="228600" marR="0" rtl="0" algn="l">
              <a:lnSpc>
                <a:spcPct val="90000"/>
              </a:lnSpc>
              <a:spcBef>
                <a:spcPts val="93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This indicates a failure of ifconfig to configure the network adapter on the client using the device driver in the SPOT.</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This almost always means that the device driver for that specific network adapter is missing from the SPOT resource.</a:t>
            </a:r>
          </a:p>
          <a:p>
            <a:pPr indent="-228600" lvl="0" marL="228600" marR="0" rtl="0" algn="l">
              <a:lnSpc>
                <a:spcPct val="90000"/>
              </a:lnSpc>
              <a:spcBef>
                <a:spcPts val="900"/>
              </a:spcBef>
              <a:spcAft>
                <a:spcPts val="0"/>
              </a:spcAft>
              <a:buClr>
                <a:schemeClr val="accent2"/>
              </a:buClr>
              <a:buFont typeface="Noto Sans Symbols"/>
              <a:buNone/>
            </a:pPr>
            <a:r>
              <a:rPr b="1" i="0" lang="en-US" sz="1800" u="none" cap="none" strike="noStrike">
                <a:solidFill>
                  <a:schemeClr val="folHlink"/>
                </a:solidFill>
                <a:latin typeface="Courier New"/>
                <a:ea typeface="Courier New"/>
                <a:cs typeface="Courier New"/>
                <a:sym typeface="Courier New"/>
              </a:rPr>
              <a:t>	# nim –o showres &lt;spot_name&gt; &gt; /tmp/spot.out</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View this file and search for the device driver for the specific network adapter in question. </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If you are missing the device driver, you will have to obtain this from base media, add it to your lpp_source, and install it into your spot.</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If you are using a SPOT created from a mksysb, you can try using a SPOT and lpp_source created from updated base media.</a:t>
            </a:r>
          </a:p>
          <a:p>
            <a:pPr indent="-228600" lvl="0" marL="228600" marR="0" rtl="0" algn="l">
              <a:lnSpc>
                <a:spcPct val="90000"/>
              </a:lnSpc>
              <a:spcBef>
                <a:spcPts val="900"/>
              </a:spcBef>
              <a:spcAft>
                <a:spcPts val="0"/>
              </a:spcAft>
              <a:buClr>
                <a:schemeClr val="accent2"/>
              </a:buClr>
              <a:buSzPts val="1800"/>
              <a:buFont typeface="Noto Sans Symbols"/>
              <a:buChar char="▪"/>
            </a:pPr>
            <a:r>
              <a:rPr b="1" i="0" lang="en-US" sz="1800" u="none" cap="none" strike="noStrike">
                <a:solidFill>
                  <a:schemeClr val="dk1"/>
                </a:solidFill>
                <a:latin typeface="Arial"/>
                <a:ea typeface="Arial"/>
                <a:cs typeface="Arial"/>
                <a:sym typeface="Arial"/>
              </a:rPr>
              <a:t>Are the level of resources even supported on the HW?</a:t>
            </a:r>
          </a:p>
        </p:txBody>
      </p:sp>
      <p:sp>
        <p:nvSpPr>
          <p:cNvPr id="179" name="Shape 179"/>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80" name="Shape 180"/>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81" name="Shape 181"/>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(605 LED)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1" i="0" lang="en-US" sz="2000" u="none" cap="none" strike="noStrike">
                <a:solidFill>
                  <a:schemeClr val="dk1"/>
                </a:solidFill>
                <a:latin typeface="Arial"/>
                <a:ea typeface="Arial"/>
                <a:cs typeface="Arial"/>
                <a:sym typeface="Arial"/>
              </a:rPr>
              <a:t>d. 607 led</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cap="none" strike="noStrike">
                <a:solidFill>
                  <a:schemeClr val="dk1"/>
                </a:solidFill>
                <a:latin typeface="Arial"/>
                <a:ea typeface="Arial"/>
                <a:cs typeface="Arial"/>
                <a:sym typeface="Arial"/>
              </a:rPr>
              <a:t>This usually means that ifconfig found the device driver in the boot image and attempted to configure the adapter, but for some reason failed. </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cap="none" strike="noStrike">
                <a:solidFill>
                  <a:schemeClr val="dk1"/>
                </a:solidFill>
                <a:latin typeface="Arial"/>
                <a:ea typeface="Arial"/>
                <a:cs typeface="Arial"/>
                <a:sym typeface="Arial"/>
              </a:rPr>
              <a:t>Normally this can be corrected by downloading an updated version of the device driver for the network card in question, adding it to the lpp_source and updating the SPOT.</a:t>
            </a:r>
          </a:p>
          <a:p>
            <a:pPr indent="-228600" lvl="0" marL="228600" marR="0" rtl="0" algn="l">
              <a:lnSpc>
                <a:spcPct val="80000"/>
              </a:lnSpc>
              <a:spcBef>
                <a:spcPts val="1000"/>
              </a:spcBef>
              <a:spcAft>
                <a:spcPts val="0"/>
              </a:spcAft>
              <a:buClr>
                <a:schemeClr val="accent2"/>
              </a:buClr>
              <a:buSzPts val="2000"/>
              <a:buFont typeface="Noto Sans Symbols"/>
              <a:buChar char="▪"/>
            </a:pPr>
            <a:r>
              <a:rPr b="1" i="0" lang="en-US" sz="2000" u="none" cap="none" strike="noStrike">
                <a:solidFill>
                  <a:schemeClr val="dk1"/>
                </a:solidFill>
                <a:latin typeface="Arial"/>
                <a:ea typeface="Arial"/>
                <a:cs typeface="Arial"/>
                <a:sym typeface="Arial"/>
              </a:rPr>
              <a:t>Alternately, you may just want to update the Technology level / service pack of your lpp_source and then run an update_all on your SPOT.</a:t>
            </a:r>
          </a:p>
        </p:txBody>
      </p:sp>
      <p:sp>
        <p:nvSpPr>
          <p:cNvPr id="188" name="Shape 188"/>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89" name="Shape 189"/>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90" name="Shape 190"/>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(607 LED)</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685800" y="1776412"/>
            <a:ext cx="7775575" cy="3902075"/>
          </a:xfrm>
          <a:prstGeom prst="rect">
            <a:avLst/>
          </a:prstGeom>
          <a:noFill/>
          <a:ln>
            <a:noFill/>
          </a:ln>
        </p:spPr>
        <p:txBody>
          <a:bodyPr anchorCtr="0" anchor="t" bIns="45700" lIns="91425" rIns="91425" wrap="square" tIns="45700">
            <a:noAutofit/>
          </a:bodyPr>
          <a:lstStyle/>
          <a:p>
            <a:pPr indent="-228600" lvl="0" marL="228600" marR="0" rtl="0" algn="l">
              <a:lnSpc>
                <a:spcPct val="80000"/>
              </a:lnSpc>
              <a:spcBef>
                <a:spcPts val="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e. 608 led</a:t>
            </a:r>
          </a:p>
          <a:p>
            <a:pPr indent="-228600" lvl="0" marL="228600" marR="0" rtl="0" algn="l">
              <a:lnSpc>
                <a:spcPct val="80000"/>
              </a:lnSpc>
              <a:spcBef>
                <a:spcPts val="800"/>
              </a:spcBef>
              <a:spcAft>
                <a:spcPts val="0"/>
              </a:spcAft>
              <a:buClr>
                <a:schemeClr val="accent2"/>
              </a:buClr>
              <a:buSzPts val="1600"/>
              <a:buFont typeface="Noto Sans Symbols"/>
              <a:buChar char="▪"/>
            </a:pPr>
            <a:r>
              <a:rPr b="1" i="0" lang="en-US" sz="1600" u="none" cap="none" strike="noStrike">
                <a:solidFill>
                  <a:schemeClr val="dk1"/>
                </a:solidFill>
                <a:latin typeface="Arial"/>
                <a:ea typeface="Arial"/>
                <a:cs typeface="Arial"/>
                <a:sym typeface="Arial"/>
              </a:rPr>
              <a:t>This is one of the more difficult leds to debug. By far the most common problem is that the routing is setup incorrectly for the Master or Clients network definition within NIM. Below is an example of NIM network def.</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Master_network:</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class      = networks</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type       = ent</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Nstate     = ready for use</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prev_state = ready for use</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net_addr  = 10.20.2.0       ==&gt; the address of the network as a whole</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snm        = 255.255.255.0</a:t>
            </a:r>
          </a:p>
          <a:p>
            <a:pPr indent="-228600" lvl="0" marL="228600" marR="0" rtl="0" algn="l">
              <a:lnSpc>
                <a:spcPct val="80000"/>
              </a:lnSpc>
              <a:spcBef>
                <a:spcPts val="800"/>
              </a:spcBef>
              <a:spcAft>
                <a:spcPts val="0"/>
              </a:spcAft>
              <a:buClr>
                <a:schemeClr val="accent2"/>
              </a:buClr>
              <a:buFont typeface="Noto Sans Symbols"/>
              <a:buNone/>
            </a:pPr>
            <a:r>
              <a:rPr b="1" i="0" lang="en-US" sz="1600" u="none" cap="none" strike="noStrike">
                <a:solidFill>
                  <a:schemeClr val="dk1"/>
                </a:solidFill>
                <a:latin typeface="Arial"/>
                <a:ea typeface="Arial"/>
                <a:cs typeface="Arial"/>
                <a:sym typeface="Arial"/>
              </a:rPr>
              <a:t>   routing1 = default 10.20.2.1  ==&gt; Does this route fit on the net_addr above</a:t>
            </a:r>
          </a:p>
          <a:p>
            <a:pPr indent="-228600" lvl="0" marL="228600" marR="0" rtl="0" algn="l">
              <a:lnSpc>
                <a:spcPct val="80000"/>
              </a:lnSpc>
              <a:spcBef>
                <a:spcPts val="800"/>
              </a:spcBef>
              <a:spcAft>
                <a:spcPts val="0"/>
              </a:spcAft>
              <a:buClr>
                <a:schemeClr val="accent2"/>
              </a:buClr>
              <a:buFont typeface="Noto Sans Symbols"/>
              <a:buNone/>
            </a:pPr>
            <a:r>
              <a:t/>
            </a:r>
            <a:endParaRPr b="1" i="0" sz="1600" u="none" cap="none" strike="noStrike">
              <a:solidFill>
                <a:schemeClr val="dk1"/>
              </a:solidFill>
              <a:latin typeface="Arial"/>
              <a:ea typeface="Arial"/>
              <a:cs typeface="Arial"/>
              <a:sym typeface="Arial"/>
            </a:endParaRPr>
          </a:p>
          <a:p>
            <a:pPr indent="-228600" lvl="0" marL="228600" marR="0" rtl="0" algn="l">
              <a:spcBef>
                <a:spcPts val="800"/>
              </a:spcBef>
              <a:spcAft>
                <a:spcPts val="0"/>
              </a:spcAft>
              <a:buClr>
                <a:schemeClr val="accent2"/>
              </a:buClr>
              <a:buSzPts val="1600"/>
              <a:buFont typeface="Noto Sans Symbols"/>
              <a:buNone/>
            </a:pPr>
            <a:r>
              <a:t/>
            </a:r>
            <a:endParaRPr b="1" i="0" sz="1600" u="none">
              <a:solidFill>
                <a:schemeClr val="dk1"/>
              </a:solidFill>
              <a:latin typeface="Arial"/>
              <a:ea typeface="Arial"/>
              <a:cs typeface="Arial"/>
              <a:sym typeface="Arial"/>
            </a:endParaRPr>
          </a:p>
        </p:txBody>
      </p:sp>
      <p:sp>
        <p:nvSpPr>
          <p:cNvPr id="197" name="Shape 197"/>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198" name="Shape 198"/>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199" name="Shape 199"/>
          <p:cNvSpPr txBox="1"/>
          <p:nvPr>
            <p:ph type="title"/>
          </p:nvPr>
        </p:nvSpPr>
        <p:spPr>
          <a:xfrm>
            <a:off x="153987"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(608 LED)</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153987" y="6500812"/>
            <a:ext cx="1006475" cy="320675"/>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fld id="{00000000-1234-1234-1234-123412341234}" type="slidenum">
              <a:rPr b="1" i="0" lang="en-US" sz="1000" u="none">
                <a:solidFill>
                  <a:srgbClr val="FFFFFF"/>
                </a:solidFill>
                <a:latin typeface="Arial"/>
                <a:ea typeface="Arial"/>
                <a:cs typeface="Arial"/>
                <a:sym typeface="Arial"/>
              </a:rPr>
              <a:t>‹#›</a:t>
            </a:fld>
          </a:p>
        </p:txBody>
      </p:sp>
      <p:sp>
        <p:nvSpPr>
          <p:cNvPr id="206" name="Shape 206"/>
          <p:cNvSpPr txBox="1"/>
          <p:nvPr/>
        </p:nvSpPr>
        <p:spPr>
          <a:xfrm>
            <a:off x="5456237" y="6500812"/>
            <a:ext cx="1946275" cy="246062"/>
          </a:xfrm>
          <a:prstGeom prst="rect">
            <a:avLst/>
          </a:prstGeom>
          <a:noFill/>
          <a:ln>
            <a:noFill/>
          </a:ln>
        </p:spPr>
        <p:txBody>
          <a:bodyPr anchorCtr="0" anchor="t" bIns="45700" lIns="91425" rIns="91425" wrap="square" tIns="45700">
            <a:noAutofit/>
          </a:bodyPr>
          <a:lstStyle/>
          <a:p>
            <a:pPr indent="0" lvl="0" marL="0" marR="0" rtl="0" algn="l">
              <a:lnSpc>
                <a:spcPct val="100000"/>
              </a:lnSpc>
              <a:spcBef>
                <a:spcPts val="0"/>
              </a:spcBef>
              <a:spcAft>
                <a:spcPts val="0"/>
              </a:spcAft>
              <a:buClr>
                <a:srgbClr val="FFFFFF"/>
              </a:buClr>
              <a:buFont typeface="Arial"/>
              <a:buNone/>
            </a:pPr>
            <a:r>
              <a:rPr b="0" i="0" lang="en-US" sz="1000" u="none">
                <a:solidFill>
                  <a:srgbClr val="FFFFFF"/>
                </a:solidFill>
                <a:latin typeface="Arial"/>
                <a:ea typeface="Arial"/>
                <a:cs typeface="Arial"/>
                <a:sym typeface="Arial"/>
              </a:rPr>
              <a:t>03/14/2016</a:t>
            </a:r>
          </a:p>
          <a:p>
            <a:pPr indent="0" lvl="0" marL="0" marR="0" rtl="0" algn="ctr">
              <a:lnSpc>
                <a:spcPct val="100000"/>
              </a:lnSpc>
              <a:spcBef>
                <a:spcPts val="500"/>
              </a:spcBef>
              <a:spcAft>
                <a:spcPts val="0"/>
              </a:spcAft>
              <a:buNone/>
            </a:pPr>
            <a:r>
              <a:t/>
            </a:r>
            <a:endParaRPr b="0" i="0" sz="1000" u="none">
              <a:solidFill>
                <a:srgbClr val="FFFFFF"/>
              </a:solidFill>
              <a:latin typeface="Arial"/>
              <a:ea typeface="Arial"/>
              <a:cs typeface="Arial"/>
              <a:sym typeface="Arial"/>
            </a:endParaRPr>
          </a:p>
        </p:txBody>
      </p:sp>
      <p:sp>
        <p:nvSpPr>
          <p:cNvPr id="207" name="Shape 207"/>
          <p:cNvSpPr txBox="1"/>
          <p:nvPr>
            <p:ph idx="4294967295" type="title"/>
          </p:nvPr>
        </p:nvSpPr>
        <p:spPr>
          <a:xfrm>
            <a:off x="0" y="871537"/>
            <a:ext cx="8245475" cy="498475"/>
          </a:xfrm>
          <a:prstGeom prst="rect">
            <a:avLst/>
          </a:prstGeom>
          <a:noFill/>
          <a:ln>
            <a:noFill/>
          </a:ln>
        </p:spPr>
        <p:txBody>
          <a:bodyPr anchorCtr="0" anchor="b" bIns="45700" lIns="91425" rIns="91425" wrap="square" tIns="45700">
            <a:noAutofit/>
          </a:bodyPr>
          <a:lstStyle/>
          <a:p>
            <a:pPr indent="0" lvl="0" marL="0" marR="0" rtl="0" algn="l">
              <a:lnSpc>
                <a:spcPct val="90000"/>
              </a:lnSpc>
              <a:spcBef>
                <a:spcPts val="0"/>
              </a:spcBef>
              <a:spcAft>
                <a:spcPts val="0"/>
              </a:spcAft>
              <a:buClr>
                <a:schemeClr val="dk2"/>
              </a:buClr>
              <a:buFont typeface="Arial"/>
              <a:buNone/>
            </a:pPr>
            <a:r>
              <a:rPr b="1" i="0" lang="en-US" sz="2800" u="none" cap="none" strike="noStrike">
                <a:solidFill>
                  <a:schemeClr val="dk2"/>
                </a:solidFill>
                <a:latin typeface="Arial"/>
                <a:ea typeface="Arial"/>
                <a:cs typeface="Arial"/>
                <a:sym typeface="Arial"/>
              </a:rPr>
              <a:t>2. Correcting network boot problems (608 LED)</a:t>
            </a:r>
          </a:p>
        </p:txBody>
      </p:sp>
      <p:sp>
        <p:nvSpPr>
          <p:cNvPr id="208" name="Shape 208"/>
          <p:cNvSpPr txBox="1"/>
          <p:nvPr>
            <p:ph idx="4294967295" type="body"/>
          </p:nvPr>
        </p:nvSpPr>
        <p:spPr>
          <a:xfrm>
            <a:off x="0" y="1776412"/>
            <a:ext cx="8077200" cy="3902075"/>
          </a:xfrm>
          <a:prstGeom prst="rect">
            <a:avLst/>
          </a:prstGeom>
          <a:noFill/>
          <a:ln>
            <a:noFill/>
          </a:ln>
        </p:spPr>
        <p:txBody>
          <a:bodyPr anchorCtr="0" anchor="t" bIns="45700" lIns="91425" rIns="91425" wrap="square" tIns="45700">
            <a:noAutofit/>
          </a:bodyPr>
          <a:lstStyle/>
          <a:p>
            <a:pPr indent="-228600" lvl="0" marL="228600" marR="0" rtl="0" algn="l">
              <a:lnSpc>
                <a:spcPct val="100000"/>
              </a:lnSpc>
              <a:spcBef>
                <a:spcPts val="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e. 608 LED cont’d</a:t>
            </a:r>
          </a:p>
          <a:p>
            <a:pPr indent="-228600" lvl="0" marL="228600" marR="0" rtl="0" algn="l">
              <a:lnSpc>
                <a:spcPct val="100000"/>
              </a:lnSpc>
              <a:spcBef>
                <a:spcPts val="120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If you find that the network is wrong, reset your client, deallocate your resources, and change the routing. </a:t>
            </a:r>
          </a:p>
          <a:p>
            <a:pPr indent="-228600" lvl="0" marL="228600" marR="0" rtl="0" algn="l">
              <a:lnSpc>
                <a:spcPct val="100000"/>
              </a:lnSpc>
              <a:spcBef>
                <a:spcPts val="1200"/>
              </a:spcBef>
              <a:spcAft>
                <a:spcPts val="0"/>
              </a:spcAft>
              <a:buClr>
                <a:schemeClr val="accent2"/>
              </a:buClr>
              <a:buFont typeface="Noto Sans Symbols"/>
              <a:buNone/>
            </a:pPr>
            <a:r>
              <a:rPr b="1" i="0" lang="en-US" sz="2400" u="none">
                <a:solidFill>
                  <a:schemeClr val="folHlink"/>
                </a:solidFill>
                <a:latin typeface="Courier New"/>
                <a:ea typeface="Courier New"/>
                <a:cs typeface="Courier New"/>
                <a:sym typeface="Courier New"/>
              </a:rPr>
              <a:t>	</a:t>
            </a:r>
            <a:r>
              <a:rPr b="1" i="0" lang="en-US" sz="1800" u="none">
                <a:solidFill>
                  <a:schemeClr val="folHlink"/>
                </a:solidFill>
                <a:latin typeface="Courier New"/>
                <a:ea typeface="Courier New"/>
                <a:cs typeface="Courier New"/>
                <a:sym typeface="Courier New"/>
              </a:rPr>
              <a:t># nim –Fo reset &lt;client&gt;</a:t>
            </a:r>
          </a:p>
          <a:p>
            <a:pPr indent="-228600" lvl="0" marL="228600" marR="0" rtl="0" algn="l">
              <a:lnSpc>
                <a:spcPct val="100000"/>
              </a:lnSpc>
              <a:spcBef>
                <a:spcPts val="99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 nim –o deallocate –a subclass=all &lt;client&gt;</a:t>
            </a:r>
          </a:p>
          <a:p>
            <a:pPr indent="-228600" lvl="0" marL="228600" marR="0" rtl="0" algn="l">
              <a:lnSpc>
                <a:spcPct val="100000"/>
              </a:lnSpc>
              <a:spcBef>
                <a:spcPts val="900"/>
              </a:spcBef>
              <a:spcAft>
                <a:spcPts val="0"/>
              </a:spcAft>
              <a:buClr>
                <a:schemeClr val="accent2"/>
              </a:buClr>
              <a:buFont typeface="Noto Sans Symbols"/>
              <a:buNone/>
            </a:pPr>
            <a:r>
              <a:rPr b="1" i="0" lang="en-US" sz="1800" u="none">
                <a:solidFill>
                  <a:schemeClr val="folHlink"/>
                </a:solidFill>
                <a:latin typeface="Courier New"/>
                <a:ea typeface="Courier New"/>
                <a:cs typeface="Courier New"/>
                <a:sym typeface="Courier New"/>
              </a:rPr>
              <a:t>	# smitty nim_chroute</a:t>
            </a:r>
            <a:r>
              <a:rPr b="1" i="0" lang="en-US" sz="1800" u="none">
                <a:solidFill>
                  <a:schemeClr val="dk1"/>
                </a:solidFill>
                <a:latin typeface="Arial"/>
                <a:ea typeface="Arial"/>
                <a:cs typeface="Arial"/>
                <a:sym typeface="Arial"/>
              </a:rPr>
              <a:t> </a:t>
            </a:r>
          </a:p>
          <a:p>
            <a:pPr indent="-228600" lvl="0" marL="228600" marR="0" rtl="0" algn="l">
              <a:lnSpc>
                <a:spcPct val="100000"/>
              </a:lnSpc>
              <a:spcBef>
                <a:spcPts val="1110"/>
              </a:spcBef>
              <a:spcAft>
                <a:spcPts val="0"/>
              </a:spcAft>
              <a:buClr>
                <a:schemeClr val="accent2"/>
              </a:buClr>
              <a:buFont typeface="Noto Sans Symbols"/>
              <a:buNone/>
            </a:pPr>
            <a:r>
              <a:rPr b="1" i="0" lang="en-US" sz="2400" u="none">
                <a:solidFill>
                  <a:schemeClr val="dk1"/>
                </a:solidFill>
                <a:latin typeface="Arial"/>
                <a:ea typeface="Arial"/>
                <a:cs typeface="Arial"/>
                <a:sym typeface="Arial"/>
              </a:rPr>
              <a:t>	Select network in question and make the appropriate change.</a:t>
            </a:r>
          </a:p>
          <a:p>
            <a:pPr indent="-228600" lvl="0" marL="228600" marR="0" rtl="0" algn="l">
              <a:lnSpc>
                <a:spcPct val="100000"/>
              </a:lnSpc>
              <a:spcBef>
                <a:spcPts val="1200"/>
              </a:spcBef>
              <a:spcAft>
                <a:spcPts val="0"/>
              </a:spcAft>
              <a:buClr>
                <a:schemeClr val="accent2"/>
              </a:buClr>
              <a:buFont typeface="Noto Sans Symbols"/>
              <a:buNone/>
            </a:pPr>
            <a:r>
              <a:t/>
            </a:r>
            <a:endParaRPr b="1" i="0" sz="2400" u="none">
              <a:solidFill>
                <a:schemeClr val="dk1"/>
              </a:solidFill>
              <a:latin typeface="Arial"/>
              <a:ea typeface="Arial"/>
              <a:cs typeface="Arial"/>
              <a:sym typeface="Arial"/>
            </a:endParaRPr>
          </a:p>
          <a:p>
            <a:pPr indent="-228600" lvl="0" marL="228600" marR="0" rtl="0" algn="l">
              <a:spcBef>
                <a:spcPts val="1200"/>
              </a:spcBef>
              <a:spcAft>
                <a:spcPts val="0"/>
              </a:spcAft>
              <a:buClr>
                <a:schemeClr val="accent2"/>
              </a:buClr>
              <a:buSzPts val="2400"/>
              <a:buFont typeface="Noto Sans Symbols"/>
              <a:buNone/>
            </a:pPr>
            <a:r>
              <a:t/>
            </a:r>
            <a:endParaRPr b="1" i="0" sz="24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3_Blue Pearl Basic">
  <a:themeElements>
    <a:clrScheme name="Blue Pearl Basic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lue Pearl Basic">
  <a:themeElements>
    <a:clrScheme name="Blue Pearl Basic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ue Pearl Basic">
  <a:themeElements>
    <a:clrScheme name="Blue Pearl Basic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Blue Pearl Basic">
  <a:themeElements>
    <a:clrScheme name="Blue Pearl Basic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