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8787"/>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 name="Shape 7"/>
          <p:cNvSpPr txBox="1"/>
          <p:nvPr>
            <p:ph idx="11" type="ftr"/>
          </p:nvPr>
        </p:nvSpPr>
        <p:spPr>
          <a:xfrm>
            <a:off x="0" y="8685212"/>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6" name="Shape 8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6" name="Shape 14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2" name="Shape 15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7" name="Shape 15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3" name="Shape 9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1" name="Shape 10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8" name="Shape 10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4" name="Shape 11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0" name="Shape 12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5" name="Shape 12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3" name="Shape 1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0" name="Shape 1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4" name="Shape 24"/>
        <p:cNvGrpSpPr/>
        <p:nvPr/>
      </p:nvGrpSpPr>
      <p:grpSpPr>
        <a:xfrm>
          <a:off x="0" y="0"/>
          <a:ext cx="0" cy="0"/>
          <a:chOff x="0" y="0"/>
          <a:chExt cx="0" cy="0"/>
        </a:xfrm>
      </p:grpSpPr>
      <p:sp>
        <p:nvSpPr>
          <p:cNvPr id="25" name="Shape 25"/>
          <p:cNvSpPr txBox="1"/>
          <p:nvPr>
            <p:ph type="ctrTitle"/>
          </p:nvPr>
        </p:nvSpPr>
        <p:spPr>
          <a:xfrm>
            <a:off x="390525" y="2114550"/>
            <a:ext cx="7954963" cy="147002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26" name="Shape 26"/>
          <p:cNvSpPr txBox="1"/>
          <p:nvPr>
            <p:ph idx="1" type="subTitle"/>
          </p:nvPr>
        </p:nvSpPr>
        <p:spPr>
          <a:xfrm>
            <a:off x="1944688" y="3775075"/>
            <a:ext cx="6400800" cy="138430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b="0" i="0" sz="2000" u="none" cap="none" strike="noStrike">
                <a:solidFill>
                  <a:schemeClr val="accent2"/>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3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5391150" y="6221412"/>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3" name="Shape 73"/>
        <p:cNvGrpSpPr/>
        <p:nvPr/>
      </p:nvGrpSpPr>
      <p:grpSpPr>
        <a:xfrm>
          <a:off x="0" y="0"/>
          <a:ext cx="0" cy="0"/>
          <a:chOff x="0" y="0"/>
          <a:chExt cx="0" cy="0"/>
        </a:xfrm>
      </p:grpSpPr>
      <p:sp>
        <p:nvSpPr>
          <p:cNvPr id="74" name="Shape 74"/>
          <p:cNvSpPr txBox="1"/>
          <p:nvPr>
            <p:ph type="title"/>
          </p:nvPr>
        </p:nvSpPr>
        <p:spPr>
          <a:xfrm>
            <a:off x="630238" y="365125"/>
            <a:ext cx="7886700" cy="13255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75" name="Shape 75"/>
          <p:cNvSpPr txBox="1"/>
          <p:nvPr>
            <p:ph idx="1" type="body"/>
          </p:nvPr>
        </p:nvSpPr>
        <p:spPr>
          <a:xfrm>
            <a:off x="630238" y="1681163"/>
            <a:ext cx="3868737" cy="823912"/>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accent2"/>
              </a:buClr>
              <a:buSzPts val="1800"/>
              <a:buFont typeface="Noto Sans Symbols"/>
              <a:buNone/>
              <a:defRPr b="1"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630238" y="2505075"/>
            <a:ext cx="3868737" cy="3684588"/>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3" type="body"/>
          </p:nvPr>
        </p:nvSpPr>
        <p:spPr>
          <a:xfrm>
            <a:off x="4629150" y="1681163"/>
            <a:ext cx="3887788" cy="823912"/>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accent2"/>
              </a:buClr>
              <a:buSzPts val="1800"/>
              <a:buFont typeface="Noto Sans Symbols"/>
              <a:buNone/>
              <a:defRPr b="1"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4" type="body"/>
          </p:nvPr>
        </p:nvSpPr>
        <p:spPr>
          <a:xfrm>
            <a:off x="4629150" y="2505075"/>
            <a:ext cx="3887788" cy="3684588"/>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0" name="Shape 80"/>
        <p:cNvGrpSpPr/>
        <p:nvPr/>
      </p:nvGrpSpPr>
      <p:grpSpPr>
        <a:xfrm>
          <a:off x="0" y="0"/>
          <a:ext cx="0" cy="0"/>
          <a:chOff x="0" y="0"/>
          <a:chExt cx="0" cy="0"/>
        </a:xfrm>
      </p:grpSpPr>
      <p:sp>
        <p:nvSpPr>
          <p:cNvPr id="81" name="Shape 81"/>
          <p:cNvSpPr txBox="1"/>
          <p:nvPr>
            <p:ph type="title"/>
          </p:nvPr>
        </p:nvSpPr>
        <p:spPr>
          <a:xfrm>
            <a:off x="623888" y="1709738"/>
            <a:ext cx="78867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60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82" name="Shape 82"/>
          <p:cNvSpPr txBox="1"/>
          <p:nvPr>
            <p:ph idx="1" type="body"/>
          </p:nvPr>
        </p:nvSpPr>
        <p:spPr>
          <a:xfrm>
            <a:off x="623888" y="4589463"/>
            <a:ext cx="7886700" cy="1500187"/>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0"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0"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0"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43" name="Shape 43"/>
          <p:cNvSpPr txBox="1"/>
          <p:nvPr>
            <p:ph idx="1" type="body"/>
          </p:nvPr>
        </p:nvSpPr>
        <p:spPr>
          <a:xfrm>
            <a:off x="1112838" y="1776413"/>
            <a:ext cx="3597275"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2" type="body"/>
          </p:nvPr>
        </p:nvSpPr>
        <p:spPr>
          <a:xfrm>
            <a:off x="4862513" y="1776413"/>
            <a:ext cx="3598862"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46" name="Shape 46"/>
        <p:cNvGrpSpPr/>
        <p:nvPr/>
      </p:nvGrpSpPr>
      <p:grpSpPr>
        <a:xfrm>
          <a:off x="0" y="0"/>
          <a:ext cx="0" cy="0"/>
          <a:chOff x="0" y="0"/>
          <a:chExt cx="0" cy="0"/>
        </a:xfrm>
      </p:grpSpPr>
      <p:sp>
        <p:nvSpPr>
          <p:cNvPr id="47" name="Shape 47"/>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Shape 48"/>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49" name="Shape 4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50" name="Shape 50"/>
        <p:cNvGrpSpPr/>
        <p:nvPr/>
      </p:nvGrpSpPr>
      <p:grpSpPr>
        <a:xfrm>
          <a:off x="0" y="0"/>
          <a:ext cx="0" cy="0"/>
          <a:chOff x="0" y="0"/>
          <a:chExt cx="0" cy="0"/>
        </a:xfrm>
      </p:grpSpPr>
      <p:sp>
        <p:nvSpPr>
          <p:cNvPr id="51" name="Shape 51"/>
          <p:cNvSpPr txBox="1"/>
          <p:nvPr>
            <p:ph type="title"/>
          </p:nvPr>
        </p:nvSpPr>
        <p:spPr>
          <a:xfrm rot="5400000">
            <a:off x="5019675" y="2236788"/>
            <a:ext cx="4806950" cy="207645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52" name="Shape 52"/>
          <p:cNvSpPr txBox="1"/>
          <p:nvPr>
            <p:ph idx="1" type="body"/>
          </p:nvPr>
        </p:nvSpPr>
        <p:spPr>
          <a:xfrm rot="5400000">
            <a:off x="789781" y="235744"/>
            <a:ext cx="4806950" cy="6078537"/>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4" name="Shape 54"/>
        <p:cNvGrpSpPr/>
        <p:nvPr/>
      </p:nvGrpSpPr>
      <p:grpSpPr>
        <a:xfrm>
          <a:off x="0" y="0"/>
          <a:ext cx="0" cy="0"/>
          <a:chOff x="0" y="0"/>
          <a:chExt cx="0" cy="0"/>
        </a:xfrm>
      </p:grpSpPr>
      <p:sp>
        <p:nvSpPr>
          <p:cNvPr id="55" name="Shape 55"/>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56" name="Shape 56"/>
          <p:cNvSpPr txBox="1"/>
          <p:nvPr>
            <p:ph idx="1" type="body"/>
          </p:nvPr>
        </p:nvSpPr>
        <p:spPr>
          <a:xfrm rot="5400000">
            <a:off x="2836068" y="53181"/>
            <a:ext cx="3902075" cy="7348537"/>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8" name="Shape 58"/>
        <p:cNvGrpSpPr/>
        <p:nvPr/>
      </p:nvGrpSpPr>
      <p:grpSpPr>
        <a:xfrm>
          <a:off x="0" y="0"/>
          <a:ext cx="0" cy="0"/>
          <a:chOff x="0" y="0"/>
          <a:chExt cx="0" cy="0"/>
        </a:xfrm>
      </p:grpSpPr>
      <p:sp>
        <p:nvSpPr>
          <p:cNvPr id="59" name="Shape 59"/>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60" name="Shape 60"/>
          <p:cNvSpPr/>
          <p:nvPr>
            <p:ph idx="2" type="pic"/>
          </p:nvPr>
        </p:nvSpPr>
        <p:spPr>
          <a:xfrm>
            <a:off x="3887788" y="987425"/>
            <a:ext cx="4629150" cy="4873625"/>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400"/>
              <a:buFont typeface="Noto Sans Symbols"/>
              <a:buNone/>
              <a:defRPr sz="3200">
                <a:solidFill>
                  <a:schemeClr val="dk1"/>
                </a:solidFill>
                <a:latin typeface="Arial"/>
                <a:ea typeface="Arial"/>
                <a:cs typeface="Arial"/>
                <a:sym typeface="Arial"/>
              </a:defRPr>
            </a:lvl1pPr>
            <a:lvl2pPr indent="0" lvl="1" marL="457200" marR="0" rtl="0" algn="l">
              <a:spcBef>
                <a:spcPts val="700"/>
              </a:spcBef>
              <a:spcAft>
                <a:spcPts val="420"/>
              </a:spcAft>
              <a:buClr>
                <a:schemeClr val="accent2"/>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2"/>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1" name="Shape 61"/>
          <p:cNvSpPr txBox="1"/>
          <p:nvPr>
            <p:ph idx="1"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sz="1600">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14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65" name="Shape 65"/>
          <p:cNvSpPr txBox="1"/>
          <p:nvPr>
            <p:ph idx="1" type="body"/>
          </p:nvPr>
        </p:nvSpPr>
        <p:spPr>
          <a:xfrm>
            <a:off x="3887788" y="987425"/>
            <a:ext cx="4629150" cy="4873625"/>
          </a:xfrm>
          <a:prstGeom prst="rect">
            <a:avLst/>
          </a:prstGeom>
          <a:noFill/>
          <a:ln>
            <a:noFill/>
          </a:ln>
        </p:spPr>
        <p:txBody>
          <a:bodyPr anchorCtr="0" anchor="t" bIns="91425" lIns="91425" rIns="91425" wrap="square" tIns="91425"/>
          <a:lstStyle>
            <a:lvl1pPr indent="-25400" lvl="0" marL="228600" marR="0" rtl="0" algn="l">
              <a:spcBef>
                <a:spcPts val="0"/>
              </a:spcBef>
              <a:spcAft>
                <a:spcPts val="0"/>
              </a:spcAft>
              <a:buClr>
                <a:schemeClr val="accent2"/>
              </a:buClr>
              <a:buSzPts val="3200"/>
              <a:buFont typeface="Noto Sans Symbols"/>
              <a:buChar char="▪"/>
              <a:defRPr sz="3200">
                <a:solidFill>
                  <a:schemeClr val="dk1"/>
                </a:solidFill>
                <a:latin typeface="Arial"/>
                <a:ea typeface="Arial"/>
                <a:cs typeface="Arial"/>
                <a:sym typeface="Arial"/>
              </a:defRPr>
            </a:lvl1pPr>
            <a:lvl2pPr indent="7937" lvl="1" marL="512763" marR="0" rtl="0" algn="l">
              <a:spcBef>
                <a:spcPts val="700"/>
              </a:spcBef>
              <a:spcAft>
                <a:spcPts val="420"/>
              </a:spcAft>
              <a:buClr>
                <a:schemeClr val="accent2"/>
              </a:buClr>
              <a:buSzPts val="2800"/>
              <a:buFont typeface="Arial"/>
              <a:buChar char="–"/>
              <a:defRPr b="0" i="0" sz="2800" u="none" cap="none" strike="noStrike">
                <a:solidFill>
                  <a:schemeClr val="dk1"/>
                </a:solidFill>
                <a:latin typeface="Arial"/>
                <a:ea typeface="Arial"/>
                <a:cs typeface="Arial"/>
                <a:sym typeface="Arial"/>
              </a:defRPr>
            </a:lvl2pPr>
            <a:lvl3pPr indent="-28575" lvl="2" marL="803275"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53975" lvl="3" marL="114617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4pPr>
            <a:lvl5pPr indent="-42862" lvl="4" marL="1427163"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Shape 66"/>
          <p:cNvSpPr txBox="1"/>
          <p:nvPr>
            <p:ph idx="2"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sz="1600">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14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72" name="Shape 7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jp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png"/><Relationship Id="rId6" Type="http://schemas.openxmlformats.org/officeDocument/2006/relationships/slideLayout" Target="../slideLayouts/slideLayout1.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image" Target="../media/image6.jpg"/><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0" y="1695450"/>
            <a:ext cx="9151937" cy="3478212"/>
            <a:chOff x="0" y="1695450"/>
            <a:chExt cx="9151937" cy="3478212"/>
          </a:xfrm>
        </p:grpSpPr>
        <p:pic>
          <p:nvPicPr>
            <p:cNvPr descr="6" id="11" name="Shape 11"/>
            <p:cNvPicPr preferRelativeResize="0"/>
            <p:nvPr/>
          </p:nvPicPr>
          <p:blipFill rotWithShape="1">
            <a:blip r:embed="rId1">
              <a:alphaModFix/>
            </a:blip>
            <a:srcRect b="0" l="0" r="51400" t="0"/>
            <a:stretch/>
          </p:blipFill>
          <p:spPr>
            <a:xfrm flipH="1">
              <a:off x="0" y="1695450"/>
              <a:ext cx="9151937" cy="3478212"/>
            </a:xfrm>
            <a:prstGeom prst="rect">
              <a:avLst/>
            </a:prstGeom>
            <a:noFill/>
            <a:ln>
              <a:noFill/>
            </a:ln>
          </p:spPr>
        </p:pic>
        <p:sp>
          <p:nvSpPr>
            <p:cNvPr id="12" name="Shape 12"/>
            <p:cNvSpPr txBox="1"/>
            <p:nvPr/>
          </p:nvSpPr>
          <p:spPr>
            <a:xfrm>
              <a:off x="0" y="1695450"/>
              <a:ext cx="9144000" cy="3463925"/>
            </a:xfrm>
            <a:prstGeom prst="rect">
              <a:avLst/>
            </a:prstGeom>
            <a:gradFill>
              <a:gsLst>
                <a:gs pos="0">
                  <a:schemeClr val="lt1"/>
                </a:gs>
                <a:gs pos="100000">
                  <a:srgbClr val="FFFFFF">
                    <a:alpha val="0"/>
                  </a:srgbClr>
                </a:gs>
              </a:gsLst>
              <a:lin ang="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descr="6" id="13" name="Shape 13"/>
          <p:cNvPicPr preferRelativeResize="0"/>
          <p:nvPr/>
        </p:nvPicPr>
        <p:blipFill rotWithShape="1">
          <a:blip r:embed="rId2">
            <a:alphaModFix/>
          </a:blip>
          <a:srcRect b="540" l="0" r="0" t="0"/>
          <a:stretch/>
        </p:blipFill>
        <p:spPr>
          <a:xfrm>
            <a:off x="0" y="5168900"/>
            <a:ext cx="9144000" cy="1690687"/>
          </a:xfrm>
          <a:prstGeom prst="rect">
            <a:avLst/>
          </a:prstGeom>
          <a:noFill/>
          <a:ln>
            <a:noFill/>
          </a:ln>
        </p:spPr>
      </p:pic>
      <p:pic>
        <p:nvPicPr>
          <p:cNvPr descr="6" id="14" name="Shape 14"/>
          <p:cNvPicPr preferRelativeResize="0"/>
          <p:nvPr/>
        </p:nvPicPr>
        <p:blipFill rotWithShape="1">
          <a:blip r:embed="rId3">
            <a:alphaModFix/>
          </a:blip>
          <a:srcRect b="0" l="0" r="0" t="0"/>
          <a:stretch/>
        </p:blipFill>
        <p:spPr>
          <a:xfrm>
            <a:off x="0" y="0"/>
            <a:ext cx="9144000" cy="1689100"/>
          </a:xfrm>
          <a:prstGeom prst="rect">
            <a:avLst/>
          </a:prstGeom>
          <a:noFill/>
          <a:ln>
            <a:noFill/>
          </a:ln>
        </p:spPr>
      </p:pic>
      <p:pic>
        <p:nvPicPr>
          <p:cNvPr descr="ibm_white_logo_300dpi" id="15" name="Shape 15"/>
          <p:cNvPicPr preferRelativeResize="0"/>
          <p:nvPr/>
        </p:nvPicPr>
        <p:blipFill rotWithShape="1">
          <a:blip r:embed="rId4">
            <a:alphaModFix/>
          </a:blip>
          <a:srcRect b="0" l="0" r="6656" t="0"/>
          <a:stretch/>
        </p:blipFill>
        <p:spPr>
          <a:xfrm>
            <a:off x="7524750" y="687387"/>
            <a:ext cx="1001712" cy="400050"/>
          </a:xfrm>
          <a:prstGeom prst="rect">
            <a:avLst/>
          </a:prstGeom>
          <a:noFill/>
          <a:ln>
            <a:noFill/>
          </a:ln>
        </p:spPr>
      </p:pic>
      <p:sp>
        <p:nvSpPr>
          <p:cNvPr id="16" name="Shape 16"/>
          <p:cNvSpPr txBox="1"/>
          <p:nvPr/>
        </p:nvSpPr>
        <p:spPr>
          <a:xfrm>
            <a:off x="7324725" y="6270625"/>
            <a:ext cx="1549400"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chemeClr val="lt1"/>
              </a:buClr>
              <a:buFont typeface="Arial"/>
              <a:buNone/>
            </a:pPr>
            <a:r>
              <a:rPr b="0" i="0" lang="en-US" sz="1000" u="none">
                <a:solidFill>
                  <a:schemeClr val="lt1"/>
                </a:solidFill>
                <a:latin typeface="Arial"/>
                <a:ea typeface="Arial"/>
                <a:cs typeface="Arial"/>
                <a:sym typeface="Arial"/>
              </a:rPr>
              <a:t>© 2016 IBM Corporation</a:t>
            </a:r>
          </a:p>
        </p:txBody>
      </p:sp>
      <p:cxnSp>
        <p:nvCxnSpPr>
          <p:cNvPr id="17" name="Shape 17"/>
          <p:cNvCxnSpPr/>
          <p:nvPr/>
        </p:nvCxnSpPr>
        <p:spPr>
          <a:xfrm rot="10800000">
            <a:off x="1863725" y="4217987"/>
            <a:ext cx="0" cy="941387"/>
          </a:xfrm>
          <a:prstGeom prst="straightConnector1">
            <a:avLst/>
          </a:prstGeom>
          <a:noFill/>
          <a:ln cap="flat" cmpd="sng" w="12700">
            <a:solidFill>
              <a:schemeClr val="dk2"/>
            </a:solidFill>
            <a:prstDash val="solid"/>
            <a:miter lim="8000"/>
            <a:headEnd len="med" w="med" type="none"/>
            <a:tailEnd len="med" w="med" type="none"/>
          </a:ln>
        </p:spPr>
      </p:cxnSp>
      <p:pic>
        <p:nvPicPr>
          <p:cNvPr descr="circleR" id="18" name="Shape 18"/>
          <p:cNvPicPr preferRelativeResize="0"/>
          <p:nvPr/>
        </p:nvPicPr>
        <p:blipFill rotWithShape="1">
          <a:blip r:embed="rId5">
            <a:alphaModFix/>
          </a:blip>
          <a:srcRect b="0" l="0" r="0" t="0"/>
          <a:stretch/>
        </p:blipFill>
        <p:spPr>
          <a:xfrm>
            <a:off x="8539162" y="996950"/>
            <a:ext cx="109537" cy="101600"/>
          </a:xfrm>
          <a:prstGeom prst="rect">
            <a:avLst/>
          </a:prstGeom>
          <a:noFill/>
          <a:ln>
            <a:noFill/>
          </a:ln>
        </p:spPr>
      </p:pic>
      <p:sp>
        <p:nvSpPr>
          <p:cNvPr id="19" name="Shape 19"/>
          <p:cNvSpPr txBox="1"/>
          <p:nvPr/>
        </p:nvSpPr>
        <p:spPr>
          <a:xfrm>
            <a:off x="2006600" y="1287462"/>
            <a:ext cx="4103687" cy="306387"/>
          </a:xfrm>
          <a:prstGeom prst="rect">
            <a:avLst/>
          </a:prstGeom>
          <a:noFill/>
          <a:ln>
            <a:noFill/>
          </a:ln>
        </p:spPr>
        <p:txBody>
          <a:bodyPr anchorCtr="0" anchor="ctr" bIns="19050" lIns="19050" rIns="19050" wrap="square" tIns="19050">
            <a:noAutofit/>
          </a:bodyPr>
          <a:lstStyle/>
          <a:p>
            <a:pPr indent="-342900" lvl="0" marL="342900" marR="0" rtl="0" algn="l">
              <a:lnSpc>
                <a:spcPct val="98000"/>
              </a:lnSpc>
              <a:spcBef>
                <a:spcPts val="0"/>
              </a:spcBef>
              <a:spcAft>
                <a:spcPts val="0"/>
              </a:spcAft>
              <a:buClr>
                <a:srgbClr val="FFFFFF"/>
              </a:buClr>
              <a:buFont typeface="Arial"/>
              <a:buNone/>
            </a:pPr>
            <a:r>
              <a:rPr b="0" i="0" lang="en-US" sz="1800" u="none">
                <a:solidFill>
                  <a:srgbClr val="FFFFFF"/>
                </a:solidFill>
                <a:latin typeface="Arial"/>
                <a:ea typeface="Arial"/>
                <a:cs typeface="Arial"/>
                <a:sym typeface="Arial"/>
              </a:rPr>
              <a:t>CTS Skills Transfer Training Session</a:t>
            </a:r>
          </a:p>
        </p:txBody>
      </p:sp>
      <p:sp>
        <p:nvSpPr>
          <p:cNvPr id="20" name="Shape 20"/>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21" name="Shape 21"/>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3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5391150" y="6221412"/>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pic>
        <p:nvPicPr>
          <p:cNvPr descr="6" id="30" name="Shape 30"/>
          <p:cNvPicPr preferRelativeResize="0"/>
          <p:nvPr/>
        </p:nvPicPr>
        <p:blipFill rotWithShape="1">
          <a:blip r:embed="rId1">
            <a:alphaModFix/>
          </a:blip>
          <a:srcRect b="40698" l="0" r="0" t="0"/>
          <a:stretch/>
        </p:blipFill>
        <p:spPr>
          <a:xfrm>
            <a:off x="0" y="6470650"/>
            <a:ext cx="9144000" cy="387350"/>
          </a:xfrm>
          <a:prstGeom prst="rect">
            <a:avLst/>
          </a:prstGeom>
          <a:noFill/>
          <a:ln>
            <a:noFill/>
          </a:ln>
        </p:spPr>
      </p:pic>
      <p:pic>
        <p:nvPicPr>
          <p:cNvPr descr="6" id="31" name="Shape 31"/>
          <p:cNvPicPr preferRelativeResize="0"/>
          <p:nvPr/>
        </p:nvPicPr>
        <p:blipFill rotWithShape="1">
          <a:blip r:embed="rId2">
            <a:alphaModFix/>
          </a:blip>
          <a:srcRect b="13722" l="0" r="0" t="27067"/>
          <a:stretch/>
        </p:blipFill>
        <p:spPr>
          <a:xfrm>
            <a:off x="0" y="0"/>
            <a:ext cx="9144000" cy="384175"/>
          </a:xfrm>
          <a:prstGeom prst="rect">
            <a:avLst/>
          </a:prstGeom>
          <a:noFill/>
          <a:ln>
            <a:noFill/>
          </a:ln>
        </p:spPr>
      </p:pic>
      <p:sp>
        <p:nvSpPr>
          <p:cNvPr id="32" name="Shape 32"/>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33" name="Shape 33"/>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35" name="Shape 35"/>
          <p:cNvSpPr txBox="1"/>
          <p:nvPr/>
        </p:nvSpPr>
        <p:spPr>
          <a:xfrm>
            <a:off x="1447800" y="52387"/>
            <a:ext cx="1252537" cy="307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1400" u="none">
                <a:solidFill>
                  <a:schemeClr val="lt1"/>
                </a:solidFill>
                <a:latin typeface="Arial"/>
                <a:ea typeface="Arial"/>
                <a:cs typeface="Arial"/>
                <a:sym typeface="Arial"/>
              </a:rPr>
              <a:t>AIX NIMADM</a:t>
            </a:r>
          </a:p>
        </p:txBody>
      </p:sp>
      <p:sp>
        <p:nvSpPr>
          <p:cNvPr id="36" name="Shape 36"/>
          <p:cNvSpPr txBox="1"/>
          <p:nvPr/>
        </p:nvSpPr>
        <p:spPr>
          <a:xfrm>
            <a:off x="1447800" y="6502400"/>
            <a:ext cx="594042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000" u="none">
                <a:solidFill>
                  <a:schemeClr val="lt1"/>
                </a:solidFill>
                <a:latin typeface="Arial"/>
                <a:ea typeface="Arial"/>
                <a:cs typeface="Arial"/>
                <a:sym typeface="Arial"/>
              </a:rPr>
              <a:t>AIX NIMADM CTS Skills Transfer</a:t>
            </a:r>
            <a:r>
              <a:rPr b="0" i="0" lang="en-US" sz="1000" u="none">
                <a:solidFill>
                  <a:schemeClr val="lt1"/>
                </a:solidFill>
                <a:latin typeface="Arial"/>
                <a:ea typeface="Arial"/>
                <a:cs typeface="Arial"/>
                <a:sym typeface="Arial"/>
              </a:rPr>
              <a:t>  |  by Rob Nava</a:t>
            </a:r>
          </a:p>
        </p:txBody>
      </p:sp>
      <p:sp>
        <p:nvSpPr>
          <p:cNvPr id="37" name="Shape 37"/>
          <p:cNvSpPr txBox="1"/>
          <p:nvPr/>
        </p:nvSpPr>
        <p:spPr>
          <a:xfrm>
            <a:off x="5672137" y="6499225"/>
            <a:ext cx="3359150"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chemeClr val="lt1"/>
              </a:buClr>
              <a:buFont typeface="Arial"/>
              <a:buNone/>
            </a:pPr>
            <a:r>
              <a:rPr b="0" i="0" lang="en-US" sz="1000" u="none">
                <a:solidFill>
                  <a:schemeClr val="lt1"/>
                </a:solidFill>
                <a:latin typeface="Arial"/>
                <a:ea typeface="Arial"/>
                <a:cs typeface="Arial"/>
                <a:sym typeface="Arial"/>
              </a:rPr>
              <a:t>© 2016 IBM Corporation</a:t>
            </a:r>
          </a:p>
        </p:txBody>
      </p:sp>
      <p:pic>
        <p:nvPicPr>
          <p:cNvPr descr="ibm_light_gray_logo_300dpi" id="38" name="Shape 38"/>
          <p:cNvPicPr preferRelativeResize="0"/>
          <p:nvPr/>
        </p:nvPicPr>
        <p:blipFill rotWithShape="1">
          <a:blip r:embed="rId3">
            <a:alphaModFix/>
          </a:blip>
          <a:srcRect b="0" l="0" r="6665" t="0"/>
          <a:stretch/>
        </p:blipFill>
        <p:spPr>
          <a:xfrm>
            <a:off x="8461375" y="61912"/>
            <a:ext cx="622300" cy="247650"/>
          </a:xfrm>
          <a:prstGeom prst="rect">
            <a:avLst/>
          </a:prstGeom>
          <a:noFill/>
          <a:ln>
            <a:noFill/>
          </a:ln>
        </p:spPr>
      </p:pic>
      <p:cxnSp>
        <p:nvCxnSpPr>
          <p:cNvPr id="39" name="Shape 39"/>
          <p:cNvCxnSpPr/>
          <p:nvPr/>
        </p:nvCxnSpPr>
        <p:spPr>
          <a:xfrm>
            <a:off x="1447800" y="147637"/>
            <a:ext cx="0" cy="234950"/>
          </a:xfrm>
          <a:prstGeom prst="straightConnector1">
            <a:avLst/>
          </a:prstGeom>
          <a:noFill/>
          <a:ln cap="flat" cmpd="sng" w="9525">
            <a:solidFill>
              <a:schemeClr val="lt1"/>
            </a:solidFill>
            <a:prstDash val="solid"/>
            <a:miter lim="8000"/>
            <a:headEnd len="med" w="med" type="none"/>
            <a:tailEnd len="med" w="med" type="none"/>
          </a:ln>
        </p:spPr>
      </p:cxnSp>
      <p:cxnSp>
        <p:nvCxnSpPr>
          <p:cNvPr id="40" name="Shape 40"/>
          <p:cNvCxnSpPr/>
          <p:nvPr/>
        </p:nvCxnSpPr>
        <p:spPr>
          <a:xfrm>
            <a:off x="1447800" y="6475412"/>
            <a:ext cx="0" cy="192087"/>
          </a:xfrm>
          <a:prstGeom prst="straightConnector1">
            <a:avLst/>
          </a:prstGeom>
          <a:noFill/>
          <a:ln cap="flat" cmpd="sng" w="9525">
            <a:solidFill>
              <a:schemeClr val="lt1"/>
            </a:solidFill>
            <a:prstDash val="solid"/>
            <a:miter lim="8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390525" y="2114550"/>
            <a:ext cx="7954962" cy="147002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chemeClr val="dk1"/>
              </a:buClr>
              <a:buFont typeface="Arial"/>
              <a:buNone/>
            </a:pPr>
            <a:r>
              <a:rPr b="0" i="0" lang="en-US" sz="3600" u="none" cap="none" strike="noStrike">
                <a:solidFill>
                  <a:schemeClr val="dk1"/>
                </a:solidFill>
                <a:latin typeface="Arial"/>
                <a:ea typeface="Arial"/>
                <a:cs typeface="Arial"/>
                <a:sym typeface="Arial"/>
              </a:rPr>
              <a:t>Using Network Install Manager Alternate Disk Migration</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(NIMADM)</a:t>
            </a:r>
          </a:p>
        </p:txBody>
      </p:sp>
      <p:sp>
        <p:nvSpPr>
          <p:cNvPr id="89" name="Shape 89"/>
          <p:cNvSpPr txBox="1"/>
          <p:nvPr>
            <p:ph idx="1" type="subTitle"/>
          </p:nvPr>
        </p:nvSpPr>
        <p:spPr>
          <a:xfrm>
            <a:off x="1944687" y="3775075"/>
            <a:ext cx="6400800" cy="1384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Font typeface="Noto Sans Symbols"/>
              <a:buNone/>
            </a:pPr>
            <a:r>
              <a:rPr b="0" i="0" lang="en-US" sz="2000" u="none" cap="none" strike="noStrike">
                <a:solidFill>
                  <a:schemeClr val="accent2"/>
                </a:solidFill>
                <a:latin typeface="Arial"/>
                <a:ea typeface="Arial"/>
                <a:cs typeface="Arial"/>
                <a:sym typeface="Arial"/>
              </a:rPr>
              <a:t>By Rob Nava CTS</a:t>
            </a:r>
          </a:p>
        </p:txBody>
      </p:sp>
      <p:sp>
        <p:nvSpPr>
          <p:cNvPr id="90" name="Shape 90"/>
          <p:cNvSpPr txBox="1"/>
          <p:nvPr/>
        </p:nvSpPr>
        <p:spPr>
          <a:xfrm>
            <a:off x="2024062" y="6221412"/>
            <a:ext cx="2897187" cy="3111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Clr>
                <a:srgbClr val="FFFFFF"/>
              </a:buClr>
              <a:buFont typeface="Arial"/>
              <a:buNone/>
            </a:pPr>
            <a:r>
              <a:rPr b="0" i="0" lang="en-US" sz="1300" u="none">
                <a:solidFill>
                  <a:srgbClr val="FFFFFF"/>
                </a:solidFill>
                <a:latin typeface="Arial"/>
                <a:ea typeface="Arial"/>
                <a:cs typeface="Arial"/>
                <a:sym typeface="Arial"/>
              </a:rPr>
              <a:t>AIX NIMADM by Rob Nava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 type="body"/>
          </p:nvPr>
        </p:nvSpPr>
        <p:spPr>
          <a:xfrm>
            <a:off x="152400" y="1371600"/>
            <a:ext cx="8686800" cy="48768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0505-205 / 0505-204 – Mismatched or Missing bos.alt_disk_install.rte.</a:t>
            </a:r>
          </a:p>
          <a:p>
            <a:pPr indent="-347662" lvl="1" marL="627062" marR="0" rtl="0" algn="l">
              <a:lnSpc>
                <a:spcPct val="9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Ensure that the bos.alt_disk_install.rte fileset is installed at the exact same level as the NIM master.</a:t>
            </a:r>
          </a:p>
          <a:p>
            <a:pPr indent="-342900" lvl="0" marL="342900" marR="0" rtl="0" algn="l">
              <a:lnSpc>
                <a:spcPct val="90000"/>
              </a:lnSpc>
              <a:spcBef>
                <a:spcPts val="240"/>
              </a:spcBef>
              <a:spcAft>
                <a:spcPts val="0"/>
              </a:spcAft>
              <a:buClr>
                <a:schemeClr val="accent2"/>
              </a:buClr>
              <a:buSzPts val="1600"/>
              <a:buFont typeface="Noto Sans Symbols"/>
              <a:buNone/>
            </a:pPr>
            <a:r>
              <a:t/>
            </a:r>
            <a:endParaRPr b="1" i="0" sz="1600" u="none">
              <a:solidFill>
                <a:schemeClr val="accent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0516-404 – The system cannot fulfill the allocation request.</a:t>
            </a:r>
          </a:p>
          <a:p>
            <a:pPr indent="-347662" lvl="1" marL="627062" marR="0" rtl="0" algn="l">
              <a:lnSpc>
                <a:spcPct val="9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This is almost always due to the rootvg being migrated being mirrored and only specifying a single target disk. Break the mirror and retry or specify 2 target disks.</a:t>
            </a:r>
          </a:p>
          <a:p>
            <a:pPr indent="-342900" lvl="0" marL="342900" marR="0" rtl="0" algn="l">
              <a:lnSpc>
                <a:spcPct val="90000"/>
              </a:lnSpc>
              <a:spcBef>
                <a:spcPts val="240"/>
              </a:spcBef>
              <a:spcAft>
                <a:spcPts val="0"/>
              </a:spcAft>
              <a:buClr>
                <a:schemeClr val="accent2"/>
              </a:buClr>
              <a:buSzPts val="1600"/>
              <a:buFont typeface="Noto Sans Symbols"/>
              <a:buNone/>
            </a:pPr>
            <a:r>
              <a:t/>
            </a:r>
            <a:endParaRPr b="1" i="0" sz="1600" u="none">
              <a:solidFill>
                <a:schemeClr val="accent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0505-159 / 0505-153 – Unable to execute remote commands.</a:t>
            </a:r>
          </a:p>
          <a:p>
            <a:pPr indent="-347662" lvl="1" marL="627062" marR="0" rtl="0" algn="l">
              <a:lnSpc>
                <a:spcPct val="9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Hostname resolution inconsistencies can cause the NIM master to be unable to execute commands on the client.</a:t>
            </a:r>
          </a:p>
          <a:p>
            <a:pPr indent="-347662" lvl="1" marL="627062" marR="0" rtl="0" algn="l">
              <a:lnSpc>
                <a:spcPct val="90000"/>
              </a:lnSpc>
              <a:spcBef>
                <a:spcPts val="64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To fix this issue, run the “host &lt;hostname&gt;” and “host &lt;ip_address&gt;” commands for both the NIM master and NIM client on both the NIM master and NIM client and make sure that the hostnames and ip addresses are resolving the *exact* same way.</a:t>
            </a:r>
          </a:p>
          <a:p>
            <a:pPr indent="-347662" lvl="1" marL="627062" marR="0" rtl="0" algn="l">
              <a:lnSpc>
                <a:spcPct val="90000"/>
              </a:lnSpc>
              <a:spcBef>
                <a:spcPts val="640"/>
              </a:spcBef>
              <a:spcAft>
                <a:spcPts val="0"/>
              </a:spcAft>
              <a:buClr>
                <a:schemeClr val="accent2"/>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1831-355 – NFS Export already exists.</a:t>
            </a:r>
          </a:p>
          <a:p>
            <a:pPr indent="-347662" lvl="1" marL="627062" marR="0" rtl="0" algn="l">
              <a:lnSpc>
                <a:spcPct val="9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Ensure that no existing NFS exports exist for the resources being used. This can be a problem if the lpp_source directory is “permanently exported” manually.</a:t>
            </a:r>
          </a:p>
          <a:p>
            <a:pPr indent="-228600" lvl="0" marL="228600" marR="0" rtl="0" algn="l">
              <a:spcBef>
                <a:spcPts val="24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p:txBody>
      </p:sp>
      <p:sp>
        <p:nvSpPr>
          <p:cNvPr id="149" name="Shape 149"/>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Common Errors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304800" y="609600"/>
            <a:ext cx="86106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accent1"/>
                </a:solidFill>
                <a:latin typeface="Arial"/>
                <a:ea typeface="Arial"/>
                <a:cs typeface="Arial"/>
                <a:sym typeface="Arial"/>
              </a:rPr>
              <a:t>Limitations and Considerations</a:t>
            </a: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If the client's rootvg has TCB turned on, you must either disable it (permanently), use the disk caching option (-j), or perform a conventional migration. (This limitation exists because TCB needs to access file metadata which is not visible over NFS).</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All NIM resources used by the nimadm command must be local to the NIM master.</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Although there is almost no interference with the client's active rootvg during the migration, the client may experience minor reduction in performance due to increased disk input/output, biod activity, and some CPU usage associated with alt_disk_install cloning.</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NFS tuning may be required to optimize nimadm performance.</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The nimadm command is not supported with the multibos command when there is a bos_hd5 logical volume.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304800" y="609600"/>
            <a:ext cx="86106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accent1"/>
              </a:solidFill>
              <a:latin typeface="Arial"/>
              <a:ea typeface="Arial"/>
              <a:cs typeface="Arial"/>
              <a:sym typeface="Arial"/>
            </a:endParaRPr>
          </a:p>
          <a:p>
            <a:pPr indent="-228600" lvl="0" marL="228600" marR="0" rtl="0" algn="ctr">
              <a:lnSpc>
                <a:spcPct val="100000"/>
              </a:lnSpc>
              <a:spcBef>
                <a:spcPts val="0"/>
              </a:spcBef>
              <a:spcAft>
                <a:spcPts val="0"/>
              </a:spcAft>
              <a:buClr>
                <a:schemeClr val="accent2"/>
              </a:buClr>
              <a:buFont typeface="Noto Sans Symbols"/>
              <a:buNone/>
            </a:pPr>
            <a:r>
              <a:rPr b="1" i="0" lang="en-US" sz="3600" u="none">
                <a:solidFill>
                  <a:schemeClr val="accent1"/>
                </a:solidFill>
                <a:latin typeface="Arial"/>
                <a:ea typeface="Arial"/>
                <a:cs typeface="Arial"/>
                <a:sym typeface="Aria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Agenda</a:t>
            </a:r>
          </a:p>
        </p:txBody>
      </p:sp>
      <p:sp>
        <p:nvSpPr>
          <p:cNvPr id="96" name="Shape 96"/>
          <p:cNvSpPr txBox="1"/>
          <p:nvPr>
            <p:ph idx="1" type="body"/>
          </p:nvPr>
        </p:nvSpPr>
        <p:spPr>
          <a:xfrm>
            <a:off x="657225" y="1370012"/>
            <a:ext cx="7924800" cy="5030787"/>
          </a:xfrm>
          <a:prstGeom prst="rect">
            <a:avLst/>
          </a:prstGeom>
          <a:noFill/>
          <a:ln>
            <a:noFill/>
          </a:ln>
        </p:spPr>
        <p:txBody>
          <a:bodyPr anchorCtr="0" anchor="t" bIns="45700" lIns="91425" rIns="91425" wrap="square" tIns="45700">
            <a:noAutofit/>
          </a:bodyPr>
          <a:lstStyle/>
          <a:p>
            <a:pPr indent="-381000" lvl="0" marL="381000" marR="0" rtl="0" algn="l">
              <a:lnSpc>
                <a:spcPct val="80000"/>
              </a:lnSpc>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NIMADM Description</a:t>
            </a:r>
            <a:br>
              <a:rPr b="0" i="0" lang="en-US" sz="2800" u="none" cap="none" strike="noStrike">
                <a:solidFill>
                  <a:schemeClr val="dk1"/>
                </a:solidFill>
                <a:latin typeface="Arial"/>
                <a:ea typeface="Arial"/>
                <a:cs typeface="Arial"/>
                <a:sym typeface="Arial"/>
              </a:rPr>
            </a:b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Requirements</a:t>
            </a:r>
            <a:br>
              <a:rPr b="0" i="0" lang="en-US" sz="2800" u="none" cap="none" strike="noStrike">
                <a:solidFill>
                  <a:schemeClr val="dk1"/>
                </a:solidFill>
                <a:latin typeface="Arial"/>
                <a:ea typeface="Arial"/>
                <a:cs typeface="Arial"/>
                <a:sym typeface="Arial"/>
              </a:rPr>
            </a:b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Typical Operations</a:t>
            </a:r>
            <a:br>
              <a:rPr b="0" i="0" lang="en-US" sz="2800" u="none" cap="none" strike="noStrike">
                <a:solidFill>
                  <a:schemeClr val="dk1"/>
                </a:solidFill>
                <a:latin typeface="Arial"/>
                <a:ea typeface="Arial"/>
                <a:cs typeface="Arial"/>
                <a:sym typeface="Arial"/>
              </a:rPr>
            </a:b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Hints and Tips</a:t>
            </a:r>
            <a:br>
              <a:rPr b="0" i="0" lang="en-US" sz="2800" u="none" cap="none" strike="noStrike">
                <a:solidFill>
                  <a:schemeClr val="dk1"/>
                </a:solidFill>
                <a:latin typeface="Arial"/>
                <a:ea typeface="Arial"/>
                <a:cs typeface="Arial"/>
                <a:sym typeface="Arial"/>
              </a:rPr>
            </a:b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Common Errors</a:t>
            </a:r>
            <a:br>
              <a:rPr b="0" i="0" lang="en-US" sz="2800" u="none" cap="none" strike="noStrike">
                <a:solidFill>
                  <a:schemeClr val="dk1"/>
                </a:solidFill>
                <a:latin typeface="Arial"/>
                <a:ea typeface="Arial"/>
                <a:cs typeface="Arial"/>
                <a:sym typeface="Arial"/>
              </a:rPr>
            </a:b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Limitations and Considerations</a:t>
            </a:r>
          </a:p>
          <a:p>
            <a:pPr indent="-381000" lvl="0" marL="381000" marR="0" rtl="0" algn="l">
              <a:lnSpc>
                <a:spcPct val="80000"/>
              </a:lnSpc>
              <a:spcBef>
                <a:spcPts val="0"/>
              </a:spcBef>
              <a:spcAft>
                <a:spcPts val="0"/>
              </a:spcAft>
              <a:buClr>
                <a:schemeClr val="accent2"/>
              </a:buClr>
              <a:buSzPts val="2800"/>
              <a:buFont typeface="Noto Sans Symbols"/>
              <a:buNone/>
            </a:pPr>
            <a:r>
              <a:t/>
            </a:r>
            <a:endParaRPr b="0" i="0" sz="2800" u="none" cap="none" strike="noStrike">
              <a:solidFill>
                <a:schemeClr val="dk1"/>
              </a:solidFill>
              <a:latin typeface="Arial"/>
              <a:ea typeface="Arial"/>
              <a:cs typeface="Arial"/>
              <a:sym typeface="Arial"/>
            </a:endParaRPr>
          </a:p>
          <a:p>
            <a:pPr indent="-381000" lvl="0" marL="381000" marR="0" rtl="0" algn="l">
              <a:lnSpc>
                <a:spcPct val="80000"/>
              </a:lnSpc>
              <a:spcBef>
                <a:spcPts val="0"/>
              </a:spcBef>
              <a:spcAft>
                <a:spcPts val="0"/>
              </a:spcAft>
              <a:buClr>
                <a:schemeClr val="accent2"/>
              </a:buClr>
              <a:buSzPts val="2800"/>
              <a:buFont typeface="Noto Sans Symbols"/>
              <a:buAutoNum type="arabicPeriod"/>
            </a:pPr>
            <a:r>
              <a:rPr b="0" i="0" lang="en-US" sz="2800" u="none" cap="none" strike="noStrike">
                <a:solidFill>
                  <a:schemeClr val="dk1"/>
                </a:solidFill>
                <a:latin typeface="Arial"/>
                <a:ea typeface="Arial"/>
                <a:cs typeface="Arial"/>
                <a:sym typeface="Arial"/>
              </a:rPr>
              <a:t>Questions</a:t>
            </a:r>
          </a:p>
        </p:txBody>
      </p:sp>
      <p:sp>
        <p:nvSpPr>
          <p:cNvPr id="97" name="Shape 97"/>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98" name="Shape 98"/>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800" u="none">
                <a:solidFill>
                  <a:srgbClr val="FFFFFF"/>
                </a:solidFill>
                <a:latin typeface="Arial"/>
                <a:ea typeface="Arial"/>
                <a:cs typeface="Arial"/>
                <a:sym typeface="Arial"/>
              </a:rPr>
              <a:t>03/14/2016</a:t>
            </a:r>
          </a:p>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201612" y="3352800"/>
            <a:ext cx="8686800" cy="2971800"/>
          </a:xfrm>
          <a:prstGeom prst="rect">
            <a:avLst/>
          </a:prstGeom>
          <a:solidFill>
            <a:schemeClr val="lt2"/>
          </a:solidFill>
          <a:ln cap="flat" cmpd="sng" w="12700">
            <a:solidFill>
              <a:srgbClr val="5663B9"/>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Shape 104"/>
          <p:cNvSpPr txBox="1"/>
          <p:nvPr>
            <p:ph idx="1" type="body"/>
          </p:nvPr>
        </p:nvSpPr>
        <p:spPr>
          <a:xfrm>
            <a:off x="228600" y="762000"/>
            <a:ext cx="89154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cap="none" strike="noStrike">
                <a:solidFill>
                  <a:schemeClr val="accent1"/>
                </a:solidFill>
                <a:latin typeface="Arial"/>
                <a:ea typeface="Arial"/>
                <a:cs typeface="Arial"/>
                <a:sym typeface="Arial"/>
              </a:rPr>
              <a:t>NIMADM Description</a:t>
            </a:r>
          </a:p>
          <a:p>
            <a:pPr indent="-228600" lvl="0" marL="228600" marR="0" rtl="0" algn="l">
              <a:lnSpc>
                <a:spcPct val="100000"/>
              </a:lnSpc>
              <a:spcBef>
                <a:spcPts val="0"/>
              </a:spcBef>
              <a:spcAft>
                <a:spcPts val="0"/>
              </a:spcAft>
              <a:buClr>
                <a:schemeClr val="accent2"/>
              </a:buClr>
              <a:buFont typeface="Noto Sans Symbols"/>
              <a:buNone/>
            </a:pPr>
            <a:r>
              <a:t/>
            </a:r>
            <a:endParaRPr b="1" i="0" sz="24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Arial"/>
                <a:ea typeface="Arial"/>
                <a:cs typeface="Arial"/>
                <a:sym typeface="Arial"/>
              </a:rPr>
              <a:t>NIMADM is a method by which the rootvg of an AIX NIM client may be migrated to a higher version or release of AIX without disrupting the normal operation of the already installed OS. </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rPr b="0" i="0" lang="en-US" sz="2000" u="none" cap="none" strike="noStrike">
                <a:solidFill>
                  <a:schemeClr val="dk1"/>
                </a:solidFill>
                <a:latin typeface="Arial"/>
                <a:ea typeface="Arial"/>
                <a:cs typeface="Arial"/>
                <a:sym typeface="Arial"/>
              </a:rPr>
              <a:t>   </a:t>
            </a:r>
          </a:p>
          <a:p>
            <a:pPr indent="-228600" lvl="0" marL="228600" marR="0" rtl="0" algn="l">
              <a:lnSpc>
                <a:spcPct val="100000"/>
              </a:lnSpc>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AIX is broken down into Version, Release, Technology Level &amp; Service Pack (BuildDate).</a:t>
            </a:r>
          </a:p>
          <a:p>
            <a:pPr indent="-169862" lvl="1" marL="512762" marR="0" rtl="0" algn="l">
              <a:lnSpc>
                <a:spcPct val="10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7100-03-06-1543 = AIX V7 R1 TL3 SP6 which was built in 2015 in the 43</a:t>
            </a:r>
            <a:r>
              <a:rPr b="0" baseline="30000" i="0" lang="en-US" sz="1600" u="none" cap="none" strike="noStrike">
                <a:solidFill>
                  <a:schemeClr val="dk1"/>
                </a:solidFill>
                <a:latin typeface="Arial"/>
                <a:ea typeface="Arial"/>
                <a:cs typeface="Arial"/>
                <a:sym typeface="Arial"/>
              </a:rPr>
              <a:t>rd</a:t>
            </a:r>
            <a:r>
              <a:rPr b="0" i="0" lang="en-US" sz="1600" u="none" cap="none" strike="noStrike">
                <a:solidFill>
                  <a:schemeClr val="dk1"/>
                </a:solidFill>
                <a:latin typeface="Arial"/>
                <a:ea typeface="Arial"/>
                <a:cs typeface="Arial"/>
                <a:sym typeface="Arial"/>
              </a:rPr>
              <a:t> Week.</a:t>
            </a:r>
          </a:p>
          <a:p>
            <a:pPr indent="-228600" lvl="0" marL="228600" marR="0" rtl="0" algn="l">
              <a:lnSpc>
                <a:spcPct val="100000"/>
              </a:lnSpc>
              <a:spcBef>
                <a:spcPts val="24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There is no such thing as an AIX “upgrade” installation. When going to a higher oslevel, AIX</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may be Updated or Migrated.</a:t>
            </a:r>
          </a:p>
          <a:p>
            <a:pPr indent="-169862" lvl="1" marL="512762" marR="0" rtl="0" algn="l">
              <a:lnSpc>
                <a:spcPct val="10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Update – Moving to a higher TL or SP. This is essentially just patching the already</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installed filesets to a higher level. Can be done in normal mode.</a:t>
            </a:r>
          </a:p>
          <a:p>
            <a:pPr indent="-169862" lvl="1" marL="512762" marR="0" rtl="0" algn="l">
              <a:lnSpc>
                <a:spcPct val="100000"/>
              </a:lnSpc>
              <a:spcBef>
                <a:spcPts val="64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Migrate – Moving to a higher Version or Release. This is actually a re-install of the OS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that migrates over the old operating system’s users and data. Cannot be done in normal mode.</a:t>
            </a:r>
          </a:p>
        </p:txBody>
      </p:sp>
      <p:pic>
        <p:nvPicPr>
          <p:cNvPr descr="MCj04248300000[1]" id="105" name="Shape 105"/>
          <p:cNvPicPr preferRelativeResize="0"/>
          <p:nvPr/>
        </p:nvPicPr>
        <p:blipFill rotWithShape="1">
          <a:blip r:embed="rId3">
            <a:alphaModFix/>
          </a:blip>
          <a:srcRect b="0" l="0" r="0" t="0"/>
          <a:stretch/>
        </p:blipFill>
        <p:spPr>
          <a:xfrm>
            <a:off x="76200" y="2703512"/>
            <a:ext cx="990600" cy="8778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228600" y="762000"/>
            <a:ext cx="89154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cap="none" strike="noStrike">
                <a:solidFill>
                  <a:schemeClr val="accent1"/>
                </a:solidFill>
                <a:latin typeface="Arial"/>
                <a:ea typeface="Arial"/>
                <a:cs typeface="Arial"/>
                <a:sym typeface="Arial"/>
              </a:rPr>
              <a:t>Requirements</a:t>
            </a:r>
          </a:p>
          <a:p>
            <a:pPr indent="-228600" lvl="0" marL="228600" marR="0" rtl="0" algn="l">
              <a:lnSpc>
                <a:spcPct val="100000"/>
              </a:lnSpc>
              <a:spcBef>
                <a:spcPts val="0"/>
              </a:spcBef>
              <a:spcAft>
                <a:spcPts val="0"/>
              </a:spcAft>
              <a:buClr>
                <a:schemeClr val="accent2"/>
              </a:buClr>
              <a:buFont typeface="Noto Sans Symbols"/>
              <a:buNone/>
            </a:pPr>
            <a:r>
              <a:t/>
            </a:r>
            <a:endParaRPr b="1" i="0" sz="24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1" i="0" sz="24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Arial"/>
                <a:ea typeface="Arial"/>
                <a:cs typeface="Arial"/>
                <a:sym typeface="Arial"/>
              </a:rPr>
              <a:t>NIMADM requires the use of a NIM master. It cannot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be performed on a standalone NIM client. </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Arial"/>
                <a:ea typeface="Arial"/>
                <a:cs typeface="Arial"/>
                <a:sym typeface="Arial"/>
              </a:rPr>
              <a:t>The NIM master must have…</a:t>
            </a:r>
          </a:p>
          <a:p>
            <a:pPr indent="-169862" lvl="1" marL="512762" marR="0" rtl="0" algn="l">
              <a:lnSpc>
                <a:spcPct val="100000"/>
              </a:lnSpc>
              <a:spcBef>
                <a:spcPts val="40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A level of AIX installed equal to or higher than the desired target level of AIX</a:t>
            </a:r>
          </a:p>
          <a:p>
            <a:pPr indent="-169862" lvl="1" marL="512762" marR="0" rtl="0" algn="l">
              <a:lnSpc>
                <a:spcPct val="100000"/>
              </a:lnSpc>
              <a:spcBef>
                <a:spcPts val="64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An lpp_source resource at the desired target level of AIX</a:t>
            </a:r>
          </a:p>
          <a:p>
            <a:pPr indent="-169862" lvl="1" marL="512762" marR="0" rtl="0" algn="l">
              <a:lnSpc>
                <a:spcPct val="100000"/>
              </a:lnSpc>
              <a:spcBef>
                <a:spcPts val="64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A “generic” spot resource at the desired target level of AIX</a:t>
            </a:r>
          </a:p>
          <a:p>
            <a:pPr indent="-169862" lvl="1" marL="512762" marR="0" rtl="0" algn="l">
              <a:lnSpc>
                <a:spcPct val="100000"/>
              </a:lnSpc>
              <a:spcBef>
                <a:spcPts val="640"/>
              </a:spcBef>
              <a:spcAft>
                <a:spcPts val="0"/>
              </a:spcAft>
              <a:buClr>
                <a:schemeClr val="accent2"/>
              </a:buClr>
              <a:buSzPts val="1600"/>
              <a:buFont typeface="Arial"/>
              <a:buChar char="–"/>
            </a:pPr>
            <a:r>
              <a:rPr b="0" i="0" lang="en-US" sz="1600" u="none" cap="none" strike="noStrike">
                <a:solidFill>
                  <a:schemeClr val="dk1"/>
                </a:solidFill>
                <a:latin typeface="Arial"/>
                <a:ea typeface="Arial"/>
                <a:cs typeface="Arial"/>
                <a:sym typeface="Arial"/>
              </a:rPr>
              <a:t>The same level of bos.alt_disk_install.rte that is installed on the NIM master installed into the NIM spot.</a:t>
            </a:r>
          </a:p>
          <a:p>
            <a:pPr indent="-169862" lvl="1" marL="512762" marR="0" rtl="0" algn="l">
              <a:lnSpc>
                <a:spcPct val="100000"/>
              </a:lnSpc>
              <a:spcBef>
                <a:spcPts val="640"/>
              </a:spcBef>
              <a:spcAft>
                <a:spcPts val="0"/>
              </a:spcAft>
              <a:buClr>
                <a:schemeClr val="accent2"/>
              </a:buClr>
              <a:buSzPts val="1600"/>
              <a:buFont typeface="Arial"/>
              <a:buNone/>
            </a:pPr>
            <a:r>
              <a:t/>
            </a:r>
            <a:endParaRPr b="0" i="0" sz="1600" u="none" cap="none" strike="noStrike">
              <a:solidFill>
                <a:schemeClr val="dk1"/>
              </a:solidFill>
              <a:latin typeface="Arial"/>
              <a:ea typeface="Arial"/>
              <a:cs typeface="Arial"/>
              <a:sym typeface="Arial"/>
            </a:endParaRPr>
          </a:p>
          <a:p>
            <a:pPr indent="-169862" lvl="1" marL="512762" marR="0" rtl="0" algn="l">
              <a:lnSpc>
                <a:spcPct val="100000"/>
              </a:lnSpc>
              <a:spcBef>
                <a:spcPts val="640"/>
              </a:spcBef>
              <a:spcAft>
                <a:spcPts val="0"/>
              </a:spcAft>
              <a:buClr>
                <a:schemeClr val="accent2"/>
              </a:buClr>
              <a:buSzPts val="1600"/>
              <a:buFont typeface="Arial"/>
              <a:buNone/>
            </a:pPr>
            <a:r>
              <a:t/>
            </a:r>
            <a:endParaRPr b="0" i="0" sz="1600" u="none" cap="none" strike="noStrike">
              <a:solidFill>
                <a:schemeClr val="dk1"/>
              </a:solidFill>
              <a:latin typeface="Arial"/>
              <a:ea typeface="Arial"/>
              <a:cs typeface="Arial"/>
              <a:sym typeface="Arial"/>
            </a:endParaRPr>
          </a:p>
          <a:p>
            <a:pPr indent="-228600" lvl="0" marL="228600" marR="0" rtl="0" algn="l">
              <a:spcBef>
                <a:spcPts val="24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p:txBody>
      </p:sp>
      <p:pic>
        <p:nvPicPr>
          <p:cNvPr descr="MPj04386800000[1]" id="111" name="Shape 111"/>
          <p:cNvPicPr preferRelativeResize="0"/>
          <p:nvPr/>
        </p:nvPicPr>
        <p:blipFill rotWithShape="1">
          <a:blip r:embed="rId3">
            <a:alphaModFix/>
          </a:blip>
          <a:srcRect b="0" l="0" r="0" t="0"/>
          <a:stretch/>
        </p:blipFill>
        <p:spPr>
          <a:xfrm>
            <a:off x="6553200" y="1219200"/>
            <a:ext cx="2362200" cy="157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609600" y="4724400"/>
            <a:ext cx="5943600" cy="1447800"/>
          </a:xfrm>
          <a:prstGeom prst="rect">
            <a:avLst/>
          </a:prstGeom>
          <a:solidFill>
            <a:schemeClr val="dk1"/>
          </a:solidFill>
          <a:ln cap="flat" cmpd="sng" w="12700">
            <a:solidFill>
              <a:srgbClr val="5663B9"/>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Shape 117"/>
          <p:cNvSpPr txBox="1"/>
          <p:nvPr>
            <p:ph idx="1" type="body"/>
          </p:nvPr>
        </p:nvSpPr>
        <p:spPr>
          <a:xfrm>
            <a:off x="228600" y="762000"/>
            <a:ext cx="89154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accent1"/>
                </a:solidFill>
                <a:latin typeface="Arial"/>
                <a:ea typeface="Arial"/>
                <a:cs typeface="Arial"/>
                <a:sym typeface="Arial"/>
              </a:rPr>
              <a:t>Typical Operations</a:t>
            </a: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The most common NIMADM operation involves invoking the nimadm command from the NIM master, having the NIM master copy or mount the client’s rootvg onto itself, migrating AIX using its resources and then restoring the migrated image to a spare disk on the NIM client.</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a:p>
            <a:pPr indent="0" lvl="1" marL="342900" marR="0" rtl="0" algn="l">
              <a:lnSpc>
                <a:spcPct val="100000"/>
              </a:lnSpc>
              <a:spcBef>
                <a:spcPts val="40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This can be done like so…</a:t>
            </a:r>
          </a:p>
          <a:p>
            <a:pPr indent="0" lvl="1" marL="342900" marR="0" rtl="0" algn="l">
              <a:lnSpc>
                <a:spcPct val="100000"/>
              </a:lnSpc>
              <a:spcBef>
                <a:spcPts val="64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 nimadm -c &lt;client&gt; -s &lt;spot&gt; -l &lt;lpp_source&gt; -d &lt;hdisk#&gt; -Y</a:t>
            </a:r>
          </a:p>
          <a:p>
            <a:pPr indent="0" lvl="1" marL="342900" marR="0" rtl="0" algn="l">
              <a:lnSpc>
                <a:spcPct val="100000"/>
              </a:lnSpc>
              <a:spcBef>
                <a:spcPts val="64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(Optional: -j &lt;vg_name&gt;  ← This bypasses NFS and copies the client rootvg to the Master.)</a:t>
            </a:r>
          </a:p>
          <a:p>
            <a:pPr indent="0" lvl="1" marL="342900" marR="0" rtl="0" algn="l">
              <a:lnSpc>
                <a:spcPct val="100000"/>
              </a:lnSpc>
              <a:spcBef>
                <a:spcPts val="64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     -or-</a:t>
            </a:r>
          </a:p>
          <a:p>
            <a:pPr indent="0" lvl="1" marL="342900" marR="0" rtl="0" algn="l">
              <a:lnSpc>
                <a:spcPct val="100000"/>
              </a:lnSpc>
              <a:spcBef>
                <a:spcPts val="64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 smitty nimadm_migrate</a:t>
            </a:r>
          </a:p>
          <a:p>
            <a:pPr indent="0" lvl="1" marL="342900" marR="0" rtl="0" algn="l">
              <a:lnSpc>
                <a:spcPct val="100000"/>
              </a:lnSpc>
              <a:spcBef>
                <a:spcPts val="490"/>
              </a:spcBef>
              <a:spcAft>
                <a:spcPts val="0"/>
              </a:spcAft>
              <a:buClr>
                <a:schemeClr val="accent2"/>
              </a:buClr>
              <a:buFont typeface="Arial"/>
              <a:buNone/>
            </a:pPr>
            <a:r>
              <a:rPr b="1" i="0" lang="en-US" sz="1000" u="none" cap="none" strike="noStrike">
                <a:solidFill>
                  <a:srgbClr val="D9D9D9"/>
                </a:solidFill>
                <a:latin typeface="Courier New"/>
                <a:ea typeface="Courier New"/>
                <a:cs typeface="Courier New"/>
                <a:sym typeface="Courier New"/>
              </a:rPr>
              <a:t>Perform NIM Alternate Disk Migration</a:t>
            </a:r>
          </a:p>
          <a:p>
            <a:pPr indent="0" lvl="1" marL="342900" marR="0" rtl="0" algn="l">
              <a:lnSpc>
                <a:spcPct val="100000"/>
              </a:lnSpc>
              <a:spcBef>
                <a:spcPts val="400"/>
              </a:spcBef>
              <a:spcAft>
                <a:spcPts val="0"/>
              </a:spcAft>
              <a:buClr>
                <a:schemeClr val="accent2"/>
              </a:buClr>
              <a:buFont typeface="Arial"/>
              <a:buNone/>
            </a:pPr>
            <a:r>
              <a:rPr b="1" i="0" lang="en-US" sz="1000" u="none" cap="none" strike="noStrike">
                <a:solidFill>
                  <a:srgbClr val="D9D9D9"/>
                </a:solidFill>
                <a:latin typeface="Courier New"/>
                <a:ea typeface="Courier New"/>
                <a:cs typeface="Courier New"/>
                <a:sym typeface="Courier New"/>
              </a:rPr>
              <a:t>* Target NIM Client                                  [&lt;client&gt;] </a:t>
            </a:r>
          </a:p>
          <a:p>
            <a:pPr indent="0" lvl="1" marL="342900" marR="0" rtl="0" algn="l">
              <a:lnSpc>
                <a:spcPct val="100000"/>
              </a:lnSpc>
              <a:spcBef>
                <a:spcPts val="400"/>
              </a:spcBef>
              <a:spcAft>
                <a:spcPts val="0"/>
              </a:spcAft>
              <a:buClr>
                <a:schemeClr val="accent2"/>
              </a:buClr>
              <a:buFont typeface="Arial"/>
              <a:buNone/>
            </a:pPr>
            <a:r>
              <a:rPr b="1" i="0" lang="en-US" sz="1000" u="none" cap="none" strike="noStrike">
                <a:solidFill>
                  <a:srgbClr val="D9D9D9"/>
                </a:solidFill>
                <a:latin typeface="Courier New"/>
                <a:ea typeface="Courier New"/>
                <a:cs typeface="Courier New"/>
                <a:sym typeface="Courier New"/>
              </a:rPr>
              <a:t>* NIM LPP_SOURCE resource                            [&lt;lpp_source&gt;]         </a:t>
            </a:r>
          </a:p>
          <a:p>
            <a:pPr indent="0" lvl="1" marL="342900" marR="0" rtl="0" algn="l">
              <a:lnSpc>
                <a:spcPct val="100000"/>
              </a:lnSpc>
              <a:spcBef>
                <a:spcPts val="400"/>
              </a:spcBef>
              <a:spcAft>
                <a:spcPts val="0"/>
              </a:spcAft>
              <a:buClr>
                <a:schemeClr val="accent2"/>
              </a:buClr>
              <a:buFont typeface="Arial"/>
              <a:buNone/>
            </a:pPr>
            <a:r>
              <a:rPr b="1" i="0" lang="en-US" sz="1000" u="none" cap="none" strike="noStrike">
                <a:solidFill>
                  <a:srgbClr val="D9D9D9"/>
                </a:solidFill>
                <a:latin typeface="Courier New"/>
                <a:ea typeface="Courier New"/>
                <a:cs typeface="Courier New"/>
                <a:sym typeface="Courier New"/>
              </a:rPr>
              <a:t>* NIM SPOT resource                                  [&lt;spot&gt;]                </a:t>
            </a:r>
          </a:p>
          <a:p>
            <a:pPr indent="0" lvl="1" marL="342900" marR="0" rtl="0" algn="l">
              <a:lnSpc>
                <a:spcPct val="100000"/>
              </a:lnSpc>
              <a:spcBef>
                <a:spcPts val="400"/>
              </a:spcBef>
              <a:spcAft>
                <a:spcPts val="0"/>
              </a:spcAft>
              <a:buClr>
                <a:schemeClr val="accent2"/>
              </a:buClr>
              <a:buFont typeface="Arial"/>
              <a:buNone/>
            </a:pPr>
            <a:r>
              <a:rPr b="1" i="0" lang="en-US" sz="1000" u="none" cap="none" strike="noStrike">
                <a:solidFill>
                  <a:srgbClr val="D9D9D9"/>
                </a:solidFill>
                <a:latin typeface="Courier New"/>
                <a:ea typeface="Courier New"/>
                <a:cs typeface="Courier New"/>
                <a:sym typeface="Courier New"/>
              </a:rPr>
              <a:t>* Target Disk(s) to install                          [hdisk#]</a:t>
            </a:r>
          </a:p>
          <a:p>
            <a:pPr indent="0" lvl="1" marL="342900" marR="0" rtl="0" algn="l">
              <a:lnSpc>
                <a:spcPct val="100000"/>
              </a:lnSpc>
              <a:spcBef>
                <a:spcPts val="400"/>
              </a:spcBef>
              <a:spcAft>
                <a:spcPts val="0"/>
              </a:spcAft>
              <a:buClr>
                <a:schemeClr val="accent2"/>
              </a:buClr>
              <a:buFont typeface="Arial"/>
              <a:buNone/>
            </a:pPr>
            <a:r>
              <a:rPr b="1" i="0" lang="en-US" sz="1000" u="none" cap="none" strike="noStrike">
                <a:solidFill>
                  <a:srgbClr val="D9D9D9"/>
                </a:solidFill>
                <a:latin typeface="Courier New"/>
                <a:ea typeface="Courier New"/>
                <a:cs typeface="Courier New"/>
                <a:sym typeface="Courier New"/>
              </a:rPr>
              <a:t>  DISK CACHE volume group name                       [vg_name] ← Optional</a:t>
            </a:r>
          </a:p>
          <a:p>
            <a:pPr indent="-228600" lvl="0" marL="228600" marR="0" rtl="0" algn="l">
              <a:spcBef>
                <a:spcPts val="150"/>
              </a:spcBef>
              <a:spcAft>
                <a:spcPts val="0"/>
              </a:spcAft>
              <a:buClr>
                <a:schemeClr val="accent2"/>
              </a:buClr>
              <a:buSzPts val="1000"/>
              <a:buFont typeface="Noto Sans Symbols"/>
              <a:buNone/>
            </a:pPr>
            <a:r>
              <a:t/>
            </a:r>
            <a:endParaRPr b="1" i="0" sz="1000" u="none" cap="none" strike="noStrike">
              <a:solidFill>
                <a:srgbClr val="D9D9D9"/>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228600" y="762000"/>
            <a:ext cx="89154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accent1"/>
                </a:solidFill>
                <a:latin typeface="Arial"/>
                <a:ea typeface="Arial"/>
                <a:cs typeface="Arial"/>
                <a:sym typeface="Arial"/>
              </a:rPr>
              <a:t>Typical Operations (cont’d)</a:t>
            </a: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Another way to use NIMADM is to use the nimadm command on the NIM master to have it migrate an existing mksysb resource to a higher level.</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a:p>
            <a:pPr indent="0" lvl="1" marL="342900" marR="0" rtl="0" algn="l">
              <a:lnSpc>
                <a:spcPct val="100000"/>
              </a:lnSpc>
              <a:spcBef>
                <a:spcPts val="40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This can be done like so…</a:t>
            </a:r>
          </a:p>
          <a:p>
            <a:pPr indent="0" lvl="1" marL="342900" marR="0" rtl="0" algn="l">
              <a:lnSpc>
                <a:spcPct val="100000"/>
              </a:lnSpc>
              <a:spcBef>
                <a:spcPts val="64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 nimadm -s &lt;spot&gt; -l &lt;lpp_source&gt; -j &lt;vg_name&gt; -Y -T &lt;old_mksysb_resource&gt;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-O &lt;/target_dir/mksyb_filename&gt; -N &lt;new_mksysb_resource&gt;</a:t>
            </a:r>
          </a:p>
          <a:p>
            <a:pPr indent="0" lvl="1" marL="342900" marR="0" rtl="0" algn="l">
              <a:lnSpc>
                <a:spcPct val="100000"/>
              </a:lnSpc>
              <a:spcBef>
                <a:spcPts val="640"/>
              </a:spcBef>
              <a:spcAft>
                <a:spcPts val="0"/>
              </a:spcAft>
              <a:buClr>
                <a:schemeClr val="accent2"/>
              </a:buClr>
              <a:buFont typeface="Arial"/>
              <a:buNone/>
            </a:pPr>
            <a:r>
              <a:t/>
            </a:r>
            <a:endParaRPr b="0" i="0" sz="1600" u="none" cap="none" strike="noStrike">
              <a:solidFill>
                <a:schemeClr val="dk1"/>
              </a:solidFill>
              <a:latin typeface="Arial"/>
              <a:ea typeface="Arial"/>
              <a:cs typeface="Arial"/>
              <a:sym typeface="Arial"/>
            </a:endParaRPr>
          </a:p>
          <a:p>
            <a:pPr indent="0" lvl="1" marL="342900" marR="0" rtl="0" algn="l">
              <a:lnSpc>
                <a:spcPct val="100000"/>
              </a:lnSpc>
              <a:spcBef>
                <a:spcPts val="640"/>
              </a:spcBef>
              <a:spcAft>
                <a:spcPts val="0"/>
              </a:spcAft>
              <a:buClr>
                <a:schemeClr val="accent2"/>
              </a:buClr>
              <a:buFont typeface="Arial"/>
              <a:buNone/>
            </a:pPr>
            <a:r>
              <a:rPr b="0" i="0" lang="en-US" sz="1600" u="none" cap="none" strike="noStrike">
                <a:solidFill>
                  <a:schemeClr val="dk1"/>
                </a:solidFill>
                <a:latin typeface="Arial"/>
                <a:ea typeface="Arial"/>
                <a:cs typeface="Arial"/>
                <a:sym typeface="Arial"/>
              </a:rPr>
              <a:t>NOTE: There is no smitty panel to perform a mksysb-to-mksysb migration.</a:t>
            </a:r>
          </a:p>
          <a:p>
            <a:pPr indent="0" lvl="1" marL="342900" marR="0" rtl="0" algn="l">
              <a:lnSpc>
                <a:spcPct val="100000"/>
              </a:lnSpc>
              <a:spcBef>
                <a:spcPts val="640"/>
              </a:spcBef>
              <a:spcAft>
                <a:spcPts val="0"/>
              </a:spcAft>
              <a:buClr>
                <a:schemeClr val="accent2"/>
              </a:buClr>
              <a:buFont typeface="Arial"/>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100000"/>
              </a:lnSpc>
              <a:spcBef>
                <a:spcPts val="24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The resulting migrated mksysb can then be installed onto a NIM client via a standard mksysb install or via the alt_disk_mksysb command.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381000" y="4114800"/>
            <a:ext cx="7467600" cy="1981200"/>
          </a:xfrm>
          <a:prstGeom prst="rect">
            <a:avLst/>
          </a:prstGeom>
          <a:solidFill>
            <a:schemeClr val="dk1"/>
          </a:solidFill>
          <a:ln cap="flat" cmpd="sng" w="12700">
            <a:solidFill>
              <a:srgbClr val="5663B9"/>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Shape 128"/>
          <p:cNvSpPr txBox="1"/>
          <p:nvPr/>
        </p:nvSpPr>
        <p:spPr>
          <a:xfrm>
            <a:off x="381000" y="2971800"/>
            <a:ext cx="6019800" cy="685800"/>
          </a:xfrm>
          <a:prstGeom prst="rect">
            <a:avLst/>
          </a:prstGeom>
          <a:solidFill>
            <a:schemeClr val="dk1"/>
          </a:solidFill>
          <a:ln cap="flat" cmpd="sng" w="12700">
            <a:solidFill>
              <a:srgbClr val="5663B9"/>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Shape 129"/>
          <p:cNvSpPr txBox="1"/>
          <p:nvPr>
            <p:ph idx="1" type="body"/>
          </p:nvPr>
        </p:nvSpPr>
        <p:spPr>
          <a:xfrm>
            <a:off x="152400" y="1371600"/>
            <a:ext cx="8686800" cy="48768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Depending on whether or not the disk caching (–j &lt;vg_name&gt;) option is used, the nimadm procedure either remotely mounts the client’s rootvg filesystems and performs the migration over the network or makes a copy of the client’s rootvg filesystems on the specified &lt;vg_name&gt;.</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accent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In either case, the rootvg is first copied to an altinst_rootvg on the client...</a:t>
            </a:r>
          </a:p>
          <a:p>
            <a:pPr indent="-342900" lvl="0" marL="342900" marR="0" rtl="0" algn="l">
              <a:lnSpc>
                <a:spcPct val="90000"/>
              </a:lnSpc>
              <a:spcBef>
                <a:spcPts val="0"/>
              </a:spcBef>
              <a:spcAft>
                <a:spcPts val="0"/>
              </a:spcAft>
              <a:buClr>
                <a:schemeClr val="accent2"/>
              </a:buClr>
              <a:buFont typeface="Noto Sans Symbols"/>
              <a:buNone/>
            </a:pPr>
            <a:r>
              <a:rPr b="0" i="0" lang="en-US" sz="1600" u="none">
                <a:solidFill>
                  <a:schemeClr val="dk1"/>
                </a:solidFill>
                <a:latin typeface="Arial"/>
                <a:ea typeface="Arial"/>
                <a:cs typeface="Arial"/>
                <a:sym typeface="Arial"/>
              </a:rPr>
              <a:t>     </a:t>
            </a:r>
          </a:p>
          <a:p>
            <a:pPr indent="-342900" lvl="0" marL="342900" marR="0" rtl="0" algn="l">
              <a:lnSpc>
                <a:spcPct val="90000"/>
              </a:lnSpc>
              <a:spcBef>
                <a:spcPts val="0"/>
              </a:spcBef>
              <a:spcAft>
                <a:spcPts val="0"/>
              </a:spcAft>
              <a:buClr>
                <a:schemeClr val="accent2"/>
              </a:buClr>
              <a:buFont typeface="Noto Sans Symbols"/>
              <a:buNone/>
            </a:pPr>
            <a:r>
              <a:rPr b="0" i="0" lang="en-US" sz="1600" u="none">
                <a:solidFill>
                  <a:schemeClr val="dk1"/>
                </a:solidFill>
                <a:latin typeface="Arial"/>
                <a:ea typeface="Arial"/>
                <a:cs typeface="Arial"/>
                <a:sym typeface="Arial"/>
              </a:rPr>
              <a:t>   </a:t>
            </a:r>
            <a:r>
              <a:rPr b="0" i="0" lang="en-US" sz="1600" u="none">
                <a:solidFill>
                  <a:srgbClr val="BFBFBF"/>
                </a:solidFill>
                <a:latin typeface="Arial"/>
                <a:ea typeface="Arial"/>
                <a:cs typeface="Arial"/>
                <a:sym typeface="Arial"/>
              </a:rPr>
              <a:t>  </a:t>
            </a:r>
            <a:r>
              <a:rPr b="0" i="0" lang="en-US" sz="1000" u="none">
                <a:solidFill>
                  <a:srgbClr val="BFBFBF"/>
                </a:solidFill>
                <a:latin typeface="Courier New"/>
                <a:ea typeface="Courier New"/>
                <a:cs typeface="Courier New"/>
                <a:sym typeface="Courier New"/>
              </a:rPr>
              <a:t>nim_client1# lspv | grep root</a:t>
            </a:r>
          </a:p>
          <a:p>
            <a:pPr indent="-4761" lvl="1" marL="284162" marR="0" rtl="0" algn="l">
              <a:lnSpc>
                <a:spcPct val="90000"/>
              </a:lnSpc>
              <a:spcBef>
                <a:spcPts val="25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hdisk0          00f6b5f57e77ae7f                    rootvg          active</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Hdisk2          00f6b5f571cb0767                    altinst_rootvg  active</a:t>
            </a:r>
          </a:p>
          <a:p>
            <a:pPr indent="-4761" lvl="1" marL="284162" marR="0" rtl="0" algn="l">
              <a:lnSpc>
                <a:spcPct val="90000"/>
              </a:lnSpc>
              <a:spcBef>
                <a:spcPts val="400"/>
              </a:spcBef>
              <a:spcAft>
                <a:spcPts val="0"/>
              </a:spcAft>
              <a:buClr>
                <a:schemeClr val="accent2"/>
              </a:buClr>
              <a:buFont typeface="Arial"/>
              <a:buNone/>
            </a:pPr>
            <a:r>
              <a:t/>
            </a:r>
            <a:endParaRPr b="0" i="0" sz="10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15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If NO disk caching (–j &lt;vg_name&gt;) option is used, the filesystems are exported… </a:t>
            </a:r>
          </a:p>
          <a:p>
            <a:pPr indent="-4761" lvl="1" marL="284162" marR="0" rtl="0" algn="l">
              <a:lnSpc>
                <a:spcPct val="90000"/>
              </a:lnSpc>
              <a:spcBef>
                <a:spcPts val="250"/>
              </a:spcBef>
              <a:spcAft>
                <a:spcPts val="0"/>
              </a:spcAft>
              <a:buClr>
                <a:schemeClr val="accent2"/>
              </a:buClr>
              <a:buFont typeface="Arial"/>
              <a:buNone/>
            </a:pPr>
            <a:r>
              <a:t/>
            </a:r>
            <a:endParaRPr b="0" i="0" sz="1000" u="none" cap="none" strike="noStrike">
              <a:solidFill>
                <a:schemeClr val="dk1"/>
              </a:solidFill>
              <a:latin typeface="Courier New"/>
              <a:ea typeface="Courier New"/>
              <a:cs typeface="Courier New"/>
              <a:sym typeface="Courier New"/>
            </a:endParaRP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nim_client1#  exportfs</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/alt_inst/admin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/alt_inst/home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/alt_inst/opt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/alt_inst/tmp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/alt_inst/usr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/alt_inst/var                  -root=smurflp1.austin.ibm.com,access=smurflp1.austin.ibm.com</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/alt_inst/var/adm/ras/livedump -root=smurflp1.austin.ibm.com,access=smurflp1.austin.ibm.com</a:t>
            </a:r>
          </a:p>
        </p:txBody>
      </p:sp>
      <p:sp>
        <p:nvSpPr>
          <p:cNvPr id="130" name="Shape 130"/>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How it works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381000" y="2057400"/>
            <a:ext cx="8153400" cy="2209800"/>
          </a:xfrm>
          <a:prstGeom prst="rect">
            <a:avLst/>
          </a:prstGeom>
          <a:solidFill>
            <a:schemeClr val="dk1"/>
          </a:solidFill>
          <a:ln cap="flat" cmpd="sng" w="12700">
            <a:solidFill>
              <a:srgbClr val="5663B9"/>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Shape 136"/>
          <p:cNvSpPr txBox="1"/>
          <p:nvPr>
            <p:ph idx="1" type="body"/>
          </p:nvPr>
        </p:nvSpPr>
        <p:spPr>
          <a:xfrm>
            <a:off x="152400" y="1371600"/>
            <a:ext cx="8686800" cy="4876800"/>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If the disk caching (–j &lt;vg_name&gt;) option IS used, the filesystems are recreated on the NIM master’s target &lt;vg_name&gt;… </a:t>
            </a:r>
          </a:p>
          <a:p>
            <a:pPr indent="-171450" lvl="0" marL="171450" marR="0" rtl="0" algn="l">
              <a:lnSpc>
                <a:spcPct val="90000"/>
              </a:lnSpc>
              <a:spcBef>
                <a:spcPts val="0"/>
              </a:spcBef>
              <a:spcAft>
                <a:spcPts val="0"/>
              </a:spcAft>
              <a:buClr>
                <a:schemeClr val="accent2"/>
              </a:buClr>
              <a:buFont typeface="Noto Sans Symbols"/>
              <a:buNone/>
            </a:pPr>
            <a:r>
              <a:rPr b="0" i="0" lang="en-US" sz="1600" u="none">
                <a:solidFill>
                  <a:schemeClr val="dk1"/>
                </a:solidFill>
                <a:latin typeface="Arial"/>
                <a:ea typeface="Arial"/>
                <a:cs typeface="Arial"/>
                <a:sym typeface="Arial"/>
              </a:rPr>
              <a:t>     </a:t>
            </a:r>
          </a:p>
          <a:p>
            <a:pPr indent="-171450" lvl="0" marL="171450" marR="0" rtl="0" algn="l">
              <a:lnSpc>
                <a:spcPct val="90000"/>
              </a:lnSpc>
              <a:spcBef>
                <a:spcPts val="0"/>
              </a:spcBef>
              <a:spcAft>
                <a:spcPts val="0"/>
              </a:spcAft>
              <a:buClr>
                <a:schemeClr val="accent2"/>
              </a:buClr>
              <a:buFont typeface="Noto Sans Symbols"/>
              <a:buNone/>
            </a:pPr>
            <a:r>
              <a:rPr b="0" i="0" lang="en-US" sz="1600" u="none">
                <a:solidFill>
                  <a:srgbClr val="BFBFBF"/>
                </a:solidFill>
                <a:latin typeface="Arial"/>
                <a:ea typeface="Arial"/>
                <a:cs typeface="Arial"/>
                <a:sym typeface="Arial"/>
              </a:rPr>
              <a:t>     </a:t>
            </a:r>
            <a:r>
              <a:rPr b="0" i="0" lang="en-US" sz="1000" u="none">
                <a:solidFill>
                  <a:srgbClr val="BFBFBF"/>
                </a:solidFill>
                <a:latin typeface="Courier New"/>
                <a:ea typeface="Courier New"/>
                <a:cs typeface="Courier New"/>
                <a:sym typeface="Courier New"/>
              </a:rPr>
              <a:t>nim_master# mount</a:t>
            </a:r>
          </a:p>
          <a:p>
            <a:pPr indent="-171450" lvl="0" marL="171450" marR="0" rtl="0" algn="l">
              <a:lnSpc>
                <a:spcPct val="90000"/>
              </a:lnSpc>
              <a:spcBef>
                <a:spcPts val="0"/>
              </a:spcBef>
              <a:spcAft>
                <a:spcPts val="0"/>
              </a:spcAft>
              <a:buClr>
                <a:schemeClr val="accent2"/>
              </a:buClr>
              <a:buFont typeface="Noto Sans Symbols"/>
              <a:buNone/>
            </a:pPr>
            <a:r>
              <a:rPr b="0" i="0" lang="en-US" sz="1000" u="none">
                <a:solidFill>
                  <a:srgbClr val="BFBFBF"/>
                </a:solidFill>
                <a:latin typeface="Courier New"/>
                <a:ea typeface="Courier New"/>
                <a:cs typeface="Courier New"/>
                <a:sym typeface="Courier New"/>
              </a:rPr>
              <a:t>    (…)</a:t>
            </a:r>
          </a:p>
          <a:p>
            <a:pPr indent="-171450" lvl="0" marL="171450" marR="0" rtl="0" algn="l">
              <a:lnSpc>
                <a:spcPct val="90000"/>
              </a:lnSpc>
              <a:spcBef>
                <a:spcPts val="0"/>
              </a:spcBef>
              <a:spcAft>
                <a:spcPts val="0"/>
              </a:spcAft>
              <a:buClr>
                <a:schemeClr val="accent2"/>
              </a:buClr>
              <a:buFont typeface="Noto Sans Symbols"/>
              <a:buNone/>
            </a:pPr>
            <a:r>
              <a:rPr b="0" i="0" lang="en-US" sz="1000" u="none">
                <a:solidFill>
                  <a:srgbClr val="BFBFBF"/>
                </a:solidFill>
                <a:latin typeface="Courier New"/>
                <a:ea typeface="Courier New"/>
                <a:cs typeface="Courier New"/>
                <a:sym typeface="Courier New"/>
              </a:rPr>
              <a:t>     /dev/fslv04      /smurflp2_alt/alt_inst jfs2   Mar 14 06:01 rw,log=/dev/loglv00</a:t>
            </a:r>
          </a:p>
          <a:p>
            <a:pPr indent="-4761" lvl="1" marL="284162" marR="0" rtl="0" algn="l">
              <a:lnSpc>
                <a:spcPct val="90000"/>
              </a:lnSpc>
              <a:spcBef>
                <a:spcPts val="25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/dev/fslv05      /smurflp2_alt/alt_inst/admin jfs2   Mar 14 06:02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/dev/fslv06      /smurflp2_alt/alt_inst/home jfs2   Mar 14 06:02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/dev/fslv07      /smurflp2_alt/alt_inst/opt jfs2   Mar 14 06:02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/dev/fslv08      /smurflp2_alt/alt_inst/tmp jfs2   Mar 14 06:03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/dev/fslv09      /smurflp2_alt/alt_inst/usr jfs2   Mar 14 06:03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/dev/fslv10      /smurflp2_alt/alt_inst/var jfs2   Mar 14 06:03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 /dev/fslv11      /smurflp2_alt/alt_inst/var/adm/ras/livedump jfs2   Mar 14 06:03 rw,log=/dev/loglv00</a:t>
            </a:r>
          </a:p>
          <a:p>
            <a:pPr indent="-4761" lvl="1" marL="284162" marR="0" rtl="0" algn="l">
              <a:lnSpc>
                <a:spcPct val="90000"/>
              </a:lnSpc>
              <a:spcBef>
                <a:spcPts val="400"/>
              </a:spcBef>
              <a:spcAft>
                <a:spcPts val="0"/>
              </a:spcAft>
              <a:buClr>
                <a:schemeClr val="accent2"/>
              </a:buClr>
              <a:buFont typeface="Arial"/>
              <a:buNone/>
            </a:pPr>
            <a:r>
              <a:rPr b="0" i="0" lang="en-US" sz="1000" u="none" cap="none" strike="noStrike">
                <a:solidFill>
                  <a:srgbClr val="BFBFBF"/>
                </a:solidFill>
                <a:latin typeface="Courier New"/>
                <a:ea typeface="Courier New"/>
                <a:cs typeface="Courier New"/>
                <a:sym typeface="Courier New"/>
              </a:rPr>
              <a:t>(…)</a:t>
            </a:r>
          </a:p>
          <a:p>
            <a:pPr indent="-4761" lvl="1" marL="284162" marR="0" rtl="0" algn="l">
              <a:lnSpc>
                <a:spcPct val="90000"/>
              </a:lnSpc>
              <a:spcBef>
                <a:spcPts val="400"/>
              </a:spcBef>
              <a:spcAft>
                <a:spcPts val="0"/>
              </a:spcAft>
              <a:buClr>
                <a:schemeClr val="accent2"/>
              </a:buClr>
              <a:buFont typeface="Arial"/>
              <a:buNone/>
            </a:pPr>
            <a:r>
              <a:t/>
            </a:r>
            <a:endParaRPr b="0" i="0" sz="1000" u="none" cap="none" strike="noStrike">
              <a:solidFill>
                <a:schemeClr val="dk1"/>
              </a:solidFill>
              <a:latin typeface="Courier New"/>
              <a:ea typeface="Courier New"/>
              <a:cs typeface="Courier New"/>
              <a:sym typeface="Courier New"/>
            </a:endParaRPr>
          </a:p>
          <a:p>
            <a:pPr indent="-171450" lvl="0" marL="171450" marR="0" rtl="0" algn="l">
              <a:lnSpc>
                <a:spcPct val="90000"/>
              </a:lnSpc>
              <a:spcBef>
                <a:spcPts val="150"/>
              </a:spcBef>
              <a:spcAft>
                <a:spcPts val="0"/>
              </a:spcAft>
              <a:buClr>
                <a:schemeClr val="accent2"/>
              </a:buClr>
              <a:buSzPts val="1800"/>
              <a:buFont typeface="Noto Sans Symbols"/>
              <a:buNone/>
            </a:pPr>
            <a:r>
              <a:t/>
            </a:r>
            <a:endParaRPr b="1" i="0" sz="1800" u="none">
              <a:solidFill>
                <a:schemeClr val="accent1"/>
              </a:solidFill>
              <a:latin typeface="Arial"/>
              <a:ea typeface="Arial"/>
              <a:cs typeface="Arial"/>
              <a:sym typeface="Arial"/>
            </a:endParaRPr>
          </a:p>
          <a:p>
            <a:pPr indent="-171450" lvl="0" marL="171450" marR="0" rtl="0" algn="l">
              <a:lnSpc>
                <a:spcPct val="90000"/>
              </a:lnSpc>
              <a:spcBef>
                <a:spcPts val="0"/>
              </a:spcBef>
              <a:spcAft>
                <a:spcPts val="0"/>
              </a:spcAft>
              <a:buClr>
                <a:schemeClr val="accent2"/>
              </a:buClr>
              <a:buSzPts val="1800"/>
              <a:buFont typeface="Noto Sans Symbols"/>
              <a:buChar char="▪"/>
            </a:pPr>
            <a:r>
              <a:rPr b="1" i="0" lang="en-US" sz="1800" u="none">
                <a:solidFill>
                  <a:schemeClr val="accent1"/>
                </a:solidFill>
                <a:latin typeface="Arial"/>
                <a:ea typeface="Arial"/>
                <a:cs typeface="Arial"/>
                <a:sym typeface="Arial"/>
              </a:rPr>
              <a:t>After the rootvg has been copied over or mounted from the NIM client, the NIM master uses the designated spot and lpp_source to perform the migration installation. </a:t>
            </a:r>
          </a:p>
        </p:txBody>
      </p:sp>
      <p:sp>
        <p:nvSpPr>
          <p:cNvPr id="137" name="Shape 137"/>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How it works (cont’d)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152400" y="1371600"/>
            <a:ext cx="8686800" cy="48768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Avoid a Multipathed rootvg </a:t>
            </a:r>
            <a:r>
              <a:rPr b="1" i="0" lang="en-US" sz="1600" u="none">
                <a:solidFill>
                  <a:schemeClr val="dk1"/>
                </a:solidFill>
                <a:latin typeface="Arial"/>
                <a:ea typeface="Arial"/>
                <a:cs typeface="Arial"/>
                <a:sym typeface="Arial"/>
              </a:rPr>
              <a:t>– This often leads to failed boot attempts (LED 554)</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Unmirror the rootvg </a:t>
            </a:r>
            <a:r>
              <a:rPr b="1" i="0" lang="en-US" sz="1600" u="none">
                <a:solidFill>
                  <a:schemeClr val="dk1"/>
                </a:solidFill>
                <a:latin typeface="Arial"/>
                <a:ea typeface="Arial"/>
                <a:cs typeface="Arial"/>
                <a:sym typeface="Arial"/>
              </a:rPr>
              <a:t>– While not required, this often reduces the chance of failure.</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Only migrate to the same or higher Build Date </a:t>
            </a:r>
            <a:r>
              <a:rPr b="1" i="0" lang="en-US" sz="1600" u="none">
                <a:solidFill>
                  <a:schemeClr val="dk1"/>
                </a:solidFill>
                <a:latin typeface="Arial"/>
                <a:ea typeface="Arial"/>
                <a:cs typeface="Arial"/>
                <a:sym typeface="Arial"/>
              </a:rPr>
              <a:t>– Ensure that the target level of AIX was built at the same time or later than the build which is being migrated.</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Avoid combining multiple levels of AIX into an lpp_source </a:t>
            </a:r>
            <a:r>
              <a:rPr b="1" i="0" lang="en-US" sz="1600" u="none">
                <a:solidFill>
                  <a:schemeClr val="dk1"/>
                </a:solidFill>
                <a:latin typeface="Arial"/>
                <a:ea typeface="Arial"/>
                <a:cs typeface="Arial"/>
                <a:sym typeface="Arial"/>
              </a:rPr>
              <a:t>– This eliminates the chance that installation tools choose the wrong level to install.</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Make sure the base level of AIX is not outdated </a:t>
            </a:r>
            <a:r>
              <a:rPr b="1" i="0" lang="en-US" sz="1600" u="none">
                <a:solidFill>
                  <a:schemeClr val="dk1"/>
                </a:solidFill>
                <a:latin typeface="Arial"/>
                <a:ea typeface="Arial"/>
                <a:cs typeface="Arial"/>
                <a:sym typeface="Arial"/>
              </a:rPr>
              <a:t>– Old installation images paired with newer updates can make it seem like an lpp_source is current, when it is not.</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Verify your system tunings after migration </a:t>
            </a:r>
            <a:r>
              <a:rPr b="1" i="0" lang="en-US" sz="1600" u="none">
                <a:solidFill>
                  <a:schemeClr val="dk1"/>
                </a:solidFill>
                <a:latin typeface="Arial"/>
                <a:ea typeface="Arial"/>
                <a:cs typeface="Arial"/>
                <a:sym typeface="Arial"/>
              </a:rPr>
              <a:t>– Old system level tunings can become ineffective or even harmful on newer Versions or Releases of AIX.</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Easily add bos.alt_disk_install.rte to SPOT from lpp_source </a:t>
            </a:r>
            <a:r>
              <a:rPr b="1" i="0" lang="en-US" sz="1600" u="none">
                <a:solidFill>
                  <a:schemeClr val="dk1"/>
                </a:solidFill>
                <a:latin typeface="Arial"/>
                <a:ea typeface="Arial"/>
                <a:cs typeface="Arial"/>
                <a:sym typeface="Arial"/>
              </a:rPr>
              <a:t>- smitty nimadm_sync </a:t>
            </a: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Char char="▪"/>
            </a:pPr>
            <a:r>
              <a:rPr b="1" i="0" lang="en-US" sz="1600" u="none">
                <a:solidFill>
                  <a:schemeClr val="accent1"/>
                </a:solidFill>
                <a:latin typeface="Arial"/>
                <a:ea typeface="Arial"/>
                <a:cs typeface="Arial"/>
                <a:sym typeface="Arial"/>
              </a:rPr>
              <a:t>Use the Disk Cache option (-j &lt;vg_name&gt;) if possible </a:t>
            </a:r>
            <a:r>
              <a:rPr b="1" i="0" lang="en-US" sz="1600" u="none">
                <a:solidFill>
                  <a:schemeClr val="dk1"/>
                </a:solidFill>
                <a:latin typeface="Arial"/>
                <a:ea typeface="Arial"/>
                <a:cs typeface="Arial"/>
                <a:sym typeface="Arial"/>
              </a:rPr>
              <a:t>– It is faster, but requires enough allocated space on the &lt;vg_name&gt; to entirely recreate the client’s rootvg.</a:t>
            </a:r>
          </a:p>
          <a:p>
            <a:pPr indent="-342900" lvl="0" marL="342900" marR="0" rtl="0" algn="l">
              <a:lnSpc>
                <a:spcPct val="90000"/>
              </a:lnSpc>
              <a:spcBef>
                <a:spcPts val="0"/>
              </a:spcBef>
              <a:spcAft>
                <a:spcPts val="0"/>
              </a:spcAft>
              <a:buClr>
                <a:schemeClr val="accent2"/>
              </a:buClr>
              <a:buFont typeface="Noto Sans Symbols"/>
              <a:buNone/>
            </a:pPr>
            <a:r>
              <a:t/>
            </a:r>
            <a:endParaRPr b="1" i="0" sz="1600" u="non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SzPts val="1600"/>
              <a:buFont typeface="Noto Sans Symbols"/>
              <a:buNone/>
            </a:pPr>
            <a:r>
              <a:t/>
            </a:r>
            <a:endParaRPr b="1" i="0" sz="1600" u="none">
              <a:solidFill>
                <a:schemeClr val="accent1"/>
              </a:solidFill>
              <a:latin typeface="Arial"/>
              <a:ea typeface="Arial"/>
              <a:cs typeface="Arial"/>
              <a:sym typeface="Arial"/>
            </a:endParaRPr>
          </a:p>
          <a:p>
            <a:pPr indent="-228600" lvl="0" marL="228600" marR="0" rtl="0" algn="l">
              <a:spcBef>
                <a:spcPts val="0"/>
              </a:spcBef>
              <a:spcAft>
                <a:spcPts val="0"/>
              </a:spcAft>
              <a:buClr>
                <a:schemeClr val="accent2"/>
              </a:buClr>
              <a:buSzPts val="1600"/>
              <a:buFont typeface="Noto Sans Symbols"/>
              <a:buNone/>
            </a:pPr>
            <a:r>
              <a:t/>
            </a:r>
            <a:endParaRPr b="1" i="0" sz="1600" u="none">
              <a:solidFill>
                <a:schemeClr val="accent1"/>
              </a:solidFill>
              <a:latin typeface="Arial"/>
              <a:ea typeface="Arial"/>
              <a:cs typeface="Arial"/>
              <a:sym typeface="Arial"/>
            </a:endParaRPr>
          </a:p>
        </p:txBody>
      </p:sp>
      <p:sp>
        <p:nvSpPr>
          <p:cNvPr id="143" name="Shape 143"/>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Hints &amp; Tips</a:t>
            </a:r>
          </a:p>
        </p:txBody>
      </p:sp>
    </p:spTree>
  </p:cSld>
  <p:clrMapOvr>
    <a:masterClrMapping/>
  </p:clrMapOvr>
</p:sld>
</file>

<file path=ppt/theme/theme1.xml><?xml version="1.0" encoding="utf-8"?>
<a:theme xmlns:a="http://schemas.openxmlformats.org/drawingml/2006/main" xmlns:r="http://schemas.openxmlformats.org/officeDocument/2006/relationships" name="1_hexagon_whitebground">
  <a:themeElements>
    <a:clrScheme name="hexagon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xagon_whitebground">
  <a:themeElements>
    <a:clrScheme name="hexagon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