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70" r:id="rId2"/>
    <p:sldId id="271" r:id="rId3"/>
    <p:sldId id="272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6093" autoAdjust="0"/>
  </p:normalViewPr>
  <p:slideViewPr>
    <p:cSldViewPr snapToGrid="0">
      <p:cViewPr varScale="1">
        <p:scale>
          <a:sx n="58" d="100"/>
          <a:sy n="58" d="100"/>
        </p:scale>
        <p:origin x="21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27516F-3698-47DB-87A9-8591446BCE28}" type="datetimeFigureOut">
              <a:rPr lang="de-CH" smtClean="0"/>
              <a:t>12.06.2019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78E4AF-8FEB-4BB6-A0A6-459452A9C4D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93252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https://developer.android.com/guide/components/activities/tasks-and-back-stack.html</a:t>
            </a:r>
          </a:p>
          <a:p>
            <a:r>
              <a:rPr lang="de-DE" dirty="0" smtClean="0"/>
              <a:t>https://developer.android.com/design/patterns/navigation.html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A798C6-8AC2-4995-8A63-767AE141C801}" type="slidenum">
              <a:rPr kumimoji="0" lang="de-CH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e-CH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4280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A798C6-8AC2-4995-8A63-767AE141C801}" type="slidenum">
              <a:rPr kumimoji="0" lang="de-CH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CH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3293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A798C6-8AC2-4995-8A63-767AE141C801}" type="slidenum">
              <a:rPr kumimoji="0" lang="de-CH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e-CH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3592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0"/>
            <a:ext cx="9144000" cy="36036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751" y="360363"/>
            <a:ext cx="7704138" cy="141287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CH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539751" y="4941168"/>
            <a:ext cx="7704138" cy="1008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alpha val="3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lang="de-DE" sz="2200" b="1" dirty="0">
                <a:solidFill>
                  <a:srgbClr val="86929A"/>
                </a:solidFill>
              </a:defRPr>
            </a:lvl1pPr>
            <a:lvl2pPr>
              <a:lnSpc>
                <a:spcPct val="100000"/>
              </a:lnSpc>
              <a:spcAft>
                <a:spcPts val="300"/>
              </a:spcAft>
              <a:defRPr lang="de-DE" sz="2200" b="1" kern="1200" baseline="0" dirty="0">
                <a:solidFill>
                  <a:srgbClr val="86929A"/>
                </a:solidFill>
                <a:latin typeface="+mn-lt"/>
                <a:ea typeface="+mn-ea"/>
                <a:cs typeface="+mn-cs"/>
              </a:defRPr>
            </a:lvl2pPr>
            <a:lvl3pPr>
              <a:defRPr sz="2800"/>
            </a:lvl3pPr>
            <a:lvl4pPr>
              <a:defRPr sz="1600"/>
            </a:lvl4pPr>
            <a:lvl5pPr>
              <a:defRPr sz="1800"/>
            </a:lvl5pPr>
            <a:lvl6pPr>
              <a:defRPr sz="2600"/>
            </a:lvl6pPr>
            <a:lvl7pPr>
              <a:defRPr sz="2200"/>
            </a:lvl7pPr>
            <a:lvl8pPr>
              <a:defRPr sz="2400"/>
            </a:lvl8pPr>
          </a:lstStyle>
          <a:p>
            <a:pPr marL="0" lvl="0" indent="0" algn="l" defTabSz="914400" rtl="0" eaLnBrk="1" latinLnBrk="0" hangingPunct="1">
              <a:lnSpc>
                <a:spcPct val="114000"/>
              </a:lnSpc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</a:pPr>
            <a:r>
              <a:rPr lang="de-DE" sz="2200" smtClean="0"/>
              <a:t>Textmasterformat bearbeiten</a:t>
            </a:r>
          </a:p>
        </p:txBody>
      </p:sp>
      <p:sp>
        <p:nvSpPr>
          <p:cNvPr id="24" name="Titel 23"/>
          <p:cNvSpPr>
            <a:spLocks noGrp="1"/>
          </p:cNvSpPr>
          <p:nvPr>
            <p:ph type="title"/>
          </p:nvPr>
        </p:nvSpPr>
        <p:spPr>
          <a:xfrm>
            <a:off x="539750" y="2132856"/>
            <a:ext cx="7704137" cy="2304256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494AF7-5507-42EB-8592-3DB13E0E0939}" type="datetimeFigureOut">
              <a:rPr kumimoji="0" lang="de-CH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12.06.2019</a:t>
            </a:fld>
            <a:endParaRPr kumimoji="0" lang="de-CH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D87A52-4467-465E-9561-0C6F12B96E12}" type="slidenum">
              <a:rPr kumimoji="0" lang="de-CH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CH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3100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60364"/>
            <a:ext cx="8064500" cy="620364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0"/>
          </p:nvPr>
        </p:nvSpPr>
        <p:spPr/>
        <p:txBody>
          <a:bodyPr/>
          <a:lstStyle>
            <a:lvl1pPr marL="342900" indent="-342900">
              <a:lnSpc>
                <a:spcPct val="100000"/>
              </a:lnSpc>
              <a:buFont typeface="Wingdings" pitchFamily="2" charset="2"/>
              <a:buChar char="§"/>
              <a:defRPr sz="2600">
                <a:solidFill>
                  <a:schemeClr val="tx1"/>
                </a:solidFill>
              </a:defRPr>
            </a:lvl1pPr>
            <a:lvl2pPr marL="684000" indent="-34290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Char char="•"/>
              <a:defRPr lang="de-DE" sz="24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6000" indent="-342900">
              <a:lnSpc>
                <a:spcPct val="100000"/>
              </a:lnSpc>
              <a:buFont typeface="Symbol" pitchFamily="18" charset="2"/>
              <a:buChar char="-"/>
              <a:defRPr sz="22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/>
            </a:lvl4pPr>
            <a:lvl5pPr>
              <a:lnSpc>
                <a:spcPct val="114000"/>
              </a:lnSpc>
              <a:defRPr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494AF7-5507-42EB-8592-3DB13E0E0939}" type="datetimeFigureOut">
              <a:rPr kumimoji="0" lang="de-CH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12.06.2019</a:t>
            </a:fld>
            <a:endParaRPr kumimoji="0" lang="de-CH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D87A52-4467-465E-9561-0C6F12B96E12}" type="slidenum">
              <a:rPr kumimoji="0" lang="de-CH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CH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2273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60364"/>
            <a:ext cx="8064500" cy="620364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7544" y="1773238"/>
            <a:ext cx="3887789" cy="41767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1800"/>
            </a:lvl1pPr>
            <a:lvl2pPr marL="0" indent="0">
              <a:spcBef>
                <a:spcPts val="0"/>
              </a:spcBef>
              <a:buFontTx/>
              <a:buNone/>
              <a:defRPr sz="1800"/>
            </a:lvl2pPr>
            <a:lvl3pPr>
              <a:spcBef>
                <a:spcPts val="0"/>
              </a:spcBef>
              <a:buNone/>
              <a:defRPr sz="1800"/>
            </a:lvl3pPr>
            <a:lvl4pPr marL="358775" indent="0">
              <a:spcBef>
                <a:spcPts val="0"/>
              </a:spcBef>
              <a:defRPr sz="1800"/>
            </a:lvl4pPr>
            <a:lvl5pPr marL="358775" indent="0">
              <a:spcBef>
                <a:spcPts val="0"/>
              </a:spcBef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494AF7-5507-42EB-8592-3DB13E0E0939}" type="datetimeFigureOut">
              <a:rPr kumimoji="0" lang="de-CH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12.06.2019</a:t>
            </a:fld>
            <a:endParaRPr kumimoji="0" lang="de-CH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D87A52-4467-465E-9561-0C6F12B96E12}" type="slidenum">
              <a:rPr kumimoji="0" lang="de-CH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CH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sz="quarter" idx="15"/>
          </p:nvPr>
        </p:nvSpPr>
        <p:spPr>
          <a:xfrm>
            <a:off x="4644258" y="1773238"/>
            <a:ext cx="3887787" cy="41767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84093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ipar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60364"/>
            <a:ext cx="8064500" cy="620364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0"/>
          </p:nvPr>
        </p:nvSpPr>
        <p:spPr>
          <a:xfrm>
            <a:off x="4644256" y="1773238"/>
            <a:ext cx="3887787" cy="4176712"/>
          </a:xfrm>
        </p:spPr>
        <p:txBody>
          <a:bodyPr/>
          <a:lstStyle>
            <a:lvl1pPr>
              <a:lnSpc>
                <a:spcPct val="114000"/>
              </a:lnSpc>
              <a:defRPr/>
            </a:lvl1pPr>
            <a:lvl2pPr marL="0" indent="0" algn="l" defTabSz="914400" rtl="0" eaLnBrk="1" latinLnBrk="0" hangingPunct="1">
              <a:lnSpc>
                <a:spcPct val="114000"/>
              </a:lnSpc>
              <a:spcBef>
                <a:spcPct val="0"/>
              </a:spcBef>
              <a:buFont typeface="Arial" pitchFamily="34" charset="0"/>
              <a:buNone/>
              <a:defRPr lang="de-DE" sz="2200" b="1" kern="1200" baseline="0" dirty="0" smtClean="0">
                <a:solidFill>
                  <a:srgbClr val="86929A"/>
                </a:solidFill>
                <a:latin typeface="+mn-lt"/>
                <a:ea typeface="+mn-ea"/>
                <a:cs typeface="+mn-cs"/>
              </a:defRPr>
            </a:lvl2pPr>
            <a:lvl3pPr marL="0" indent="0">
              <a:lnSpc>
                <a:spcPct val="114000"/>
              </a:lnSpc>
              <a:buNone/>
              <a:defRPr sz="2200">
                <a:solidFill>
                  <a:schemeClr val="tx2"/>
                </a:solidFill>
              </a:defRPr>
            </a:lvl3pPr>
            <a:lvl4pPr>
              <a:lnSpc>
                <a:spcPct val="114000"/>
              </a:lnSpc>
              <a:defRPr/>
            </a:lvl4pPr>
            <a:lvl5pPr>
              <a:lnSpc>
                <a:spcPct val="114000"/>
              </a:lnSpc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6" name="ClipArt-Platzhalter 5"/>
          <p:cNvSpPr>
            <a:spLocks noGrp="1"/>
          </p:cNvSpPr>
          <p:nvPr>
            <p:ph type="clipArt" sz="quarter" idx="11"/>
          </p:nvPr>
        </p:nvSpPr>
        <p:spPr>
          <a:xfrm>
            <a:off x="467545" y="1773238"/>
            <a:ext cx="3887788" cy="4176712"/>
          </a:xfrm>
        </p:spPr>
        <p:txBody>
          <a:bodyPr/>
          <a:lstStyle/>
          <a:p>
            <a:r>
              <a:rPr lang="de-DE" smtClean="0"/>
              <a:t>ClipArt durch Klicken auf Symbol hinzufügen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494AF7-5507-42EB-8592-3DB13E0E0939}" type="datetimeFigureOut">
              <a:rPr kumimoji="0" lang="de-CH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12.06.2019</a:t>
            </a:fld>
            <a:endParaRPr kumimoji="0" lang="de-CH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D87A52-4467-465E-9561-0C6F12B96E12}" type="slidenum">
              <a:rPr kumimoji="0" lang="de-CH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CH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7584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 als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60364"/>
            <a:ext cx="8064500" cy="62036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0"/>
          </p:nvPr>
        </p:nvSpPr>
        <p:spPr>
          <a:xfrm>
            <a:off x="467544" y="1773239"/>
            <a:ext cx="3887788" cy="4176712"/>
          </a:xfrm>
        </p:spPr>
        <p:txBody>
          <a:bodyPr>
            <a:normAutofit/>
          </a:bodyPr>
          <a:lstStyle>
            <a:lvl1pPr marL="216000" indent="-216000">
              <a:lnSpc>
                <a:spcPct val="114000"/>
              </a:lnSpc>
              <a:spcBef>
                <a:spcPts val="0"/>
              </a:spcBef>
              <a:buClr>
                <a:schemeClr val="tx2"/>
              </a:buClr>
              <a:buSzPct val="80000"/>
              <a:buFont typeface="Wingdings" pitchFamily="2" charset="2"/>
              <a:buChar char=""/>
              <a:tabLst/>
              <a:defRPr sz="1800"/>
            </a:lvl1pPr>
            <a:lvl2pPr marL="432000" indent="-216000" algn="l" defTabSz="914400" rtl="0" eaLnBrk="1" latinLnBrk="0" hangingPunct="1">
              <a:lnSpc>
                <a:spcPct val="114000"/>
              </a:lnSpc>
              <a:spcBef>
                <a:spcPct val="0"/>
              </a:spcBef>
              <a:buClr>
                <a:srgbClr val="EFC86A"/>
              </a:buClr>
              <a:buSzPct val="80000"/>
              <a:buFont typeface="Wingdings" pitchFamily="2" charset="2"/>
              <a:buChar char=""/>
              <a:defRPr lang="de-DE" sz="18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lnSpc>
                <a:spcPct val="114000"/>
              </a:lnSpc>
              <a:buNone/>
              <a:defRPr sz="1800">
                <a:solidFill>
                  <a:schemeClr val="tx2"/>
                </a:solidFill>
              </a:defRPr>
            </a:lvl3pPr>
            <a:lvl4pPr marL="0" indent="0">
              <a:lnSpc>
                <a:spcPct val="114000"/>
              </a:lnSpc>
              <a:buNone/>
              <a:defRPr sz="1800"/>
            </a:lvl4pPr>
            <a:lvl5pPr marL="0" indent="0">
              <a:lnSpc>
                <a:spcPct val="114000"/>
              </a:lnSpc>
              <a:buNone/>
              <a:defRPr sz="18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494AF7-5507-42EB-8592-3DB13E0E0939}" type="datetimeFigureOut">
              <a:rPr kumimoji="0" lang="de-CH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12.06.2019</a:t>
            </a:fld>
            <a:endParaRPr kumimoji="0" lang="de-CH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D87A52-4467-465E-9561-0C6F12B96E12}" type="slidenum">
              <a:rPr kumimoji="0" lang="de-CH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CH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Inhaltsplatzhalter 6"/>
          <p:cNvSpPr>
            <a:spLocks noGrp="1"/>
          </p:cNvSpPr>
          <p:nvPr>
            <p:ph sz="quarter" idx="15"/>
          </p:nvPr>
        </p:nvSpPr>
        <p:spPr>
          <a:xfrm>
            <a:off x="4644257" y="1773238"/>
            <a:ext cx="3887787" cy="417671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de-DE" sz="1800" smtClean="0"/>
            </a:lvl1pPr>
            <a:lvl2pPr>
              <a:defRPr lang="de-DE" sz="1800" b="0" smtClean="0">
                <a:solidFill>
                  <a:schemeClr val="tx1"/>
                </a:solidFill>
              </a:defRPr>
            </a:lvl2pPr>
            <a:lvl3pPr>
              <a:defRPr lang="de-DE" sz="1800" smtClean="0"/>
            </a:lvl3pPr>
            <a:lvl4pPr>
              <a:defRPr lang="de-DE" sz="1800" smtClean="0"/>
            </a:lvl4pPr>
            <a:lvl5pPr>
              <a:defRPr lang="de-CH" sz="1800"/>
            </a:lvl5pPr>
          </a:lstStyle>
          <a:p>
            <a:pPr marL="216000" lvl="0" indent="-216000">
              <a:spcBef>
                <a:spcPts val="0"/>
              </a:spcBef>
              <a:buClr>
                <a:schemeClr val="tx2"/>
              </a:buClr>
              <a:buSzPct val="80000"/>
              <a:buFont typeface="Wingdings" pitchFamily="2" charset="2"/>
              <a:buChar char=""/>
              <a:tabLst/>
            </a:pPr>
            <a:r>
              <a:rPr lang="de-DE" smtClean="0"/>
              <a:t>Textmasterformat bearbeiten</a:t>
            </a:r>
          </a:p>
          <a:p>
            <a:pPr marL="216000" lvl="1" indent="-216000">
              <a:spcBef>
                <a:spcPts val="0"/>
              </a:spcBef>
              <a:buClr>
                <a:schemeClr val="tx2"/>
              </a:buClr>
              <a:buSzPct val="80000"/>
              <a:buFont typeface="Wingdings" pitchFamily="2" charset="2"/>
              <a:buChar char=""/>
              <a:tabLst/>
            </a:pPr>
            <a:r>
              <a:rPr lang="de-DE" smtClean="0"/>
              <a:t>Zweite Ebene</a:t>
            </a:r>
          </a:p>
          <a:p>
            <a:pPr marL="216000" lvl="2" indent="-216000">
              <a:spcBef>
                <a:spcPts val="0"/>
              </a:spcBef>
              <a:buClr>
                <a:schemeClr val="tx2"/>
              </a:buClr>
              <a:buSzPct val="80000"/>
              <a:buFont typeface="Wingdings" pitchFamily="2" charset="2"/>
              <a:buChar char=""/>
              <a:tabLst/>
            </a:pPr>
            <a:r>
              <a:rPr lang="de-DE" smtClean="0"/>
              <a:t>Dritte Ebene</a:t>
            </a:r>
          </a:p>
          <a:p>
            <a:pPr marL="216000" lvl="3" indent="-216000">
              <a:spcBef>
                <a:spcPts val="0"/>
              </a:spcBef>
              <a:buClr>
                <a:schemeClr val="tx2"/>
              </a:buClr>
              <a:buSzPct val="80000"/>
              <a:buFont typeface="Wingdings" pitchFamily="2" charset="2"/>
              <a:buChar char=""/>
              <a:tabLst/>
            </a:pPr>
            <a:r>
              <a:rPr lang="de-DE" smtClean="0"/>
              <a:t>Vierte Ebene</a:t>
            </a:r>
          </a:p>
          <a:p>
            <a:pPr marL="216000" lvl="4" indent="-216000">
              <a:spcBef>
                <a:spcPts val="0"/>
              </a:spcBef>
              <a:buClr>
                <a:schemeClr val="tx2"/>
              </a:buClr>
              <a:buSzPct val="80000"/>
              <a:buFont typeface="Wingdings" pitchFamily="2" charset="2"/>
              <a:buChar char=""/>
              <a:tabLst/>
            </a:pPr>
            <a:r>
              <a:rPr lang="de-DE" smtClean="0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96311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360364"/>
            <a:ext cx="8064500" cy="620364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494AF7-5507-42EB-8592-3DB13E0E0939}" type="datetimeFigureOut">
              <a:rPr kumimoji="0" lang="de-CH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12.06.2019</a:t>
            </a:fld>
            <a:endParaRPr kumimoji="0" lang="de-CH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D87A52-4467-465E-9561-0C6F12B96E12}" type="slidenum">
              <a:rPr kumimoji="0" lang="de-CH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CH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3653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494AF7-5507-42EB-8592-3DB13E0E0939}" type="datetimeFigureOut">
              <a:rPr kumimoji="0" lang="de-CH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12.06.2019</a:t>
            </a:fld>
            <a:endParaRPr kumimoji="0" lang="de-CH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D87A52-4467-465E-9561-0C6F12B96E12}" type="slidenum">
              <a:rPr kumimoji="0" lang="de-CH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CH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6693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494AF7-5507-42EB-8592-3DB13E0E0939}" type="datetimeFigureOut">
              <a:rPr kumimoji="0" lang="de-CH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12.06.2019</a:t>
            </a:fld>
            <a:endParaRPr kumimoji="0" lang="de-CH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D87A52-4467-465E-9561-0C6F12B96E12}" type="slidenum">
              <a:rPr kumimoji="0" lang="de-CH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CH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6198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358774"/>
            <a:ext cx="9144000" cy="649922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36036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467544" y="1196753"/>
            <a:ext cx="8064500" cy="4753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marL="342900" lvl="1" indent="-342900" algn="l" defTabSz="914400" rtl="0" eaLnBrk="1" latinLnBrk="0" hangingPunct="1">
              <a:lnSpc>
                <a:spcPct val="114000"/>
              </a:lnSpc>
              <a:spcBef>
                <a:spcPct val="0"/>
              </a:spcBef>
              <a:buClr>
                <a:schemeClr val="tx2"/>
              </a:buClr>
            </a:pPr>
            <a:r>
              <a:rPr lang="de-DE" dirty="0" smtClean="0"/>
              <a:t>Zweite Ebene</a:t>
            </a:r>
          </a:p>
          <a:p>
            <a:pPr marL="342900" lvl="2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</a:pPr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endParaRPr lang="de-DE" dirty="0" smtClean="0"/>
          </a:p>
          <a:p>
            <a:pPr lvl="6"/>
            <a:endParaRPr lang="de-DE" dirty="0" smtClean="0"/>
          </a:p>
          <a:p>
            <a:pPr lvl="7"/>
            <a:endParaRPr lang="de-DE" dirty="0" smtClean="0"/>
          </a:p>
          <a:p>
            <a:pPr lvl="8"/>
            <a:endParaRPr lang="de-DE" dirty="0" smtClean="0"/>
          </a:p>
        </p:txBody>
      </p:sp>
      <p:sp>
        <p:nvSpPr>
          <p:cNvPr id="3" name="Titelplatzhalter 2"/>
          <p:cNvSpPr>
            <a:spLocks noGrp="1"/>
          </p:cNvSpPr>
          <p:nvPr>
            <p:ph type="title"/>
          </p:nvPr>
        </p:nvSpPr>
        <p:spPr>
          <a:xfrm>
            <a:off x="395536" y="360362"/>
            <a:ext cx="8064500" cy="62036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7812360" y="6530180"/>
            <a:ext cx="792088" cy="211932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494AF7-5507-42EB-8592-3DB13E0E0939}" type="datetimeFigureOut">
              <a:rPr kumimoji="0" lang="de-CH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12.06.2019</a:t>
            </a:fld>
            <a:endParaRPr kumimoji="0" lang="de-CH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2295525" y="6318249"/>
            <a:ext cx="5012779" cy="423863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4"/>
          </p:nvPr>
        </p:nvSpPr>
        <p:spPr>
          <a:xfrm>
            <a:off x="8172400" y="6318250"/>
            <a:ext cx="431850" cy="211930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D87A52-4467-465E-9561-0C6F12B96E12}" type="slidenum">
              <a:rPr kumimoji="0" lang="de-CH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CH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3413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de-CH" sz="3600" kern="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4000"/>
        </a:lnSpc>
        <a:spcBef>
          <a:spcPct val="20000"/>
        </a:spcBef>
        <a:spcAft>
          <a:spcPts val="600"/>
        </a:spcAft>
        <a:buFont typeface="Arial" pitchFamily="34" charset="0"/>
        <a:buNone/>
        <a:defRPr lang="de-DE" sz="22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342900" algn="l" defTabSz="914400" rtl="0" eaLnBrk="1" latinLnBrk="0" hangingPunct="1">
        <a:lnSpc>
          <a:spcPct val="114000"/>
        </a:lnSpc>
        <a:spcBef>
          <a:spcPct val="20000"/>
        </a:spcBef>
        <a:spcAft>
          <a:spcPts val="600"/>
        </a:spcAft>
        <a:buClr>
          <a:schemeClr val="tx2"/>
        </a:buClr>
        <a:buFont typeface="Wingdings" pitchFamily="2" charset="2"/>
        <a:buNone/>
        <a:defRPr lang="de-DE" sz="2200" b="1" kern="1200" baseline="0" dirty="0" smtClean="0">
          <a:solidFill>
            <a:srgbClr val="86929A"/>
          </a:solidFill>
          <a:latin typeface="+mn-lt"/>
          <a:ea typeface="+mn-ea"/>
          <a:cs typeface="+mn-cs"/>
        </a:defRPr>
      </a:lvl2pPr>
      <a:lvl3pPr marL="342900" indent="-342900" algn="l" defTabSz="914400" rtl="0" eaLnBrk="1" latinLnBrk="0" hangingPunct="1">
        <a:lnSpc>
          <a:spcPct val="114000"/>
        </a:lnSpc>
        <a:spcBef>
          <a:spcPct val="20000"/>
        </a:spcBef>
        <a:spcAft>
          <a:spcPts val="600"/>
        </a:spcAft>
        <a:buFont typeface="Arial" pitchFamily="34" charset="0"/>
        <a:buNone/>
        <a:defRPr lang="de-DE" sz="2200" kern="1200" dirty="0" smtClean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ct val="20000"/>
        </a:spcBef>
        <a:spcAft>
          <a:spcPts val="600"/>
        </a:spcAft>
        <a:buFont typeface="Arial" pitchFamily="34" charset="0"/>
        <a:buChar char="–"/>
        <a:defRPr lang="de-DE" sz="16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ct val="20000"/>
        </a:spcBef>
        <a:spcAft>
          <a:spcPts val="600"/>
        </a:spcAft>
        <a:buFont typeface="Arial" pitchFamily="34" charset="0"/>
        <a:buChar char="»"/>
        <a:defRPr lang="de-CH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4000"/>
        </a:lnSpc>
        <a:spcBef>
          <a:spcPct val="20000"/>
        </a:spcBef>
        <a:spcAft>
          <a:spcPts val="60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4000"/>
        </a:lnSpc>
        <a:spcBef>
          <a:spcPct val="20000"/>
        </a:spcBef>
        <a:spcAft>
          <a:spcPts val="60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4000"/>
        </a:lnSpc>
        <a:spcBef>
          <a:spcPct val="20000"/>
        </a:spcBef>
        <a:spcAft>
          <a:spcPts val="60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indent="0" algn="l" defTabSz="914400" rtl="0" eaLnBrk="1" latinLnBrk="0" hangingPunct="1">
        <a:lnSpc>
          <a:spcPct val="114000"/>
        </a:lnSpc>
        <a:spcBef>
          <a:spcPct val="20000"/>
        </a:spcBef>
        <a:spcAft>
          <a:spcPts val="600"/>
        </a:spcAft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Aktivitäten starten</a:t>
            </a:r>
            <a:endParaRPr lang="de-CH" dirty="0"/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6876621" y="6232525"/>
            <a:ext cx="2248331" cy="566738"/>
            <a:chOff x="4382" y="3905"/>
            <a:chExt cx="1346" cy="357"/>
          </a:xfrm>
        </p:grpSpPr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29" y="3905"/>
              <a:ext cx="499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4382" y="4020"/>
              <a:ext cx="90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med"/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Aufgabe 15</a:t>
              </a: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pic>
        <p:nvPicPr>
          <p:cNvPr id="17" name="Grafik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441" y="1124744"/>
            <a:ext cx="2971429" cy="18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9792" y="2088280"/>
            <a:ext cx="2954286" cy="18057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5796" y="3365184"/>
            <a:ext cx="2948572" cy="172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4" name="Gewinkelte Verbindung 3"/>
          <p:cNvCxnSpPr/>
          <p:nvPr/>
        </p:nvCxnSpPr>
        <p:spPr>
          <a:xfrm>
            <a:off x="1475656" y="2564904"/>
            <a:ext cx="1224136" cy="93610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winkelte Verbindung 26"/>
          <p:cNvCxnSpPr/>
          <p:nvPr/>
        </p:nvCxnSpPr>
        <p:spPr>
          <a:xfrm>
            <a:off x="3673616" y="3536440"/>
            <a:ext cx="1224136" cy="93610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511" y="2781609"/>
            <a:ext cx="742857" cy="414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796" y="1484784"/>
            <a:ext cx="742857" cy="414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2439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Aktivitäten starten</a:t>
            </a:r>
            <a:endParaRPr lang="de-CH" dirty="0"/>
          </a:p>
        </p:txBody>
      </p:sp>
      <p:sp>
        <p:nvSpPr>
          <p:cNvPr id="11" name="Textfeld 10"/>
          <p:cNvSpPr txBox="1"/>
          <p:nvPr/>
        </p:nvSpPr>
        <p:spPr>
          <a:xfrm>
            <a:off x="422968" y="1033572"/>
            <a:ext cx="8055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57A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Der Back Stack</a:t>
            </a:r>
            <a:endParaRPr kumimoji="0" lang="de-CH" sz="2800" b="0" i="1" u="none" strike="noStrike" kern="1200" cap="none" spc="0" normalizeH="0" baseline="0" noProof="0" dirty="0">
              <a:ln>
                <a:noFill/>
              </a:ln>
              <a:solidFill>
                <a:srgbClr val="0057A2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4098" name="Picture 2" descr="https://developer.android.com/images/fundamentals/diagram_backsta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24" y="1744240"/>
            <a:ext cx="8430101" cy="266429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91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Aktivitäten starten</a:t>
            </a:r>
            <a:endParaRPr lang="de-CH" dirty="0"/>
          </a:p>
        </p:txBody>
      </p:sp>
      <p:sp>
        <p:nvSpPr>
          <p:cNvPr id="11" name="Textfeld 10"/>
          <p:cNvSpPr txBox="1"/>
          <p:nvPr/>
        </p:nvSpPr>
        <p:spPr>
          <a:xfrm>
            <a:off x="422968" y="1033572"/>
            <a:ext cx="8055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57A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Der Back Stack</a:t>
            </a:r>
            <a:endParaRPr kumimoji="0" lang="de-CH" sz="2800" b="0" i="1" u="none" strike="noStrike" kern="1200" cap="none" spc="0" normalizeH="0" baseline="0" noProof="0" dirty="0">
              <a:ln>
                <a:noFill/>
              </a:ln>
              <a:solidFill>
                <a:srgbClr val="0057A2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7" name="Gruppieren 6"/>
          <p:cNvGrpSpPr/>
          <p:nvPr/>
        </p:nvGrpSpPr>
        <p:grpSpPr>
          <a:xfrm>
            <a:off x="323528" y="2382024"/>
            <a:ext cx="2448272" cy="2880320"/>
            <a:chOff x="160080" y="2132856"/>
            <a:chExt cx="2448272" cy="2880320"/>
          </a:xfrm>
        </p:grpSpPr>
        <p:sp>
          <p:nvSpPr>
            <p:cNvPr id="5" name="Abgerundetes Rechteck 4"/>
            <p:cNvSpPr/>
            <p:nvPr/>
          </p:nvSpPr>
          <p:spPr>
            <a:xfrm>
              <a:off x="422968" y="2564904"/>
              <a:ext cx="1916784" cy="2448272"/>
            </a:xfrm>
            <a:prstGeom prst="roundRect">
              <a:avLst/>
            </a:prstGeom>
            <a:no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Back </a:t>
              </a:r>
              <a:r>
                <a:rPr kumimoji="0" lang="de-DE" sz="18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stack</a:t>
              </a:r>
              <a:endParaRPr kumimoji="0" lang="de-CH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160080" y="2132856"/>
              <a:ext cx="2448272" cy="2304256"/>
            </a:xfrm>
            <a:prstGeom prst="rect">
              <a:avLst/>
            </a:prstGeom>
            <a:solidFill>
              <a:schemeClr val="bg2"/>
            </a:solidFill>
            <a:ln w="571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C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2" name="Abgerundetes Rechteck 1"/>
          <p:cNvSpPr/>
          <p:nvPr/>
        </p:nvSpPr>
        <p:spPr>
          <a:xfrm>
            <a:off x="684712" y="4365104"/>
            <a:ext cx="1728192" cy="43204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Seite 1</a:t>
            </a:r>
            <a:endParaRPr kumimoji="0" lang="de-CH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684712" y="3904252"/>
            <a:ext cx="1728192" cy="43204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Seite 2</a:t>
            </a:r>
            <a:endParaRPr kumimoji="0" lang="de-CH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684712" y="3443401"/>
            <a:ext cx="1728192" cy="43204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Seite 3</a:t>
            </a:r>
            <a:endParaRPr kumimoji="0" lang="de-CH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16" name="Gruppieren 15"/>
          <p:cNvGrpSpPr/>
          <p:nvPr/>
        </p:nvGrpSpPr>
        <p:grpSpPr>
          <a:xfrm>
            <a:off x="4139952" y="2382024"/>
            <a:ext cx="2448272" cy="2880320"/>
            <a:chOff x="160080" y="2132856"/>
            <a:chExt cx="2448272" cy="2880320"/>
          </a:xfrm>
        </p:grpSpPr>
        <p:sp>
          <p:nvSpPr>
            <p:cNvPr id="17" name="Abgerundetes Rechteck 16"/>
            <p:cNvSpPr/>
            <p:nvPr/>
          </p:nvSpPr>
          <p:spPr>
            <a:xfrm>
              <a:off x="422968" y="2564904"/>
              <a:ext cx="1916784" cy="2448272"/>
            </a:xfrm>
            <a:prstGeom prst="roundRect">
              <a:avLst/>
            </a:prstGeom>
            <a:no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Back </a:t>
              </a:r>
              <a:r>
                <a:rPr kumimoji="0" lang="de-DE" sz="18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stack</a:t>
              </a:r>
              <a:endParaRPr kumimoji="0" lang="de-CH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8" name="Rechteck 17"/>
            <p:cNvSpPr/>
            <p:nvPr/>
          </p:nvSpPr>
          <p:spPr>
            <a:xfrm>
              <a:off x="160080" y="2132856"/>
              <a:ext cx="2448272" cy="2304256"/>
            </a:xfrm>
            <a:prstGeom prst="rect">
              <a:avLst/>
            </a:prstGeom>
            <a:solidFill>
              <a:schemeClr val="bg2"/>
            </a:solidFill>
            <a:ln w="571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C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19" name="Abgerundetes Rechteck 18"/>
          <p:cNvSpPr/>
          <p:nvPr/>
        </p:nvSpPr>
        <p:spPr>
          <a:xfrm>
            <a:off x="4501136" y="4365104"/>
            <a:ext cx="1728192" cy="43204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Seite 1</a:t>
            </a:r>
            <a:endParaRPr kumimoji="0" lang="de-CH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Abgerundetes Rechteck 19"/>
          <p:cNvSpPr/>
          <p:nvPr/>
        </p:nvSpPr>
        <p:spPr>
          <a:xfrm>
            <a:off x="4501136" y="3904252"/>
            <a:ext cx="1728192" cy="43204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Seite 2</a:t>
            </a:r>
            <a:endParaRPr kumimoji="0" lang="de-CH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" name="Abgerundetes Rechteck 20"/>
          <p:cNvSpPr/>
          <p:nvPr/>
        </p:nvSpPr>
        <p:spPr>
          <a:xfrm>
            <a:off x="4501136" y="3443401"/>
            <a:ext cx="1728192" cy="43204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Seite 3</a:t>
            </a:r>
            <a:endParaRPr kumimoji="0" lang="de-CH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4501136" y="2982550"/>
            <a:ext cx="1728192" cy="43204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Seite 2</a:t>
            </a:r>
            <a:endParaRPr kumimoji="0" lang="de-CH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4501136" y="2521699"/>
            <a:ext cx="1728192" cy="43204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Seite 3</a:t>
            </a:r>
            <a:endParaRPr kumimoji="0" lang="de-CH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" name="Abgerundetes Rechteck 23"/>
          <p:cNvSpPr/>
          <p:nvPr/>
        </p:nvSpPr>
        <p:spPr>
          <a:xfrm>
            <a:off x="4501136" y="2060848"/>
            <a:ext cx="1728192" cy="43204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Seite 2</a:t>
            </a:r>
            <a:endParaRPr kumimoji="0" lang="de-CH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666424" y="1628800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Seiten: 1 - 2 - 3</a:t>
            </a:r>
            <a:endParaRPr kumimoji="0" lang="de-CH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3923928" y="1628800"/>
            <a:ext cx="282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Seiten: 1 - 2 - 3 - 2 - 3 - 2</a:t>
            </a:r>
            <a:endParaRPr kumimoji="0" lang="de-CH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479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2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theme/theme1.xml><?xml version="1.0" encoding="utf-8"?>
<a:theme xmlns:a="http://schemas.openxmlformats.org/drawingml/2006/main" name="WISSModul">
  <a:themeElements>
    <a:clrScheme name="USZ">
      <a:dk1>
        <a:sysClr val="windowText" lastClr="000000"/>
      </a:dk1>
      <a:lt1>
        <a:sysClr val="window" lastClr="FFFFFF"/>
      </a:lt1>
      <a:dk2>
        <a:srgbClr val="0057A2"/>
      </a:dk2>
      <a:lt2>
        <a:srgbClr val="E5EAED"/>
      </a:lt2>
      <a:accent1>
        <a:srgbClr val="419BC9"/>
      </a:accent1>
      <a:accent2>
        <a:srgbClr val="86929A"/>
      </a:accent2>
      <a:accent3>
        <a:srgbClr val="FABC34"/>
      </a:accent3>
      <a:accent4>
        <a:srgbClr val="478B7D"/>
      </a:accent4>
      <a:accent5>
        <a:srgbClr val="A64633"/>
      </a:accent5>
      <a:accent6>
        <a:srgbClr val="8F699C"/>
      </a:accent6>
      <a:hlink>
        <a:srgbClr val="0000FF"/>
      </a:hlink>
      <a:folHlink>
        <a:srgbClr val="800080"/>
      </a:folHlink>
    </a:clrScheme>
    <a:fontScheme name="USZ_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  <a:ln w="5715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65</Words>
  <Application>Microsoft Office PowerPoint</Application>
  <PresentationFormat>Bildschirmpräsentation (4:3)</PresentationFormat>
  <Paragraphs>24</Paragraphs>
  <Slides>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Symbol</vt:lpstr>
      <vt:lpstr>Wingdings</vt:lpstr>
      <vt:lpstr>WISSModul</vt:lpstr>
      <vt:lpstr>Aktivitäten starten</vt:lpstr>
      <vt:lpstr>Aktivitäten starten</vt:lpstr>
      <vt:lpstr>Aktivitäten starten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Benutzereingabe</dc:title>
  <dc:creator>didier.buclin@wiss.ch</dc:creator>
  <cp:lastModifiedBy>didier.buclin@wiss.ch</cp:lastModifiedBy>
  <cp:revision>4</cp:revision>
  <dcterms:created xsi:type="dcterms:W3CDTF">2018-01-12T15:00:11Z</dcterms:created>
  <dcterms:modified xsi:type="dcterms:W3CDTF">2019-06-12T13:21:00Z</dcterms:modified>
</cp:coreProperties>
</file>