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020"/>
    <a:srgbClr val="96588A"/>
    <a:srgbClr val="117300"/>
    <a:srgbClr val="3899EC"/>
    <a:srgbClr val="FAAD4D"/>
    <a:srgbClr val="F4F6F8"/>
    <a:srgbClr val="1B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059D-1042-A34C-A641-B247EF041193}" type="datetimeFigureOut">
              <a:rPr lang="de-DE" smtClean="0"/>
              <a:t>03.04.19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5A48-5B78-B74E-BDB9-95C6EC31A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 dirty="0">
                <a:solidFill>
                  <a:srgbClr val="CC202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  <a:ln>
            <a:noFill/>
          </a:ln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195354"/>
          </a:xfrm>
        </p:spPr>
        <p:txBody>
          <a:bodyPr/>
          <a:lstStyle>
            <a:lvl1pPr marL="384048" indent="-384048">
              <a:buFont typeface="Systemschrift"/>
              <a:buChar char="\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33C9CC9-B98B-B541-8849-6C3638BE7FD1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CC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A756-A419-384E-97D6-F35D1729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Kali Linux</a:t>
            </a:r>
            <a:b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</a:br>
            <a:r>
              <a:rPr lang="de-DE" sz="2400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 </a:t>
            </a:r>
            <a:endParaRPr lang="de-DE" b="1" cap="none" dirty="0">
              <a:latin typeface="Candara" panose="020E0502030303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18D18-A9E1-8E4B-96CC-12CD10CC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15" y="3956279"/>
            <a:ext cx="9383056" cy="1086237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Dennis Lee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Marcel Gertsch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577A2A0-375F-7C47-90EA-08CCEA8FDD59}"/>
              </a:ext>
            </a:extLst>
          </p:cNvPr>
          <p:cNvCxnSpPr/>
          <p:nvPr/>
        </p:nvCxnSpPr>
        <p:spPr>
          <a:xfrm>
            <a:off x="4372708" y="3429000"/>
            <a:ext cx="34465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008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76BF-FEFA-4642-8302-0F70F932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DD88B-AB51-0242-BDF1-0EE17B91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"Kali Linux"?</a:t>
            </a:r>
          </a:p>
          <a:p>
            <a:r>
              <a:rPr lang="de-DE" dirty="0"/>
              <a:t>Wie man's installiert</a:t>
            </a:r>
          </a:p>
          <a:p>
            <a:r>
              <a:rPr lang="de-DE" dirty="0"/>
              <a:t>Ein paar Fakten über Kali</a:t>
            </a:r>
          </a:p>
          <a:p>
            <a:r>
              <a:rPr lang="de-DE" dirty="0"/>
              <a:t>Demonstration ( </a:t>
            </a:r>
            <a:r>
              <a:rPr lang="de-DE" dirty="0" err="1"/>
              <a:t>wpscan</a:t>
            </a:r>
            <a:r>
              <a:rPr lang="de-DE" dirty="0"/>
              <a:t> – </a:t>
            </a:r>
            <a:r>
              <a:rPr lang="de-DE" dirty="0" err="1"/>
              <a:t>nmap</a:t>
            </a:r>
            <a:r>
              <a:rPr lang="de-DE" dirty="0"/>
              <a:t> – </a:t>
            </a:r>
            <a:r>
              <a:rPr lang="de-DE" dirty="0" err="1"/>
              <a:t>john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ripper</a:t>
            </a:r>
            <a:r>
              <a:rPr lang="de-DE" dirty="0"/>
              <a:t> 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1114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DD121-4528-5945-B6B9-C1028D6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Kali Linux </a:t>
            </a:r>
            <a:r>
              <a:rPr lang="de-DE" dirty="0"/>
              <a:t>-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ABA59-FDB1-4A41-BB0D-1A73D182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Linux Distribution basierend auf Debian</a:t>
            </a:r>
          </a:p>
          <a:p>
            <a:r>
              <a:rPr lang="de-DE" dirty="0"/>
              <a:t>"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penetration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, </a:t>
            </a:r>
            <a:r>
              <a:rPr lang="de-DE" dirty="0" err="1"/>
              <a:t>ever</a:t>
            </a:r>
            <a:r>
              <a:rPr lang="de-DE" dirty="0"/>
              <a:t>."</a:t>
            </a:r>
          </a:p>
          <a:p>
            <a:r>
              <a:rPr lang="de-DE" dirty="0"/>
              <a:t>Diverse </a:t>
            </a:r>
            <a:r>
              <a:rPr lang="de-DE" dirty="0" err="1"/>
              <a:t>Pentesting</a:t>
            </a:r>
            <a:r>
              <a:rPr lang="de-DE" dirty="0"/>
              <a:t> Programme</a:t>
            </a:r>
          </a:p>
        </p:txBody>
      </p:sp>
    </p:spTree>
    <p:extLst>
      <p:ext uri="{BB962C8B-B14F-4D97-AF65-F5344CB8AC3E}">
        <p14:creationId xmlns:p14="http://schemas.microsoft.com/office/powerpoint/2010/main" val="38664858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DC67-A2B7-8A4C-A50C-DA9267E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Kali Linux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67DFD-2BE0-4241-B242-62044EDE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kali.org</a:t>
            </a:r>
            <a:r>
              <a:rPr lang="de-DE" dirty="0"/>
              <a:t>/</a:t>
            </a:r>
            <a:r>
              <a:rPr lang="de-DE" dirty="0" err="1"/>
              <a:t>downloads</a:t>
            </a:r>
            <a:endParaRPr lang="de-DE" dirty="0"/>
          </a:p>
          <a:p>
            <a:r>
              <a:rPr lang="en" dirty="0" err="1"/>
              <a:t>Mindestanforderungen</a:t>
            </a:r>
            <a:endParaRPr lang="en" dirty="0"/>
          </a:p>
          <a:p>
            <a:pPr lvl="1"/>
            <a:r>
              <a:rPr lang="en" dirty="0"/>
              <a:t>minimum 1GB Hard Disk</a:t>
            </a:r>
          </a:p>
          <a:p>
            <a:pPr lvl="1"/>
            <a:r>
              <a:rPr lang="de-CH" dirty="0"/>
              <a:t>m</a:t>
            </a:r>
            <a:r>
              <a:rPr lang="en" dirty="0" err="1"/>
              <a:t>inimum</a:t>
            </a:r>
            <a:r>
              <a:rPr lang="en" dirty="0"/>
              <a:t> 512MB RAM</a:t>
            </a:r>
          </a:p>
          <a:p>
            <a:pPr lvl="1"/>
            <a:r>
              <a:rPr lang="en" dirty="0"/>
              <a:t>bootable CD-DVD drive / USB stick </a:t>
            </a:r>
            <a:r>
              <a:rPr lang="en" dirty="0" err="1"/>
              <a:t>oder</a:t>
            </a:r>
            <a:r>
              <a:rPr lang="en" dirty="0"/>
              <a:t> </a:t>
            </a:r>
            <a:r>
              <a:rPr lang="en" dirty="0" err="1"/>
              <a:t>eine</a:t>
            </a:r>
            <a:r>
              <a:rPr lang="en" dirty="0"/>
              <a:t> </a:t>
            </a:r>
            <a:r>
              <a:rPr lang="en" dirty="0" err="1"/>
              <a:t>virtuelle</a:t>
            </a:r>
            <a:r>
              <a:rPr lang="en" dirty="0"/>
              <a:t> </a:t>
            </a:r>
            <a:r>
              <a:rPr lang="en" dirty="0" err="1"/>
              <a:t>Maschine</a:t>
            </a:r>
            <a:endParaRPr lang="en" dirty="0"/>
          </a:p>
          <a:p>
            <a:r>
              <a:rPr lang="de-DE" dirty="0"/>
              <a:t>Verfügbar für PC &amp; Handy</a:t>
            </a:r>
          </a:p>
        </p:txBody>
      </p:sp>
    </p:spTree>
    <p:extLst>
      <p:ext uri="{BB962C8B-B14F-4D97-AF65-F5344CB8AC3E}">
        <p14:creationId xmlns:p14="http://schemas.microsoft.com/office/powerpoint/2010/main" val="40874451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5CB38-F426-014B-9EFE-0EC54037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</a:t>
            </a:r>
            <a:r>
              <a:rPr lang="de-DE" b="1" dirty="0"/>
              <a:t>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DF06C-4603-5A4B-8749-215AC30C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Hauptentwickler</a:t>
            </a:r>
          </a:p>
          <a:p>
            <a:pPr lvl="1"/>
            <a:r>
              <a:rPr lang="de-DE" dirty="0"/>
              <a:t>Muts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Lead Entwickler</a:t>
            </a:r>
          </a:p>
          <a:p>
            <a:pPr lvl="1"/>
            <a:r>
              <a:rPr lang="de-DE" dirty="0" err="1"/>
              <a:t>Dookie</a:t>
            </a:r>
            <a:r>
              <a:rPr lang="de-DE" dirty="0"/>
              <a:t>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Offensive Security </a:t>
            </a:r>
            <a:r>
              <a:rPr lang="de-DE" dirty="0" err="1"/>
              <a:t>Instructor</a:t>
            </a:r>
            <a:endParaRPr lang="de-DE" dirty="0"/>
          </a:p>
          <a:p>
            <a:pPr lvl="1"/>
            <a:r>
              <a:rPr lang="de-DE" dirty="0" err="1"/>
              <a:t>Buxy</a:t>
            </a:r>
            <a:r>
              <a:rPr lang="de-DE" dirty="0"/>
              <a:t>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Debian Entwickler</a:t>
            </a:r>
          </a:p>
          <a:p>
            <a:r>
              <a:rPr lang="de-DE" dirty="0"/>
              <a:t>Release 2013; aktuellster Release 2019.1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1413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1267B-FDF4-624A-B152-E4C64EBD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FACEC-9A25-6947-BAF0-4EE35A8B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5"/>
            <a:ext cx="9601200" cy="4746339"/>
          </a:xfrm>
        </p:spPr>
        <p:txBody>
          <a:bodyPr>
            <a:normAutofit/>
          </a:bodyPr>
          <a:lstStyle/>
          <a:p>
            <a:r>
              <a:rPr lang="de-DE" dirty="0" err="1"/>
              <a:t>wpscan</a:t>
            </a:r>
            <a:endParaRPr lang="de-DE" dirty="0"/>
          </a:p>
          <a:p>
            <a:pPr lvl="1"/>
            <a:r>
              <a:rPr lang="de-DE" dirty="0"/>
              <a:t>Black Box Schwachstellenscanner für Wordpress Seiten</a:t>
            </a:r>
          </a:p>
          <a:p>
            <a:pPr lvl="1"/>
            <a:r>
              <a:rPr lang="de-DE" dirty="0"/>
              <a:t>Jegliche Informationen werden ausgelesen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Plugins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Users )</a:t>
            </a:r>
          </a:p>
          <a:p>
            <a:pPr lvl="1"/>
            <a:r>
              <a:rPr lang="de-DE" dirty="0" err="1">
                <a:solidFill>
                  <a:srgbClr val="CC2020"/>
                </a:solidFill>
              </a:rPr>
              <a:t>wpscan</a:t>
            </a:r>
            <a:r>
              <a:rPr lang="de-DE" dirty="0">
                <a:solidFill>
                  <a:srgbClr val="CC2020"/>
                </a:solidFill>
              </a:rPr>
              <a:t> - -</a:t>
            </a:r>
            <a:r>
              <a:rPr lang="de-DE" dirty="0" err="1">
                <a:solidFill>
                  <a:srgbClr val="CC2020"/>
                </a:solidFill>
              </a:rPr>
              <a:t>url</a:t>
            </a:r>
            <a:r>
              <a:rPr lang="de-DE" dirty="0">
                <a:solidFill>
                  <a:srgbClr val="CC2020"/>
                </a:solidFill>
              </a:rPr>
              <a:t> https://.... - -</a:t>
            </a:r>
            <a:r>
              <a:rPr lang="de-DE" dirty="0" err="1">
                <a:solidFill>
                  <a:srgbClr val="CC2020"/>
                </a:solidFill>
              </a:rPr>
              <a:t>enumerate</a:t>
            </a:r>
            <a:r>
              <a:rPr lang="de-DE" dirty="0">
                <a:solidFill>
                  <a:srgbClr val="CC2020"/>
                </a:solidFill>
              </a:rPr>
              <a:t> </a:t>
            </a:r>
            <a:r>
              <a:rPr lang="de-DE" dirty="0" err="1">
                <a:solidFill>
                  <a:srgbClr val="CC2020"/>
                </a:solidFill>
              </a:rPr>
              <a:t>u</a:t>
            </a:r>
            <a:endParaRPr lang="de-DE" dirty="0">
              <a:solidFill>
                <a:srgbClr val="CC2020"/>
              </a:solidFill>
            </a:endParaRPr>
          </a:p>
          <a:p>
            <a:r>
              <a:rPr lang="de-DE" dirty="0" err="1"/>
              <a:t>nmap</a:t>
            </a:r>
            <a:endParaRPr lang="de-DE" dirty="0"/>
          </a:p>
          <a:p>
            <a:pPr lvl="1"/>
            <a:r>
              <a:rPr lang="de-DE" dirty="0"/>
              <a:t>Scannen und Auswerten von Hosts (Portscanner)</a:t>
            </a:r>
          </a:p>
          <a:p>
            <a:pPr lvl="1"/>
            <a:r>
              <a:rPr lang="de-DE" dirty="0" err="1">
                <a:solidFill>
                  <a:srgbClr val="CC2020"/>
                </a:solidFill>
              </a:rPr>
              <a:t>nmap</a:t>
            </a:r>
            <a:r>
              <a:rPr lang="de-DE" dirty="0">
                <a:solidFill>
                  <a:srgbClr val="CC2020"/>
                </a:solidFill>
              </a:rPr>
              <a:t> -</a:t>
            </a:r>
            <a:r>
              <a:rPr lang="de-CH" i="0" dirty="0">
                <a:solidFill>
                  <a:srgbClr val="CC2020"/>
                </a:solidFill>
              </a:rPr>
              <a:t>v -A -</a:t>
            </a:r>
            <a:r>
              <a:rPr lang="de-CH" i="0" dirty="0" err="1">
                <a:solidFill>
                  <a:srgbClr val="CC2020"/>
                </a:solidFill>
              </a:rPr>
              <a:t>sV</a:t>
            </a:r>
            <a:r>
              <a:rPr lang="de-CH" i="0" dirty="0">
                <a:solidFill>
                  <a:srgbClr val="CC2020"/>
                </a:solidFill>
              </a:rPr>
              <a:t> </a:t>
            </a:r>
            <a:r>
              <a:rPr lang="de-CH" i="0" dirty="0" err="1">
                <a:solidFill>
                  <a:srgbClr val="CC2020"/>
                </a:solidFill>
              </a:rPr>
              <a:t>url</a:t>
            </a:r>
            <a:r>
              <a:rPr lang="de-CH" i="0" dirty="0">
                <a:solidFill>
                  <a:srgbClr val="CC2020"/>
                </a:solidFill>
              </a:rPr>
              <a:t> 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Verbose Mode / </a:t>
            </a:r>
            <a:r>
              <a:rPr lang="de-CH" i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Traceroute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OS- &amp; </a:t>
            </a:r>
            <a:r>
              <a:rPr lang="de-CH" i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Versiondetecting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Zum Testen von Authentifizierungseinrichtungen und Passwörter</a:t>
            </a:r>
          </a:p>
          <a:p>
            <a:pPr lvl="1"/>
            <a:r>
              <a:rPr lang="de-DE" dirty="0" err="1"/>
              <a:t>zip</a:t>
            </a:r>
            <a:r>
              <a:rPr lang="de-DE" dirty="0"/>
              <a:t> </a:t>
            </a:r>
            <a:r>
              <a:rPr lang="de-DE" dirty="0" err="1"/>
              <a:t>lol.zip</a:t>
            </a:r>
            <a:r>
              <a:rPr lang="de-DE" dirty="0"/>
              <a:t> </a:t>
            </a:r>
            <a:r>
              <a:rPr lang="de-DE" dirty="0" err="1"/>
              <a:t>lol.txt</a:t>
            </a:r>
            <a:r>
              <a:rPr lang="de-DE" dirty="0"/>
              <a:t> - -</a:t>
            </a:r>
            <a:r>
              <a:rPr lang="de-DE" dirty="0" err="1"/>
              <a:t>encrypt</a:t>
            </a:r>
            <a:endParaRPr lang="de-DE" dirty="0"/>
          </a:p>
          <a:p>
            <a:pPr lvl="1"/>
            <a:r>
              <a:rPr lang="de-DE" dirty="0"/>
              <a:t>zip2john </a:t>
            </a:r>
            <a:r>
              <a:rPr lang="de-DE" dirty="0" err="1"/>
              <a:t>lol.zip</a:t>
            </a: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Hash abspeichern (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hash.txt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john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hash.txt</a:t>
            </a:r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671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205</Words>
  <Application>Microsoft Macintosh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Candara</vt:lpstr>
      <vt:lpstr>Franklin Gothic Book</vt:lpstr>
      <vt:lpstr>Systemschrift</vt:lpstr>
      <vt:lpstr>Ausschnitt</vt:lpstr>
      <vt:lpstr>Kali Linux  </vt:lpstr>
      <vt:lpstr>Ablauf</vt:lpstr>
      <vt:lpstr>Kali Linux - was ist das?</vt:lpstr>
      <vt:lpstr>Kali Linux installieren</vt:lpstr>
      <vt:lpstr>Ein paar Fakten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E-SHOP</dc:title>
  <dc:creator>Marcel Gertsch</dc:creator>
  <cp:lastModifiedBy>Marcel Gertsch</cp:lastModifiedBy>
  <cp:revision>140</cp:revision>
  <dcterms:created xsi:type="dcterms:W3CDTF">2019-02-18T10:58:06Z</dcterms:created>
  <dcterms:modified xsi:type="dcterms:W3CDTF">2019-04-03T08:46:22Z</dcterms:modified>
</cp:coreProperties>
</file>