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1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 dirty="0">
                <a:solidFill>
                  <a:srgbClr val="CC2020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  <a:ln>
            <a:noFill/>
          </a:ln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2046"/>
            <a:ext cx="9601200" cy="4195354"/>
          </a:xfrm>
        </p:spPr>
        <p:txBody>
          <a:bodyPr/>
          <a:lstStyle>
            <a:lvl1pPr marL="384048" indent="-384048">
              <a:buFont typeface="Systemschrift"/>
              <a:buChar char="\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33C9CC9-B98B-B541-8849-6C3638BE7FD1}"/>
              </a:ext>
            </a:extLst>
          </p:cNvPr>
          <p:cNvCxnSpPr/>
          <p:nvPr userDrawn="1"/>
        </p:nvCxnSpPr>
        <p:spPr>
          <a:xfrm>
            <a:off x="1377587" y="134547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CC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5A756-A419-384E-97D6-F35D1729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Museum ENTER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418D18-A9E1-8E4B-96CC-12CD10CC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15" y="3956279"/>
            <a:ext cx="9383056" cy="1086237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Dennis Lee </a:t>
            </a:r>
            <a:r>
              <a:rPr lang="de-DE" dirty="0">
                <a:solidFill>
                  <a:srgbClr val="CC2020"/>
                </a:solidFill>
                <a:latin typeface="Candara" panose="020E0502030303020204" pitchFamily="34" charset="0"/>
                <a:cs typeface="Mina" panose="02000503000000000000" pitchFamily="2" charset="0"/>
              </a:rPr>
              <a:t>| |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Marcel Gertsch </a:t>
            </a:r>
            <a:r>
              <a:rPr lang="de-DE" dirty="0">
                <a:solidFill>
                  <a:srgbClr val="CC2020"/>
                </a:solidFill>
                <a:latin typeface="Candara" panose="020E0502030303020204" pitchFamily="34" charset="0"/>
                <a:cs typeface="Mina" panose="02000503000000000000" pitchFamily="2" charset="0"/>
              </a:rPr>
              <a:t>| |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Noé Lüthold</a:t>
            </a:r>
          </a:p>
        </p:txBody>
      </p:sp>
    </p:spTree>
    <p:extLst>
      <p:ext uri="{BB962C8B-B14F-4D97-AF65-F5344CB8AC3E}">
        <p14:creationId xmlns:p14="http://schemas.microsoft.com/office/powerpoint/2010/main" val="5095008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5242C-3BC9-F440-AE79-728C39D9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DE" b="1" dirty="0"/>
              <a:t>asdf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28DC4-E5B7-0941-A4CD-83083E74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6549"/>
            <a:ext cx="9601200" cy="4090851"/>
          </a:xfrm>
        </p:spPr>
        <p:txBody>
          <a:bodyPr>
            <a:normAutofit/>
          </a:bodyPr>
          <a:lstStyle/>
          <a:p>
            <a:r>
              <a:rPr lang="de-CH" dirty="0"/>
              <a:t>asdf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577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14</Words>
  <Application>Microsoft Macintosh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Candara</vt:lpstr>
      <vt:lpstr>Franklin Gothic Book</vt:lpstr>
      <vt:lpstr>Systemschrift</vt:lpstr>
      <vt:lpstr>Ausschnitt</vt:lpstr>
      <vt:lpstr>Museum ENTER</vt:lpstr>
      <vt:lpstr>asdf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E-SHOP</dc:title>
  <dc:creator>Marcel Gertsch</dc:creator>
  <cp:lastModifiedBy>Marcel Gertsch</cp:lastModifiedBy>
  <cp:revision>22</cp:revision>
  <dcterms:created xsi:type="dcterms:W3CDTF">2019-02-18T10:58:06Z</dcterms:created>
  <dcterms:modified xsi:type="dcterms:W3CDTF">2019-05-23T11:13:17Z</dcterms:modified>
</cp:coreProperties>
</file>