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66E0F509-7194-4280-80FA-B2D1588C823B}" type="datetimeFigureOut">
              <a:rPr lang="de-CH" smtClean="0"/>
              <a:t>29.05.2019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5D6AC45D-87BF-4016-B6C7-02480F06D26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80971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0F509-7194-4280-80FA-B2D1588C823B}" type="datetimeFigureOut">
              <a:rPr lang="de-CH" smtClean="0"/>
              <a:t>29.05.2019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AC45D-87BF-4016-B6C7-02480F06D26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5895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0F509-7194-4280-80FA-B2D1588C823B}" type="datetimeFigureOut">
              <a:rPr lang="de-CH" smtClean="0"/>
              <a:t>29.05.2019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AC45D-87BF-4016-B6C7-02480F06D26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493797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0F509-7194-4280-80FA-B2D1588C823B}" type="datetimeFigureOut">
              <a:rPr lang="de-CH" smtClean="0"/>
              <a:t>29.05.2019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AC45D-87BF-4016-B6C7-02480F06D26A}" type="slidenum">
              <a:rPr lang="de-CH" smtClean="0"/>
              <a:t>‹Nr.›</a:t>
            </a:fld>
            <a:endParaRPr lang="de-CH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27871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0F509-7194-4280-80FA-B2D1588C823B}" type="datetimeFigureOut">
              <a:rPr lang="de-CH" smtClean="0"/>
              <a:t>29.05.2019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AC45D-87BF-4016-B6C7-02480F06D26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731216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0F509-7194-4280-80FA-B2D1588C823B}" type="datetimeFigureOut">
              <a:rPr lang="de-CH" smtClean="0"/>
              <a:t>29.05.2019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AC45D-87BF-4016-B6C7-02480F06D26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233547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0F509-7194-4280-80FA-B2D1588C823B}" type="datetimeFigureOut">
              <a:rPr lang="de-CH" smtClean="0"/>
              <a:t>29.05.2019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AC45D-87BF-4016-B6C7-02480F06D26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919330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0F509-7194-4280-80FA-B2D1588C823B}" type="datetimeFigureOut">
              <a:rPr lang="de-CH" smtClean="0"/>
              <a:t>29.05.2019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AC45D-87BF-4016-B6C7-02480F06D26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922761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0F509-7194-4280-80FA-B2D1588C823B}" type="datetimeFigureOut">
              <a:rPr lang="de-CH" smtClean="0"/>
              <a:t>29.05.2019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AC45D-87BF-4016-B6C7-02480F06D26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47398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0F509-7194-4280-80FA-B2D1588C823B}" type="datetimeFigureOut">
              <a:rPr lang="de-CH" smtClean="0"/>
              <a:t>29.05.2019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AC45D-87BF-4016-B6C7-02480F06D26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21793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0F509-7194-4280-80FA-B2D1588C823B}" type="datetimeFigureOut">
              <a:rPr lang="de-CH" smtClean="0"/>
              <a:t>29.05.2019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AC45D-87BF-4016-B6C7-02480F06D26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55175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0F509-7194-4280-80FA-B2D1588C823B}" type="datetimeFigureOut">
              <a:rPr lang="de-CH" smtClean="0"/>
              <a:t>29.05.2019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AC45D-87BF-4016-B6C7-02480F06D26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70580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0F509-7194-4280-80FA-B2D1588C823B}" type="datetimeFigureOut">
              <a:rPr lang="de-CH" smtClean="0"/>
              <a:t>29.05.2019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AC45D-87BF-4016-B6C7-02480F06D26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03914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0F509-7194-4280-80FA-B2D1588C823B}" type="datetimeFigureOut">
              <a:rPr lang="de-CH" smtClean="0"/>
              <a:t>29.05.2019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AC45D-87BF-4016-B6C7-02480F06D26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53781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0F509-7194-4280-80FA-B2D1588C823B}" type="datetimeFigureOut">
              <a:rPr lang="de-CH" smtClean="0"/>
              <a:t>29.05.2019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AC45D-87BF-4016-B6C7-02480F06D26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00771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0F509-7194-4280-80FA-B2D1588C823B}" type="datetimeFigureOut">
              <a:rPr lang="de-CH" smtClean="0"/>
              <a:t>29.05.2019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AC45D-87BF-4016-B6C7-02480F06D26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857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0F509-7194-4280-80FA-B2D1588C823B}" type="datetimeFigureOut">
              <a:rPr lang="de-CH" smtClean="0"/>
              <a:t>29.05.2019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AC45D-87BF-4016-B6C7-02480F06D26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07892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E0F509-7194-4280-80FA-B2D1588C823B}" type="datetimeFigureOut">
              <a:rPr lang="de-CH" smtClean="0"/>
              <a:t>29.05.2019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AC45D-87BF-4016-B6C7-02480F06D26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552248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:p14="http://schemas.microsoft.com/office/powerpoint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15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6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7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8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9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0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1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2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3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4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5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6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7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8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9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0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1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2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3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4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A4B4861E-A187-45FD-8949-570174DAEF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2328334"/>
            <a:ext cx="6858000" cy="1367896"/>
          </a:xfrm>
        </p:spPr>
        <p:txBody>
          <a:bodyPr>
            <a:normAutofit fontScale="90000"/>
          </a:bodyPr>
          <a:lstStyle/>
          <a:p>
            <a:pPr algn="ctr"/>
            <a:r>
              <a:rPr lang="de-CH" dirty="0">
                <a:solidFill>
                  <a:srgbClr val="FFFFFF"/>
                </a:solidFill>
              </a:rPr>
              <a:t>Fallstudie </a:t>
            </a:r>
            <a:r>
              <a:rPr lang="de-CH" dirty="0" err="1">
                <a:solidFill>
                  <a:srgbClr val="FFFFFF"/>
                </a:solidFill>
              </a:rPr>
              <a:t>fer</a:t>
            </a:r>
            <a:r>
              <a:rPr lang="de-CH" dirty="0">
                <a:solidFill>
                  <a:srgbClr val="FFFFFF"/>
                </a:solidFill>
              </a:rPr>
              <a:t>-consulting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486DFA0-CA4D-4551-AD06-64DD9C75FE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1" y="3602038"/>
            <a:ext cx="6857999" cy="953029"/>
          </a:xfrm>
        </p:spPr>
        <p:txBody>
          <a:bodyPr>
            <a:normAutofit/>
          </a:bodyPr>
          <a:lstStyle/>
          <a:p>
            <a:pPr algn="ctr"/>
            <a:r>
              <a:rPr lang="de-CH" dirty="0">
                <a:solidFill>
                  <a:schemeClr val="bg2"/>
                </a:solidFill>
              </a:rPr>
              <a:t>Dennis Lee | Marcel Gertsch | Noé Lüthold</a:t>
            </a:r>
          </a:p>
        </p:txBody>
      </p:sp>
    </p:spTree>
    <p:extLst>
      <p:ext uri="{BB962C8B-B14F-4D97-AF65-F5344CB8AC3E}">
        <p14:creationId xmlns:p14="http://schemas.microsoft.com/office/powerpoint/2010/main" val="10159107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01C8E9B8-B65F-4046-BAA7-D2BB7A759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de-CH" sz="4000" dirty="0"/>
              <a:t>Review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53648E8-7FD6-4C10-95E0-D3C76D2281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500" y="2249487"/>
            <a:ext cx="9840911" cy="3541714"/>
          </a:xfrm>
        </p:spPr>
        <p:txBody>
          <a:bodyPr anchor="t">
            <a:normAutofit/>
          </a:bodyPr>
          <a:lstStyle/>
          <a:p>
            <a:r>
              <a:rPr lang="de-CH" dirty="0"/>
              <a:t>Implementierte User-Stories</a:t>
            </a:r>
            <a:br>
              <a:rPr lang="de-CH" dirty="0"/>
            </a:br>
            <a:r>
              <a:rPr lang="de-CH" dirty="0"/>
              <a:t>User-Story 3</a:t>
            </a:r>
          </a:p>
          <a:p>
            <a:r>
              <a:rPr lang="de-CH" dirty="0"/>
              <a:t>Zeiteischätzung</a:t>
            </a:r>
            <a:br>
              <a:rPr lang="de-CH" dirty="0"/>
            </a:br>
            <a:r>
              <a:rPr lang="de-CH" dirty="0"/>
              <a:t>Etwas fehlerhaft</a:t>
            </a:r>
          </a:p>
          <a:p>
            <a:r>
              <a:rPr lang="de-CH" dirty="0"/>
              <a:t>Sprint Ziel</a:t>
            </a:r>
            <a:br>
              <a:rPr lang="de-CH" dirty="0"/>
            </a:br>
            <a:r>
              <a:rPr lang="de-CH" dirty="0"/>
              <a:t>noch nicht erreicht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9078382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01C8E9B8-B65F-4046-BAA7-D2BB7A759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de-CH" sz="4000" dirty="0"/>
              <a:t>Retroperspektive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53648E8-7FD6-4C10-95E0-D3C76D2281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500" y="2249487"/>
            <a:ext cx="9840911" cy="4167188"/>
          </a:xfrm>
        </p:spPr>
        <p:txBody>
          <a:bodyPr anchor="t">
            <a:normAutofit/>
          </a:bodyPr>
          <a:lstStyle/>
          <a:p>
            <a:r>
              <a:rPr lang="de-CH" dirty="0"/>
              <a:t>Weniger</a:t>
            </a:r>
            <a:br>
              <a:rPr lang="de-CH" dirty="0"/>
            </a:br>
            <a:r>
              <a:rPr lang="de-CH" dirty="0"/>
              <a:t>Pausen </a:t>
            </a:r>
          </a:p>
          <a:p>
            <a:r>
              <a:rPr lang="de-CH" dirty="0"/>
              <a:t>Mehr</a:t>
            </a:r>
            <a:br>
              <a:rPr lang="de-CH" dirty="0"/>
            </a:br>
            <a:r>
              <a:rPr lang="de-CH" dirty="0"/>
              <a:t>Erfolge Feiern</a:t>
            </a:r>
          </a:p>
          <a:p>
            <a:r>
              <a:rPr lang="de-CH" dirty="0"/>
              <a:t>Ab sofort</a:t>
            </a:r>
            <a:br>
              <a:rPr lang="de-CH" dirty="0"/>
            </a:br>
            <a:r>
              <a:rPr lang="de-CH" dirty="0"/>
              <a:t>Backlog Pflege</a:t>
            </a:r>
          </a:p>
          <a:p>
            <a:r>
              <a:rPr lang="de-CH" dirty="0" err="1"/>
              <a:t>Stop</a:t>
            </a:r>
            <a:br>
              <a:rPr lang="de-CH" dirty="0"/>
            </a:br>
            <a:r>
              <a:rPr lang="de-CH" dirty="0"/>
              <a:t>Faulheit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1631485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01C8E9B8-B65F-4046-BAA7-D2BB7A759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969" y="255217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de-CH" sz="6000" dirty="0"/>
              <a:t>Implementierter Use-Case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17415131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01C8E9B8-B65F-4046-BAA7-D2BB7A759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969" y="255217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de-CH" sz="6000" dirty="0"/>
              <a:t>Fragen?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2931643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4AF085C0-3190-47A5-9679-E5E72ABE2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de-CH" sz="4000" dirty="0"/>
              <a:t>Ablauf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4E731B-128B-475E-8A03-13EAD96351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500" y="2249486"/>
            <a:ext cx="9840911" cy="3971925"/>
          </a:xfrm>
        </p:spPr>
        <p:txBody>
          <a:bodyPr anchor="t">
            <a:normAutofit/>
          </a:bodyPr>
          <a:lstStyle/>
          <a:p>
            <a:r>
              <a:rPr lang="de-CH" dirty="0"/>
              <a:t>Sprint 1 Backlog-Planung</a:t>
            </a:r>
          </a:p>
          <a:p>
            <a:r>
              <a:rPr lang="de-CH" dirty="0"/>
              <a:t>Sprint 1 Durchführung</a:t>
            </a:r>
          </a:p>
          <a:p>
            <a:r>
              <a:rPr lang="de-CH" dirty="0"/>
              <a:t>Überprüfung von Ergebnissen und Prozessen</a:t>
            </a:r>
          </a:p>
          <a:p>
            <a:r>
              <a:rPr lang="de-CH" dirty="0"/>
              <a:t>Verbesserungen und Anpassungen</a:t>
            </a:r>
          </a:p>
          <a:p>
            <a:r>
              <a:rPr lang="de-CH" dirty="0"/>
              <a:t>Review</a:t>
            </a:r>
          </a:p>
          <a:p>
            <a:r>
              <a:rPr lang="de-CH" dirty="0"/>
              <a:t>Retroperspektive</a:t>
            </a:r>
          </a:p>
          <a:p>
            <a:r>
              <a:rPr lang="de-CH" dirty="0"/>
              <a:t>Demo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9997562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01C8E9B8-B65F-4046-BAA7-D2BB7A759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 fontScale="90000"/>
          </a:bodyPr>
          <a:lstStyle/>
          <a:p>
            <a:pPr algn="ctr"/>
            <a:r>
              <a:rPr lang="de-CH" sz="4000" dirty="0"/>
              <a:t>Sprint 1 Backlog Planung</a:t>
            </a:r>
            <a:br>
              <a:rPr lang="de-CH" sz="4000" dirty="0"/>
            </a:br>
            <a:r>
              <a:rPr lang="de-CH" sz="4000" dirty="0"/>
              <a:t>Sprint Ziel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53648E8-7FD6-4C10-95E0-D3C76D2281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500" y="2249487"/>
            <a:ext cx="9840911" cy="3541714"/>
          </a:xfrm>
        </p:spPr>
        <p:txBody>
          <a:bodyPr anchor="t">
            <a:normAutofit/>
          </a:bodyPr>
          <a:lstStyle/>
          <a:p>
            <a:r>
              <a:rPr lang="de-CH" dirty="0"/>
              <a:t>Registrieren / Anmelden</a:t>
            </a:r>
          </a:p>
          <a:p>
            <a:r>
              <a:rPr lang="de-CH" dirty="0"/>
              <a:t>Projekte Erstellen</a:t>
            </a:r>
          </a:p>
          <a:p>
            <a:r>
              <a:rPr lang="de-CH" dirty="0"/>
              <a:t>Projekte freigeben &amp; suchen</a:t>
            </a:r>
          </a:p>
          <a:p>
            <a:r>
              <a:rPr lang="de-CH" dirty="0"/>
              <a:t>Anwendung bereit zur Verwendung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15676537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C8E9B8-B65F-4046-BAA7-D2BB7A759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CH" dirty="0"/>
              <a:t>Sprint 1 Backlog Planung</a:t>
            </a:r>
            <a:br>
              <a:rPr lang="de-CH" dirty="0"/>
            </a:br>
            <a:r>
              <a:rPr lang="de-CH" dirty="0"/>
              <a:t>Velocity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FA0F05E8-005C-4FF6-B73B-75349AFC63E1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653785030"/>
              </p:ext>
            </p:extLst>
          </p:nvPr>
        </p:nvGraphicFramePr>
        <p:xfrm>
          <a:off x="1141413" y="2249488"/>
          <a:ext cx="4878388" cy="29667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182012">
                  <a:extLst>
                    <a:ext uri="{9D8B030D-6E8A-4147-A177-3AD203B41FA5}">
                      <a16:colId xmlns:a16="http://schemas.microsoft.com/office/drawing/2014/main" val="2734962961"/>
                    </a:ext>
                  </a:extLst>
                </a:gridCol>
                <a:gridCol w="1696376">
                  <a:extLst>
                    <a:ext uri="{9D8B030D-6E8A-4147-A177-3AD203B41FA5}">
                      <a16:colId xmlns:a16="http://schemas.microsoft.com/office/drawing/2014/main" val="37585455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CH" dirty="0" err="1"/>
                        <a:t>Product</a:t>
                      </a:r>
                      <a:r>
                        <a:rPr lang="de-CH" dirty="0"/>
                        <a:t> Backlog Items</a:t>
                      </a:r>
                    </a:p>
                  </a:txBody>
                  <a:tcPr marL="45329" marR="45329"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Story Points</a:t>
                      </a:r>
                    </a:p>
                  </a:txBody>
                  <a:tcPr marL="45329" marR="45329"/>
                </a:tc>
                <a:extLst>
                  <a:ext uri="{0D108BD9-81ED-4DB2-BD59-A6C34878D82A}">
                    <a16:rowId xmlns:a16="http://schemas.microsoft.com/office/drawing/2014/main" val="3285006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Landing Page</a:t>
                      </a:r>
                    </a:p>
                  </a:txBody>
                  <a:tcPr marL="45329" marR="45329"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2</a:t>
                      </a:r>
                    </a:p>
                  </a:txBody>
                  <a:tcPr marL="45329" marR="45329"/>
                </a:tc>
                <a:extLst>
                  <a:ext uri="{0D108BD9-81ED-4DB2-BD59-A6C34878D82A}">
                    <a16:rowId xmlns:a16="http://schemas.microsoft.com/office/drawing/2014/main" val="1552084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SC: Profil erstellen</a:t>
                      </a:r>
                    </a:p>
                  </a:txBody>
                  <a:tcPr marL="45329" marR="45329"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3</a:t>
                      </a:r>
                    </a:p>
                  </a:txBody>
                  <a:tcPr marL="45329" marR="45329"/>
                </a:tc>
                <a:extLst>
                  <a:ext uri="{0D108BD9-81ED-4DB2-BD59-A6C34878D82A}">
                    <a16:rowId xmlns:a16="http://schemas.microsoft.com/office/drawing/2014/main" val="1796034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SC: Login</a:t>
                      </a:r>
                    </a:p>
                  </a:txBody>
                  <a:tcPr marL="45329" marR="45329"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2</a:t>
                      </a:r>
                    </a:p>
                  </a:txBody>
                  <a:tcPr marL="45329" marR="45329"/>
                </a:tc>
                <a:extLst>
                  <a:ext uri="{0D108BD9-81ED-4DB2-BD59-A6C34878D82A}">
                    <a16:rowId xmlns:a16="http://schemas.microsoft.com/office/drawing/2014/main" val="978668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SC: Logout</a:t>
                      </a:r>
                    </a:p>
                  </a:txBody>
                  <a:tcPr marL="45329" marR="45329"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1</a:t>
                      </a:r>
                    </a:p>
                  </a:txBody>
                  <a:tcPr marL="45329" marR="45329"/>
                </a:tc>
                <a:extLst>
                  <a:ext uri="{0D108BD9-81ED-4DB2-BD59-A6C34878D82A}">
                    <a16:rowId xmlns:a16="http://schemas.microsoft.com/office/drawing/2014/main" val="252468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PA: SCRUM Projekte erstellen</a:t>
                      </a:r>
                    </a:p>
                  </a:txBody>
                  <a:tcPr marL="45329" marR="45329"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3</a:t>
                      </a:r>
                    </a:p>
                  </a:txBody>
                  <a:tcPr marL="45329" marR="45329"/>
                </a:tc>
                <a:extLst>
                  <a:ext uri="{0D108BD9-81ED-4DB2-BD59-A6C34878D82A}">
                    <a16:rowId xmlns:a16="http://schemas.microsoft.com/office/drawing/2014/main" val="2703104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PA: Projekte freigeben</a:t>
                      </a:r>
                    </a:p>
                  </a:txBody>
                  <a:tcPr marL="45329" marR="45329"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1</a:t>
                      </a:r>
                    </a:p>
                  </a:txBody>
                  <a:tcPr marL="45329" marR="45329"/>
                </a:tc>
                <a:extLst>
                  <a:ext uri="{0D108BD9-81ED-4DB2-BD59-A6C34878D82A}">
                    <a16:rowId xmlns:a16="http://schemas.microsoft.com/office/drawing/2014/main" val="3922795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SC: Projekte suchen</a:t>
                      </a:r>
                    </a:p>
                  </a:txBody>
                  <a:tcPr marL="45329" marR="45329"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3</a:t>
                      </a:r>
                    </a:p>
                  </a:txBody>
                  <a:tcPr marL="45329" marR="45329"/>
                </a:tc>
                <a:extLst>
                  <a:ext uri="{0D108BD9-81ED-4DB2-BD59-A6C34878D82A}">
                    <a16:rowId xmlns:a16="http://schemas.microsoft.com/office/drawing/2014/main" val="269762123"/>
                  </a:ext>
                </a:extLst>
              </a:tr>
            </a:tbl>
          </a:graphicData>
        </a:graphic>
      </p:graphicFrame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788AB5E0-0B35-4B4B-B989-09285D7A57F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de-CH" sz="2200" b="1" dirty="0"/>
              <a:t>Velocity = 15</a:t>
            </a:r>
            <a:r>
              <a:rPr lang="de-CH" sz="2200" dirty="0"/>
              <a:t>: </a:t>
            </a:r>
            <a:br>
              <a:rPr lang="de-CH" sz="2200" dirty="0"/>
            </a:br>
            <a:r>
              <a:rPr lang="de-CH" sz="2200" dirty="0"/>
              <a:t>Alle Story Points Summieren</a:t>
            </a:r>
            <a:br>
              <a:rPr lang="de-CH" sz="2200" dirty="0"/>
            </a:br>
            <a:r>
              <a:rPr lang="de-CH" sz="2200" dirty="0"/>
              <a:t>2+3+2+1+3+1+3 = 15</a:t>
            </a:r>
          </a:p>
          <a:p>
            <a:r>
              <a:rPr lang="de-CH" sz="2200" b="1" dirty="0"/>
              <a:t>Durchschnittliche Velocity</a:t>
            </a:r>
            <a:r>
              <a:rPr lang="de-CH" sz="2200" dirty="0"/>
              <a:t>: </a:t>
            </a:r>
            <a:br>
              <a:rPr lang="de-CH" sz="2200" dirty="0"/>
            </a:br>
            <a:r>
              <a:rPr lang="de-CH" sz="2200" dirty="0"/>
              <a:t>Letzten 3 Sprints</a:t>
            </a:r>
          </a:p>
        </p:txBody>
      </p:sp>
    </p:spTree>
    <p:extLst>
      <p:ext uri="{BB962C8B-B14F-4D97-AF65-F5344CB8AC3E}">
        <p14:creationId xmlns:p14="http://schemas.microsoft.com/office/powerpoint/2010/main" val="36484049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01C8E9B8-B65F-4046-BAA7-D2BB7A759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 fontScale="90000"/>
          </a:bodyPr>
          <a:lstStyle/>
          <a:p>
            <a:pPr algn="ctr"/>
            <a:r>
              <a:rPr lang="de-CH" sz="4000" dirty="0"/>
              <a:t>Sprint 1 Backlog Planung</a:t>
            </a:r>
            <a:br>
              <a:rPr lang="de-CH" sz="4000" dirty="0"/>
            </a:br>
            <a:r>
              <a:rPr lang="de-CH" sz="4000" dirty="0"/>
              <a:t>Userstory Analyse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53648E8-7FD6-4C10-95E0-D3C76D2281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500" y="2249486"/>
            <a:ext cx="9840911" cy="4119565"/>
          </a:xfrm>
        </p:spPr>
        <p:txBody>
          <a:bodyPr anchor="t">
            <a:normAutofit/>
          </a:bodyPr>
          <a:lstStyle/>
          <a:p>
            <a:r>
              <a:rPr lang="de-CH" dirty="0"/>
              <a:t>Landing Page:</a:t>
            </a:r>
            <a:br>
              <a:rPr lang="de-CH" dirty="0"/>
            </a:br>
            <a:r>
              <a:rPr lang="de-CH" dirty="0"/>
              <a:t>Navigation, </a:t>
            </a:r>
            <a:r>
              <a:rPr lang="de-CH" dirty="0" err="1"/>
              <a:t>Welcoming</a:t>
            </a:r>
            <a:r>
              <a:rPr lang="de-CH" dirty="0"/>
              <a:t>-Content, </a:t>
            </a:r>
            <a:r>
              <a:rPr lang="de-CH" dirty="0" err="1"/>
              <a:t>Footer</a:t>
            </a:r>
            <a:r>
              <a:rPr lang="de-CH" dirty="0"/>
              <a:t>, Blaues Design</a:t>
            </a:r>
          </a:p>
          <a:p>
            <a:r>
              <a:rPr lang="de-CH" dirty="0"/>
              <a:t>Profil erstellen:</a:t>
            </a:r>
            <a:br>
              <a:rPr lang="de-CH" dirty="0"/>
            </a:br>
            <a:r>
              <a:rPr lang="de-CH" dirty="0"/>
              <a:t>Pop-Up Registrier-Formular</a:t>
            </a:r>
          </a:p>
          <a:p>
            <a:r>
              <a:rPr lang="de-CH" dirty="0"/>
              <a:t>Login</a:t>
            </a:r>
            <a:br>
              <a:rPr lang="de-CH" dirty="0"/>
            </a:br>
            <a:r>
              <a:rPr lang="de-CH" dirty="0"/>
              <a:t>Pop-Up Login-Formular</a:t>
            </a:r>
          </a:p>
          <a:p>
            <a:r>
              <a:rPr lang="de-CH" dirty="0"/>
              <a:t>Logout</a:t>
            </a:r>
            <a:br>
              <a:rPr lang="de-CH" dirty="0"/>
            </a:br>
            <a:r>
              <a:rPr lang="de-CH" dirty="0"/>
              <a:t>Pop-Up Benutzer Bestätigung</a:t>
            </a:r>
          </a:p>
          <a:p>
            <a:endParaRPr lang="de-CH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3049313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01C8E9B8-B65F-4046-BAA7-D2BB7A759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 fontScale="90000"/>
          </a:bodyPr>
          <a:lstStyle/>
          <a:p>
            <a:pPr algn="ctr"/>
            <a:r>
              <a:rPr lang="de-CH" sz="4000" dirty="0"/>
              <a:t>Sprint 1 Backlog Planung</a:t>
            </a:r>
            <a:br>
              <a:rPr lang="de-CH" sz="4000" dirty="0"/>
            </a:br>
            <a:r>
              <a:rPr lang="de-CH" sz="4000" dirty="0"/>
              <a:t>Userstory Analyse 2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53648E8-7FD6-4C10-95E0-D3C76D2281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500" y="2249487"/>
            <a:ext cx="9840911" cy="3541714"/>
          </a:xfrm>
        </p:spPr>
        <p:txBody>
          <a:bodyPr anchor="t">
            <a:normAutofit/>
          </a:bodyPr>
          <a:lstStyle/>
          <a:p>
            <a:r>
              <a:rPr lang="de-CH" dirty="0"/>
              <a:t>Projekt erstellen</a:t>
            </a:r>
            <a:br>
              <a:rPr lang="de-CH" dirty="0"/>
            </a:br>
            <a:r>
              <a:rPr lang="de-CH" dirty="0"/>
              <a:t>Formular auf neuer Seite</a:t>
            </a:r>
          </a:p>
          <a:p>
            <a:r>
              <a:rPr lang="de-CH" dirty="0"/>
              <a:t>Projekt freigeben</a:t>
            </a:r>
            <a:br>
              <a:rPr lang="de-CH" dirty="0"/>
            </a:br>
            <a:r>
              <a:rPr lang="de-CH" dirty="0"/>
              <a:t>Button beim erstellen &amp; bearbeiten</a:t>
            </a:r>
          </a:p>
          <a:p>
            <a:r>
              <a:rPr lang="de-CH" dirty="0"/>
              <a:t>Projekte suchen</a:t>
            </a:r>
            <a:br>
              <a:rPr lang="de-CH" dirty="0"/>
            </a:br>
            <a:r>
              <a:rPr lang="de-CH" dirty="0"/>
              <a:t>Darstellung aller öffentlicher Projekte &amp; Such / Filter Funktion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7142492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01C8E9B8-B65F-4046-BAA7-D2BB7A759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 fontScale="90000"/>
          </a:bodyPr>
          <a:lstStyle/>
          <a:p>
            <a:pPr algn="ctr"/>
            <a:r>
              <a:rPr lang="de-CH" sz="4000" dirty="0"/>
              <a:t>Sprint 1 Durchführung</a:t>
            </a:r>
            <a:br>
              <a:rPr lang="de-CH" sz="4000" dirty="0"/>
            </a:br>
            <a:r>
              <a:rPr lang="de-CH" sz="4000" dirty="0"/>
              <a:t> User-story Implementieren &amp; Testen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53648E8-7FD6-4C10-95E0-D3C76D2281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500" y="2249487"/>
            <a:ext cx="9840911" cy="3541714"/>
          </a:xfrm>
        </p:spPr>
        <p:txBody>
          <a:bodyPr anchor="t">
            <a:normAutofit/>
          </a:bodyPr>
          <a:lstStyle/>
          <a:p>
            <a:r>
              <a:rPr lang="de-CH" dirty="0"/>
              <a:t>Implementierte User-Story:</a:t>
            </a:r>
            <a:br>
              <a:rPr lang="de-CH" dirty="0"/>
            </a:br>
            <a:r>
              <a:rPr lang="de-CH" dirty="0"/>
              <a:t>Userstory 3: Funktionierendes Login</a:t>
            </a:r>
            <a:br>
              <a:rPr lang="de-CH" dirty="0"/>
            </a:br>
            <a:endParaRPr lang="de-CH" dirty="0"/>
          </a:p>
          <a:p>
            <a:r>
              <a:rPr lang="de-CH" dirty="0"/>
              <a:t>Implementiert &amp; Getestet:</a:t>
            </a:r>
            <a:br>
              <a:rPr lang="de-CH" dirty="0"/>
            </a:br>
            <a:r>
              <a:rPr lang="de-CH" dirty="0"/>
              <a:t>Funktioniert einwandfrei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5088226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01C8E9B8-B65F-4046-BAA7-D2BB7A759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 fontScale="90000"/>
          </a:bodyPr>
          <a:lstStyle/>
          <a:p>
            <a:pPr algn="ctr"/>
            <a:r>
              <a:rPr lang="de-CH" sz="4000" dirty="0"/>
              <a:t>Überprüfung von Ergebnissen &amp; Prozessen</a:t>
            </a:r>
            <a:br>
              <a:rPr lang="de-CH" sz="4000" dirty="0"/>
            </a:br>
            <a:r>
              <a:rPr lang="de-CH" sz="4000" dirty="0"/>
              <a:t>Sprintfortschritt messen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53648E8-7FD6-4C10-95E0-D3C76D2281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500" y="2249487"/>
            <a:ext cx="9840911" cy="3541714"/>
          </a:xfrm>
        </p:spPr>
        <p:txBody>
          <a:bodyPr anchor="t">
            <a:normAutofit/>
          </a:bodyPr>
          <a:lstStyle/>
          <a:p>
            <a:r>
              <a:rPr lang="de-CH" dirty="0"/>
              <a:t>User-Story 3</a:t>
            </a:r>
            <a:br>
              <a:rPr lang="de-CH" dirty="0"/>
            </a:br>
            <a:r>
              <a:rPr lang="de-CH" dirty="0"/>
              <a:t>Länger gedauert als erwartet</a:t>
            </a:r>
            <a:br>
              <a:rPr lang="de-CH" dirty="0"/>
            </a:br>
            <a:r>
              <a:rPr lang="de-CH" dirty="0"/>
              <a:t>Erfolgreich Implementiert &amp; Getestet</a:t>
            </a:r>
            <a:br>
              <a:rPr lang="de-CH" dirty="0"/>
            </a:br>
            <a:endParaRPr lang="de-CH" dirty="0"/>
          </a:p>
          <a:p>
            <a:r>
              <a:rPr lang="de-CH" dirty="0"/>
              <a:t>Abschätzung restlichen User Stories</a:t>
            </a:r>
            <a:br>
              <a:rPr lang="de-CH" dirty="0"/>
            </a:br>
            <a:r>
              <a:rPr lang="de-CH" dirty="0"/>
              <a:t>Hinterher mit der Zeit </a:t>
            </a:r>
            <a:br>
              <a:rPr lang="de-CH" dirty="0"/>
            </a:br>
            <a:r>
              <a:rPr lang="de-CH" dirty="0"/>
              <a:t>Noch nicht implementiert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8717284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01C8E9B8-B65F-4046-BAA7-D2BB7A759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de-CH" sz="4000" dirty="0"/>
              <a:t>Verbesserungen &amp; Anpassungen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53648E8-7FD6-4C10-95E0-D3C76D2281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500" y="2249487"/>
            <a:ext cx="9840911" cy="3541714"/>
          </a:xfrm>
        </p:spPr>
        <p:txBody>
          <a:bodyPr anchor="t">
            <a:normAutofit/>
          </a:bodyPr>
          <a:lstStyle/>
          <a:p>
            <a:r>
              <a:rPr lang="de-CH" dirty="0"/>
              <a:t>User-Story 3</a:t>
            </a:r>
            <a:br>
              <a:rPr lang="de-CH" dirty="0"/>
            </a:br>
            <a:r>
              <a:rPr lang="de-CH" dirty="0"/>
              <a:t>Link zu Registrieren</a:t>
            </a:r>
            <a:br>
              <a:rPr lang="de-CH" dirty="0"/>
            </a:br>
            <a:r>
              <a:rPr lang="de-CH" dirty="0"/>
              <a:t>User-Input filtern (Sicherheit)</a:t>
            </a:r>
            <a:br>
              <a:rPr lang="de-CH" dirty="0"/>
            </a:br>
            <a:endParaRPr lang="de-CH" dirty="0"/>
          </a:p>
          <a:p>
            <a:r>
              <a:rPr lang="de-CH" dirty="0"/>
              <a:t>Abschätzung restlicher User-Stories</a:t>
            </a:r>
            <a:br>
              <a:rPr lang="de-CH" dirty="0"/>
            </a:br>
            <a:r>
              <a:rPr lang="de-CH" dirty="0"/>
              <a:t>User-Input filtern (Sicherheit)</a:t>
            </a:r>
            <a:br>
              <a:rPr lang="de-CH" dirty="0"/>
            </a:br>
            <a:r>
              <a:rPr lang="de-CH" dirty="0"/>
              <a:t>Performance Optimierung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0030384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altkreis">
  <a:themeElements>
    <a:clrScheme name="Schaltkreis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Schaltkreis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chaltkreis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130</Words>
  <Application>Microsoft Office PowerPoint</Application>
  <PresentationFormat>Breitbild</PresentationFormat>
  <Paragraphs>63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6" baseType="lpstr">
      <vt:lpstr>Arial</vt:lpstr>
      <vt:lpstr>Tw Cen MT</vt:lpstr>
      <vt:lpstr>Schaltkreis</vt:lpstr>
      <vt:lpstr>Fallstudie fer-consulting</vt:lpstr>
      <vt:lpstr>Ablauf</vt:lpstr>
      <vt:lpstr>Sprint 1 Backlog Planung Sprint Ziel</vt:lpstr>
      <vt:lpstr>Sprint 1 Backlog Planung Velocity</vt:lpstr>
      <vt:lpstr>Sprint 1 Backlog Planung Userstory Analyse</vt:lpstr>
      <vt:lpstr>Sprint 1 Backlog Planung Userstory Analyse 2</vt:lpstr>
      <vt:lpstr>Sprint 1 Durchführung  User-story Implementieren &amp; Testen</vt:lpstr>
      <vt:lpstr>Überprüfung von Ergebnissen &amp; Prozessen Sprintfortschritt messen</vt:lpstr>
      <vt:lpstr>Verbesserungen &amp; Anpassungen</vt:lpstr>
      <vt:lpstr>Review</vt:lpstr>
      <vt:lpstr>Retroperspektive</vt:lpstr>
      <vt:lpstr>Implementierter Use-Case</vt:lpstr>
      <vt:lpstr>Fragen?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Fallstudie fer-consulting</dc:title>
  <dc:creator>noe lüthold</dc:creator>
  <cp:lastModifiedBy>noe lüthold</cp:lastModifiedBy>
  <cp:revision>79</cp:revision>
  <dcterms:created xsi:type="dcterms:W3CDTF">2019-05-29T13:27:02Z</dcterms:created>
  <dcterms:modified xsi:type="dcterms:W3CDTF">2019-05-29T17:47:09Z</dcterms:modified>
</cp:coreProperties>
</file>