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68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</p:sldMasterIdLst>
  <p:notesMasterIdLst>
    <p:notesMasterId r:id="rId20"/>
  </p:notesMasterIdLst>
  <p:sldIdLst>
    <p:sldId id="257" r:id="rId10"/>
    <p:sldId id="269" r:id="rId11"/>
    <p:sldId id="259" r:id="rId12"/>
    <p:sldId id="260" r:id="rId13"/>
    <p:sldId id="262" r:id="rId14"/>
    <p:sldId id="263" r:id="rId15"/>
    <p:sldId id="264" r:id="rId16"/>
    <p:sldId id="267" r:id="rId17"/>
    <p:sldId id="266" r:id="rId18"/>
    <p:sldId id="268" r:id="rId1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80" y="7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572861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83E3-3563-2046-9A2B-310A665FE4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5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F50B8-9EF5-6748-A7FF-5304F0D66D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5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D5901-B933-7640-95E1-9D9F069867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42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83E3-3563-2046-9A2B-310A665FE4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23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BA8E-C1B0-7B47-93CA-23BC2E6E5D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9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D04C8-27D8-1D44-B154-F920B3F5B8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1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50CF-8483-9A4F-A788-FC8898DF5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8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145C-493D-C74D-9766-9E7418321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26492-CF8C-6848-B1A2-8E612DB1F8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34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57B2A-A9BA-4B4F-867F-1AF60800E7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46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DFC97-994B-E841-89DE-0034C73201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86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BA8E-C1B0-7B47-93CA-23BC2E6E5D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29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B7A6F-4C97-2540-85FD-B528B63042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86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F50B8-9EF5-6748-A7FF-5304F0D66D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4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D5901-B933-7640-95E1-9D9F069867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379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6652-CE7C-8D4E-8582-BFD1BEC666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549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BC6F2-9255-884C-9D1E-4CBC471876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82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1782F-38A7-F24D-B075-B0E96E3BF5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31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66F18-18C9-4749-B356-BC2C4B16AB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46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99440-0671-0441-9C06-F737AED3D6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2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D934-51CF-3946-915B-1ABB3ED45B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509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76B51-70DB-354E-BE6F-15F1C1F622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9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D04C8-27D8-1D44-B154-F920B3F5B8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84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948C8-9A57-1147-8C6F-E952B6C7AF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475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CC085-8571-9342-B95E-B13096D2F2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052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BFB85-62C9-934F-BAD6-959BAE47FB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99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0E524-D759-A845-BDEF-0475EAB87A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9473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42BEC-C4C4-ED46-805F-F36ACA9F8A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1394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585CE-B86C-4F4C-8884-6494003DF7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151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C12CD-0FC4-A142-AA78-B041712150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57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D289F-7F6D-F548-A37C-E1CFFE4137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35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06DE-A04F-A945-99FD-62CB226D5E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07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3C81C-5AE4-4A44-8ADB-7107414409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50CF-8483-9A4F-A788-FC8898DF5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534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65B1D-A518-2541-BE4C-649F9137ED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896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BA1-C481-0E42-9C55-17AEB9FED3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228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FE90C-C316-5D44-8048-5CBFEDDA5C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7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C4BA-EA95-D54D-8E47-4FFCFD1190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542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2C12A-1A4A-7547-8719-ADDB28EEFD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547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5A284-BF01-EA4A-A59A-D9A131EBA4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567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0DA3-489E-E04C-B822-EC8E8FA8DC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13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9FC4-6EBA-864D-8EB0-618941BF2C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863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DC119-C0B3-284F-8D16-7A47A8061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47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A693-689F-0742-8619-C8C963A81C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43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145C-493D-C74D-9766-9E7418321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5411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009CE-F493-0140-A2DA-BB4DCD6F8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020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F7EF5-C43B-5842-A327-D2E166EA33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6586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1B50B-C4BE-904D-AF54-CBE86F745B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736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A6079-CB5A-CF4B-A755-F4E87639BA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592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935AB-0855-224B-9681-DB2ECD059E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9318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9E3AA-B1DA-9540-BEB1-9C36777950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3021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E5924-0B09-C149-9248-7198133F24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239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C22B7-61B8-7143-9C0A-5870AB87A8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963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6036-20A8-D14B-AB1A-FB654BF6FB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434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116EF-D03F-FE44-8852-0EE2445A30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64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26492-CF8C-6848-B1A2-8E612DB1F8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828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A5C4-F268-0E4C-94AC-F1112E3299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4475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7D6DE-B614-B44C-9F3A-0BCECBB82F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2477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C181-AEE0-034A-86D4-2FCECFA025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481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2E8C4-613B-1E40-BA78-A16EFD681F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062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59D27-3AB0-C24C-B578-6D7C2FF3A2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685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FB372-71D3-C14A-A94F-9EAB5DEF6E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220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26B97-FA43-EC42-BCA5-6FBE7F2BBD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254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29B49-54B2-1243-A43F-30B530BDE2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090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B78BD-C8A2-5949-856E-389E354074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2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0BB33-8F24-5E46-B9F7-3F05967425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1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57B2A-A9BA-4B4F-867F-1AF60800E7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867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5CDF2-07B6-754F-92B7-3AA91495DB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6737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D4206-D2E2-D543-B038-83524A4A4B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279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7912-91CB-364B-B495-B0AA25578C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4985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9DE6E-86EA-AF41-A12B-10D1A275AA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668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0D2E9-7F61-0D40-84CC-069DF8D20E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717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5474F-C20F-304C-BB96-F9A474A0AF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01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1E16-933A-BF40-AE7F-1509043268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7284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79232-0FC8-F84A-AA80-38FEDC97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148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5B1C-CEC6-C646-9D97-47E31CC2F2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38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8E91C-91A3-2C4D-8757-707650C07A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3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DFC97-994B-E841-89DE-0034C73201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439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D0569-57AD-4043-91A7-21ECD706B6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375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4A251-3472-8B4B-8B0C-35A5718D39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5196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C329E-DE1C-1649-95A8-E80177FE81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50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DE821-B4F5-9545-8314-2E466D9E45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3770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C5F0-31CA-2C41-AE51-0EB5BCBE5B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8704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657D2-0A54-254B-8267-4909B5AFAD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109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63F17-0A98-644E-BCF0-E76E72E6A7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7863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E3EB1-411D-244E-8D3E-4B10F7F93E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688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AB797-16C8-574D-BA23-22DFD6F445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327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43690-0262-D64C-81C8-5E1BBF51A5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95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B7A6F-4C97-2540-85FD-B528B63042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7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5E4A2-DC2C-F645-99C8-17E3995E77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2468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4C005-50C4-514B-BE18-57DAEC2837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8467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02F22-D559-7347-B7AA-DC255CAD47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708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380E6-B862-4F4E-82CE-EB35DE2B67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012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FECC-103E-7F41-85AD-448D71CDDD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007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B1CE-EB7B-E94E-B2DC-2ACFC82348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4928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EE0EF-EE3E-254C-A5C6-90AFD38A27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8275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75F69-1657-C04D-859C-059B71347E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5568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41407-ED6F-2241-BE0C-8CDF7C7135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5899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01FBC-5E40-D440-884F-B0F650F03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3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jp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AFB566BF-7F5E-224C-B206-1E7CDFD3F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AFB566BF-7F5E-224C-B206-1E7CDFD3F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4A6E0685-B8CE-0947-A3AB-2708005985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475CF36-7629-3342-9A54-C0833AF01C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E83DD5FC-7755-3E4F-ADCD-F942C30869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E3B4F6D-69AE-0A42-9797-9F796D1626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145F055-C726-6E43-95E4-465D29CB60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715EC42-FF5E-584F-9228-79174ABB9E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C64058F-5959-4A41-9709-483E172DB0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gaVtC5A5frA" TargetMode="Externa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SFGvmrJ5rjMt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wW9pKH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EBcb1YDFqI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-972616" y="1124744"/>
            <a:ext cx="11117747" cy="7716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 b="1" dirty="0" smtClean="0">
                <a:solidFill>
                  <a:srgbClr val="FFFFFF"/>
                </a:solidFill>
              </a:rPr>
              <a:t>ANTI-BULLYING WEEK 2013</a:t>
            </a:r>
            <a:endParaRPr lang="en-GB" sz="4400" dirty="0" smtClean="0">
              <a:solidFill>
                <a:srgbClr val="FFFFFF"/>
              </a:solidFill>
            </a:endParaRPr>
          </a:p>
        </p:txBody>
      </p:sp>
      <p:pic>
        <p:nvPicPr>
          <p:cNvPr id="5" name="Picture 4" descr="a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15038"/>
            <a:ext cx="7704856" cy="2390226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1844824"/>
            <a:ext cx="7593571" cy="7100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000" dirty="0" smtClean="0">
                <a:solidFill>
                  <a:srgbClr val="FFFFFF"/>
                </a:solidFill>
              </a:rPr>
              <a:t>YOU, ME AND US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6696075" cy="1141413"/>
          </a:xfrm>
        </p:spPr>
        <p:txBody>
          <a:bodyPr/>
          <a:lstStyle/>
          <a:p>
            <a:r>
              <a:rPr lang="en-GB" sz="3000" dirty="0" smtClean="0"/>
              <a:t>One last point…FLY</a:t>
            </a:r>
            <a:endParaRPr lang="en-GB" sz="30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87624" y="5229200"/>
            <a:ext cx="684076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</a:rPr>
              <a:t>Fly by Nicki </a:t>
            </a:r>
            <a:r>
              <a:rPr lang="en-GB" sz="2000" dirty="0" err="1" smtClean="0">
                <a:solidFill>
                  <a:schemeClr val="bg1"/>
                </a:solidFill>
              </a:rPr>
              <a:t>Minaj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ft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Rihanna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:</a:t>
            </a:r>
          </a:p>
          <a:p>
            <a:pPr algn="ctr">
              <a:buClrTx/>
              <a:buFontTx/>
              <a:buNone/>
              <a:defRPr/>
            </a:pPr>
            <a:r>
              <a:rPr lang="en-GB" sz="20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GB" sz="2000" dirty="0" err="1">
                <a:solidFill>
                  <a:schemeClr val="bg1"/>
                </a:solidFill>
                <a:hlinkClick r:id="rId2"/>
              </a:rPr>
              <a:t>www.youtube.com</a:t>
            </a:r>
            <a:r>
              <a:rPr lang="en-GB" sz="2000" dirty="0">
                <a:solidFill>
                  <a:schemeClr val="bg1"/>
                </a:solidFill>
                <a:hlinkClick r:id="rId2"/>
              </a:rPr>
              <a:t>/</a:t>
            </a:r>
            <a:r>
              <a:rPr lang="en-GB" sz="2000" dirty="0" err="1">
                <a:solidFill>
                  <a:schemeClr val="bg1"/>
                </a:solidFill>
                <a:hlinkClick r:id="rId2"/>
              </a:rPr>
              <a:t>watch?v</a:t>
            </a:r>
            <a:r>
              <a:rPr lang="en-GB" sz="2000" dirty="0">
                <a:solidFill>
                  <a:schemeClr val="bg1"/>
                </a:solidFill>
                <a:hlinkClick r:id="rId2"/>
              </a:rPr>
              <a:t>=gaVtC5A5frA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628800"/>
            <a:ext cx="5832648" cy="34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4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658557"/>
            <a:ext cx="6224403" cy="349863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87624" y="5229200"/>
            <a:ext cx="684076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</a:rPr>
              <a:t>Breathe by </a:t>
            </a:r>
            <a:r>
              <a:rPr lang="en-GB" sz="2000" dirty="0" err="1" smtClean="0">
                <a:solidFill>
                  <a:schemeClr val="bg1"/>
                </a:solidFill>
              </a:rPr>
              <a:t>Sia</a:t>
            </a:r>
            <a:endParaRPr lang="en-GB" sz="2000" dirty="0" smtClean="0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GB" sz="2000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GB" sz="2000" dirty="0" err="1">
                <a:solidFill>
                  <a:schemeClr val="bg1"/>
                </a:solidFill>
                <a:hlinkClick r:id="rId4"/>
              </a:rPr>
              <a:t>www.youtube.com</a:t>
            </a:r>
            <a:r>
              <a:rPr lang="en-GB" sz="2000" dirty="0">
                <a:solidFill>
                  <a:schemeClr val="bg1"/>
                </a:solidFill>
                <a:hlinkClick r:id="rId4"/>
              </a:rPr>
              <a:t>/</a:t>
            </a:r>
            <a:r>
              <a:rPr lang="en-GB" sz="2000" dirty="0" err="1">
                <a:solidFill>
                  <a:schemeClr val="bg1"/>
                </a:solidFill>
                <a:hlinkClick r:id="rId4"/>
              </a:rPr>
              <a:t>watch?v</a:t>
            </a:r>
            <a:r>
              <a:rPr lang="en-GB" sz="2000" dirty="0">
                <a:solidFill>
                  <a:schemeClr val="bg1"/>
                </a:solidFill>
                <a:hlinkClick r:id="rId4"/>
              </a:rPr>
              <a:t>=</a:t>
            </a:r>
            <a:r>
              <a:rPr lang="en-GB" sz="2000" dirty="0" smtClean="0">
                <a:solidFill>
                  <a:schemeClr val="bg1"/>
                </a:solidFill>
                <a:hlinkClick r:id="rId4"/>
              </a:rPr>
              <a:t>SFGvmrJ5rjMt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87624" y="980728"/>
            <a:ext cx="6840760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3000" dirty="0" smtClean="0">
                <a:solidFill>
                  <a:schemeClr val="bg1"/>
                </a:solidFill>
              </a:rPr>
              <a:t>Breathe Me by </a:t>
            </a:r>
            <a:r>
              <a:rPr lang="en-GB" sz="3000" dirty="0" err="1" smtClean="0">
                <a:solidFill>
                  <a:schemeClr val="bg1"/>
                </a:solidFill>
              </a:rPr>
              <a:t>Sia</a:t>
            </a:r>
            <a:endParaRPr lang="en-GB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976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908720"/>
            <a:ext cx="6696075" cy="720080"/>
          </a:xfrm>
        </p:spPr>
        <p:txBody>
          <a:bodyPr/>
          <a:lstStyle/>
          <a:p>
            <a:r>
              <a:rPr lang="en-US" sz="3000" dirty="0" smtClean="0"/>
              <a:t>Imagine…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4581128"/>
            <a:ext cx="4896271" cy="128627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imagin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8910">
            <a:off x="614528" y="1002182"/>
            <a:ext cx="7926316" cy="46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1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038698" cy="1141413"/>
          </a:xfrm>
        </p:spPr>
        <p:txBody>
          <a:bodyPr/>
          <a:lstStyle/>
          <a:p>
            <a:r>
              <a:rPr lang="en-GB" sz="3000" dirty="0"/>
              <a:t>Natalie’s story: No escape </a:t>
            </a:r>
            <a:r>
              <a:rPr lang="en-GB" sz="3000" dirty="0" smtClean="0"/>
              <a:t>from </a:t>
            </a:r>
            <a:r>
              <a:rPr lang="en-GB" sz="3000" dirty="0"/>
              <a:t>bullying</a:t>
            </a:r>
            <a:endParaRPr lang="en-US" sz="30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87624" y="5546989"/>
            <a:ext cx="684076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GB" sz="2000" dirty="0" err="1">
                <a:solidFill>
                  <a:schemeClr val="bg1"/>
                </a:solidFill>
                <a:hlinkClick r:id="rId3"/>
              </a:rPr>
              <a:t>goo.gl</a:t>
            </a:r>
            <a:r>
              <a:rPr lang="en-GB" sz="2000" dirty="0">
                <a:solidFill>
                  <a:schemeClr val="bg1"/>
                </a:solidFill>
                <a:hlinkClick r:id="rId3"/>
              </a:rPr>
              <a:t>/wW9pKH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144" y="1687624"/>
            <a:ext cx="5106144" cy="38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9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6696075" cy="1141413"/>
          </a:xfrm>
        </p:spPr>
        <p:txBody>
          <a:bodyPr/>
          <a:lstStyle/>
          <a:p>
            <a:r>
              <a:rPr lang="en-GB" sz="3000" dirty="0" smtClean="0"/>
              <a:t>Let’s be honest…</a:t>
            </a:r>
            <a:endParaRPr lang="en-GB" sz="3000" dirty="0"/>
          </a:p>
        </p:txBody>
      </p:sp>
      <p:pic>
        <p:nvPicPr>
          <p:cNvPr id="10" name="Picture 9" descr="pinocch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80" y="1628800"/>
            <a:ext cx="6169372" cy="44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1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703411"/>
            <a:ext cx="6696075" cy="1141413"/>
          </a:xfrm>
        </p:spPr>
        <p:txBody>
          <a:bodyPr/>
          <a:lstStyle/>
          <a:p>
            <a:r>
              <a:rPr lang="en-GB" sz="3000" dirty="0"/>
              <a:t>Banding together </a:t>
            </a:r>
          </a:p>
        </p:txBody>
      </p:sp>
      <p:pic>
        <p:nvPicPr>
          <p:cNvPr id="13" name="Picture 12" descr="banding-together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6" y="2708920"/>
            <a:ext cx="8723064" cy="34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6696075" cy="1141413"/>
          </a:xfrm>
        </p:spPr>
        <p:txBody>
          <a:bodyPr/>
          <a:lstStyle/>
          <a:p>
            <a:r>
              <a:rPr lang="en-GB" sz="3000" dirty="0" smtClean="0"/>
              <a:t>More than just a word</a:t>
            </a:r>
            <a:endParaRPr lang="en-GB" sz="30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87624" y="5311221"/>
            <a:ext cx="684076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</a:rPr>
              <a:t>Join The Big March :</a:t>
            </a:r>
          </a:p>
          <a:p>
            <a:pPr algn="ctr">
              <a:buClr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GB" sz="20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GB" sz="2000" dirty="0" err="1">
                <a:solidFill>
                  <a:schemeClr val="bg1"/>
                </a:solidFill>
                <a:hlinkClick r:id="rId3"/>
              </a:rPr>
              <a:t>www.youtube.com</a:t>
            </a:r>
            <a:r>
              <a:rPr lang="en-GB" sz="2000" dirty="0">
                <a:solidFill>
                  <a:schemeClr val="bg1"/>
                </a:solidFill>
                <a:hlinkClick r:id="rId3"/>
              </a:rPr>
              <a:t>/</a:t>
            </a:r>
            <a:r>
              <a:rPr lang="en-GB" sz="2000" dirty="0" err="1">
                <a:solidFill>
                  <a:schemeClr val="bg1"/>
                </a:solidFill>
                <a:hlinkClick r:id="rId3"/>
              </a:rPr>
              <a:t>watch?v</a:t>
            </a:r>
            <a:r>
              <a:rPr lang="en-GB" sz="2000" dirty="0">
                <a:solidFill>
                  <a:schemeClr val="bg1"/>
                </a:solidFill>
                <a:hlinkClick r:id="rId3"/>
              </a:rPr>
              <a:t>=zEBcb1YDFqI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655450"/>
            <a:ext cx="6564376" cy="35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8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696075" cy="1141413"/>
          </a:xfrm>
        </p:spPr>
        <p:txBody>
          <a:bodyPr/>
          <a:lstStyle/>
          <a:p>
            <a:r>
              <a:rPr lang="en-GB" sz="3000" dirty="0" smtClean="0"/>
              <a:t>What we can do</a:t>
            </a:r>
            <a:endParaRPr lang="en-GB" sz="3000" dirty="0"/>
          </a:p>
        </p:txBody>
      </p:sp>
      <p:pic>
        <p:nvPicPr>
          <p:cNvPr id="8" name="Picture 7" descr="h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164288" cy="45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703411"/>
            <a:ext cx="6696075" cy="1141413"/>
          </a:xfrm>
        </p:spPr>
        <p:txBody>
          <a:bodyPr/>
          <a:lstStyle/>
          <a:p>
            <a:r>
              <a:rPr lang="en-GB" sz="3000" dirty="0" smtClean="0"/>
              <a:t>Want to talk about Bullying?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844824"/>
            <a:ext cx="6623050" cy="3416300"/>
          </a:xfrm>
        </p:spPr>
        <p:txBody>
          <a:bodyPr/>
          <a:lstStyle/>
          <a:p>
            <a:r>
              <a:rPr lang="en-GB" dirty="0" smtClean="0"/>
              <a:t>Log on to </a:t>
            </a:r>
            <a:r>
              <a:rPr lang="en-GB" b="1" dirty="0" err="1" smtClean="0"/>
              <a:t>www.beatbullying.org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t="3131" r="1743" b="5836"/>
          <a:stretch/>
        </p:blipFill>
        <p:spPr bwMode="auto">
          <a:xfrm>
            <a:off x="1115616" y="2348880"/>
            <a:ext cx="6624736" cy="363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302339"/>
      </p:ext>
    </p:extLst>
  </p:cSld>
  <p:clrMapOvr>
    <a:masterClrMapping/>
  </p:clrMapOvr>
</p:sld>
</file>

<file path=ppt/theme/theme1.xml><?xml version="1.0" encoding="utf-8"?>
<a:theme xmlns:a="http://schemas.openxmlformats.org/drawingml/2006/main" name="BBGroup PPT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BGroup PPT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BBGroup PPT Template</Template>
  <TotalTime>2232</TotalTime>
  <Words>108</Words>
  <Application>Microsoft Macintosh PowerPoint</Application>
  <PresentationFormat>On-screen Show (4:3)</PresentationFormat>
  <Paragraphs>19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BBGroup PPT Template</vt:lpstr>
      <vt:lpstr>1_BBGroup PPT Template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PowerPoint Presentation</vt:lpstr>
      <vt:lpstr>PowerPoint Presentation</vt:lpstr>
      <vt:lpstr>Imagine…</vt:lpstr>
      <vt:lpstr>Natalie’s story: No escape from bullying</vt:lpstr>
      <vt:lpstr>Let’s be honest…</vt:lpstr>
      <vt:lpstr>Banding together </vt:lpstr>
      <vt:lpstr>More than just a word</vt:lpstr>
      <vt:lpstr>What we can do</vt:lpstr>
      <vt:lpstr>Want to talk about Bullying?</vt:lpstr>
      <vt:lpstr>One last point…FLY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Digital Intern</dc:creator>
  <cp:lastModifiedBy>L Cu</cp:lastModifiedBy>
  <cp:revision>47</cp:revision>
  <cp:lastPrinted>1601-01-01T00:00:00Z</cp:lastPrinted>
  <dcterms:created xsi:type="dcterms:W3CDTF">2013-02-12T12:05:17Z</dcterms:created>
  <dcterms:modified xsi:type="dcterms:W3CDTF">2013-11-12T11:40:20Z</dcterms:modified>
</cp:coreProperties>
</file>