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3" r:id="rId4"/>
    <p:sldId id="279" r:id="rId5"/>
    <p:sldId id="274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75" r:id="rId15"/>
    <p:sldId id="285" r:id="rId16"/>
    <p:sldId id="272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8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5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8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1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9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8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7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5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3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5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5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00F-0314-4C53-B4EF-8F26E7B0180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3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DFDC-6764-45E0-96CC-2033182D26F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353 Lab 3</a:t>
            </a:r>
            <a:br>
              <a:rPr lang="en-US" dirty="0" smtClean="0"/>
            </a:br>
            <a:r>
              <a:rPr lang="en-US" dirty="0" smtClean="0"/>
              <a:t>Pipeline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Additional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hazards are detected in the ID stage; instructions are stalled there until these hazards are cleared.</a:t>
            </a:r>
          </a:p>
          <a:p>
            <a:r>
              <a:rPr lang="en-US" dirty="0" smtClean="0"/>
              <a:t>The simplest way to detect RAW hazards in ID is to check the pipeline latches in front </a:t>
            </a:r>
            <a:r>
              <a:rPr lang="en-US" smtClean="0"/>
              <a:t>of 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94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b</a:t>
            </a:r>
            <a:r>
              <a:rPr lang="en-US" b="1" dirty="0" err="1" smtClean="0">
                <a:solidFill>
                  <a:srgbClr val="FF0000"/>
                </a:solidFill>
              </a:rPr>
              <a:t>eq</a:t>
            </a:r>
            <a:r>
              <a:rPr lang="en-US" b="1" dirty="0" smtClean="0">
                <a:solidFill>
                  <a:srgbClr val="FF0000"/>
                </a:solidFill>
              </a:rPr>
              <a:t> is detected in ID and resolved in EX.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Recall (from ECE 232) that: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eq</a:t>
            </a:r>
            <a:r>
              <a:rPr lang="en-US" dirty="0" smtClean="0"/>
              <a:t> displacements are in units of words and are with respect to the next instruction.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8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of a cycle:</a:t>
            </a:r>
          </a:p>
          <a:p>
            <a:pPr lvl="1"/>
            <a:r>
              <a:rPr lang="en-US" dirty="0" smtClean="0"/>
              <a:t>Committed to anything already from the previous cycle (multicycle instruction; instruction stopped due to a hazard)?  Need to keep track of this by means of a state variable.</a:t>
            </a:r>
          </a:p>
          <a:p>
            <a:pPr lvl="2"/>
            <a:r>
              <a:rPr lang="en-US" dirty="0" smtClean="0"/>
              <a:t>Process if possible; wait if necessary.</a:t>
            </a:r>
          </a:p>
          <a:p>
            <a:pPr lvl="1"/>
            <a:r>
              <a:rPr lang="en-US" dirty="0" smtClean="0"/>
              <a:t>If no commitments from the prior cycle, is there new work for this stage waiting in the LHS latch?</a:t>
            </a:r>
            <a:endParaRPr lang="en-US" dirty="0"/>
          </a:p>
          <a:p>
            <a:r>
              <a:rPr lang="en-US" dirty="0" smtClean="0"/>
              <a:t>End of a cycle:</a:t>
            </a:r>
          </a:p>
          <a:p>
            <a:pPr lvl="1"/>
            <a:r>
              <a:rPr lang="en-US" dirty="0" smtClean="0"/>
              <a:t>Any commitments carried over to the next cycle?</a:t>
            </a:r>
          </a:p>
          <a:p>
            <a:pPr lvl="1"/>
            <a:r>
              <a:rPr lang="en-US" dirty="0" smtClean="0"/>
              <a:t>Can the result (if any) of this stage’s operation be moved into the RHS latch?</a:t>
            </a:r>
          </a:p>
          <a:p>
            <a:pPr lvl="1"/>
            <a:r>
              <a:rPr lang="en-US" dirty="0" smtClean="0"/>
              <a:t>Do any flags need to be changed?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Example: WB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WB need to remember anything from the previous cycle?  </a:t>
            </a:r>
            <a:endParaRPr lang="en-US" dirty="0" smtClean="0"/>
          </a:p>
          <a:p>
            <a:r>
              <a:rPr lang="en-US" dirty="0" smtClean="0"/>
              <a:t>Check if there is anything new in the MEM/WB latch.</a:t>
            </a:r>
          </a:p>
          <a:p>
            <a:r>
              <a:rPr lang="en-US" dirty="0" smtClean="0"/>
              <a:t>If so, </a:t>
            </a:r>
          </a:p>
          <a:p>
            <a:pPr lvl="1"/>
            <a:r>
              <a:rPr lang="en-US" dirty="0" smtClean="0"/>
              <a:t>Does this require any WB activity?  If so,</a:t>
            </a:r>
          </a:p>
          <a:p>
            <a:pPr lvl="2"/>
            <a:r>
              <a:rPr lang="en-US" dirty="0" smtClean="0"/>
              <a:t>Carry out the register write operation (update the array representing the register file)</a:t>
            </a:r>
          </a:p>
          <a:p>
            <a:pPr lvl="2"/>
            <a:r>
              <a:rPr lang="en-US" dirty="0" smtClean="0"/>
              <a:t>Increment the stage usage </a:t>
            </a:r>
            <a:r>
              <a:rPr lang="en-US" dirty="0" smtClean="0"/>
              <a:t>count</a:t>
            </a:r>
            <a:endParaRPr lang="en-US" dirty="0" smtClean="0"/>
          </a:p>
          <a:p>
            <a:pPr lvl="1"/>
            <a:r>
              <a:rPr lang="en-US" dirty="0" smtClean="0"/>
              <a:t>Else, </a:t>
            </a:r>
          </a:p>
          <a:p>
            <a:pPr lvl="2"/>
            <a:r>
              <a:rPr lang="en-US" dirty="0" smtClean="0"/>
              <a:t>Do nothing other than removing whatever was in the MEM/WB latch.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Do nothing.</a:t>
            </a:r>
          </a:p>
        </p:txBody>
      </p:sp>
    </p:spTree>
    <p:extLst>
      <p:ext uri="{BB962C8B-B14F-4D97-AF65-F5344CB8AC3E}">
        <p14:creationId xmlns:p14="http://schemas.microsoft.com/office/powerpoint/2010/main" val="132126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program does not work completely, we will assign partial credit for the following:</a:t>
            </a:r>
          </a:p>
          <a:p>
            <a:pPr lvl="1"/>
            <a:r>
              <a:rPr lang="en-US" dirty="0" smtClean="0"/>
              <a:t>Detection of the error types covered in the lab description and the lectures.</a:t>
            </a:r>
          </a:p>
          <a:p>
            <a:pPr lvl="1"/>
            <a:r>
              <a:rPr lang="en-US" dirty="0" smtClean="0"/>
              <a:t>Correct reading of the program into IM.</a:t>
            </a:r>
          </a:p>
          <a:p>
            <a:pPr lvl="1"/>
            <a:r>
              <a:rPr lang="en-US" dirty="0" smtClean="0"/>
              <a:t>Correct parsing of the various fields of each instruction.</a:t>
            </a:r>
          </a:p>
          <a:p>
            <a:pPr lvl="1"/>
            <a:r>
              <a:rPr lang="en-US" dirty="0" smtClean="0"/>
              <a:t>Whether straight-line code without any hazards and with m=n=c=1 works correctly.</a:t>
            </a:r>
          </a:p>
          <a:p>
            <a:pPr lvl="1"/>
            <a:r>
              <a:rPr lang="en-US" dirty="0" smtClean="0"/>
              <a:t>Whether code with the following produces correct results:</a:t>
            </a:r>
          </a:p>
          <a:p>
            <a:pPr lvl="2"/>
            <a:r>
              <a:rPr lang="en-US" dirty="0" smtClean="0"/>
              <a:t>RAW hazards.</a:t>
            </a:r>
          </a:p>
          <a:p>
            <a:pPr lvl="2"/>
            <a:r>
              <a:rPr lang="en-US" dirty="0" smtClean="0"/>
              <a:t>Multicycle operations.</a:t>
            </a:r>
          </a:p>
          <a:p>
            <a:pPr lvl="2"/>
            <a:r>
              <a:rPr lang="en-US" dirty="0" smtClean="0"/>
              <a:t>Structural hazards.</a:t>
            </a:r>
          </a:p>
        </p:txBody>
      </p:sp>
    </p:spTree>
    <p:extLst>
      <p:ext uri="{BB962C8B-B14F-4D97-AF65-F5344CB8AC3E}">
        <p14:creationId xmlns:p14="http://schemas.microsoft.com/office/powerpoint/2010/main" val="279726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Summary sheet on Moodle</a:t>
            </a:r>
          </a:p>
          <a:p>
            <a:pPr lvl="1"/>
            <a:r>
              <a:rPr lang="en-US" dirty="0" smtClean="0"/>
              <a:t>Authorship/testing information.</a:t>
            </a:r>
          </a:p>
          <a:p>
            <a:pPr lvl="2"/>
            <a:r>
              <a:rPr lang="en-US" dirty="0" smtClean="0"/>
              <a:t>The person responsible for testing the code should ideally not be its author.</a:t>
            </a:r>
          </a:p>
          <a:p>
            <a:pPr lvl="1"/>
            <a:r>
              <a:rPr lang="en-US" dirty="0" smtClean="0"/>
              <a:t>Call graph of code</a:t>
            </a:r>
          </a:p>
          <a:p>
            <a:pPr lvl="1"/>
            <a:r>
              <a:rPr lang="en-US" dirty="0" smtClean="0"/>
              <a:t>Testing procedures used</a:t>
            </a:r>
          </a:p>
          <a:p>
            <a:pPr lvl="1"/>
            <a:r>
              <a:rPr lang="en-US" dirty="0" smtClean="0"/>
              <a:t>Assertions used</a:t>
            </a:r>
          </a:p>
          <a:p>
            <a:pPr lvl="1"/>
            <a:r>
              <a:rPr lang="en-US" dirty="0" smtClean="0"/>
              <a:t>Results (Seven tables: one for each of the programs provided on the course website).</a:t>
            </a:r>
          </a:p>
          <a:p>
            <a:r>
              <a:rPr lang="en-US" dirty="0" smtClean="0"/>
              <a:t>Upload program code on quark.</a:t>
            </a:r>
          </a:p>
          <a:p>
            <a:pPr lvl="1"/>
            <a:r>
              <a:rPr lang="en-US" dirty="0" smtClean="0"/>
              <a:t>Only a single file should be uploaded: no </a:t>
            </a:r>
            <a:r>
              <a:rPr lang="en-US" dirty="0" err="1" smtClean="0"/>
              <a:t>zipfiles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Late submissions should be emailed to shikang@umass.edu.</a:t>
            </a:r>
          </a:p>
          <a:p>
            <a:r>
              <a:rPr lang="en-US" dirty="0" smtClean="0"/>
              <a:t>ONLY ONE COPY PER GROUP SHOULD BE SUBMITTED.  Make sure to label all submissions with everyone’s name.</a:t>
            </a:r>
          </a:p>
        </p:txBody>
      </p:sp>
    </p:spTree>
    <p:extLst>
      <p:ext uri="{BB962C8B-B14F-4D97-AF65-F5344CB8AC3E}">
        <p14:creationId xmlns:p14="http://schemas.microsoft.com/office/powerpoint/2010/main" val="70055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design done right before coding…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“The life of a software architect is a long, and sometimes painful, succession of suboptimal decisions made partly in the dark…”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---- </a:t>
            </a:r>
            <a:r>
              <a:rPr lang="en-US" dirty="0" err="1" smtClean="0"/>
              <a:t>Falessi</a:t>
            </a:r>
            <a:r>
              <a:rPr lang="en-US" dirty="0" smtClean="0"/>
              <a:t>, </a:t>
            </a:r>
            <a:r>
              <a:rPr lang="en-US" i="1" dirty="0" smtClean="0"/>
              <a:t>et al</a:t>
            </a:r>
            <a:r>
              <a:rPr lang="en-US" dirty="0" smtClean="0"/>
              <a:t>., ACM Comp. Surveys,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 latches</a:t>
            </a:r>
          </a:p>
          <a:p>
            <a:pPr lvl="1"/>
            <a:r>
              <a:rPr lang="en-US" dirty="0" smtClean="0"/>
              <a:t>Used to pass information from stage to stage.</a:t>
            </a:r>
          </a:p>
          <a:p>
            <a:pPr lvl="1"/>
            <a:r>
              <a:rPr lang="en-US" dirty="0" smtClean="0"/>
              <a:t>Each latch has a producer stage and a consumer stage.</a:t>
            </a:r>
          </a:p>
          <a:p>
            <a:pPr lvl="1"/>
            <a:r>
              <a:rPr lang="en-US" dirty="0" smtClean="0"/>
              <a:t>Flags have to be maintained to ensure that:</a:t>
            </a:r>
          </a:p>
          <a:p>
            <a:pPr lvl="2"/>
            <a:r>
              <a:rPr lang="en-US" dirty="0" smtClean="0"/>
              <a:t>A producer does not overwrite needed latch contents, and that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consumer does not read stale latch contents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struct</a:t>
            </a:r>
            <a:r>
              <a:rPr lang="en-US" dirty="0" smtClean="0"/>
              <a:t> can be used to represent the latch contents.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0: Write out the structure of your code in pseudo-code.  Hand-simulate everything. Decide on the data structures required and the various function interfaces.  Do a correctness check by hand of the pseudo-code.</a:t>
            </a:r>
          </a:p>
          <a:p>
            <a:r>
              <a:rPr lang="en-US" dirty="0" smtClean="0"/>
              <a:t>Phase 1: Complete the simulator assuming that there are no syntax errors in the input assembly code.</a:t>
            </a:r>
          </a:p>
          <a:p>
            <a:r>
              <a:rPr lang="en-US" dirty="0" smtClean="0"/>
              <a:t>Phase 2: If the code from Phase 1 runs successfully, then write the code for syntax checking.  Checking for opcode and register name correctness is simple and should be done first; checking </a:t>
            </a:r>
            <a:r>
              <a:rPr lang="en-US" dirty="0" err="1" smtClean="0"/>
              <a:t>lw</a:t>
            </a:r>
            <a:r>
              <a:rPr lang="en-US" dirty="0" smtClean="0"/>
              <a:t>/</a:t>
            </a:r>
            <a:r>
              <a:rPr lang="en-US" dirty="0" err="1" smtClean="0"/>
              <a:t>sw</a:t>
            </a:r>
            <a:r>
              <a:rPr lang="en-US" dirty="0" smtClean="0"/>
              <a:t> syntax is a bit more difficult.  </a:t>
            </a:r>
          </a:p>
        </p:txBody>
      </p:sp>
    </p:spTree>
    <p:extLst>
      <p:ext uri="{BB962C8B-B14F-4D97-AF65-F5344CB8AC3E}">
        <p14:creationId xmlns:p14="http://schemas.microsoft.com/office/powerpoint/2010/main" val="35659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 to simulate program reading into IM and syntax error checks can be written – and tested -- separately from the rest of the work.</a:t>
            </a:r>
          </a:p>
          <a:p>
            <a:r>
              <a:rPr lang="en-US" dirty="0" smtClean="0"/>
              <a:t>Write a small assembly program.</a:t>
            </a:r>
          </a:p>
          <a:p>
            <a:r>
              <a:rPr lang="en-US" dirty="0" smtClean="0"/>
              <a:t>Hand-simulate the execution of this program, stage by stage.  As you do so, identify for each stage (IF, ID, EX, MEM, WB):</a:t>
            </a:r>
          </a:p>
          <a:p>
            <a:pPr lvl="1"/>
            <a:r>
              <a:rPr lang="en-US" dirty="0" smtClean="0"/>
              <a:t>The information the stage needs at the start of the operation (including leftover work from the previous cycle).</a:t>
            </a:r>
          </a:p>
          <a:p>
            <a:pPr lvl="1"/>
            <a:r>
              <a:rPr lang="en-US" dirty="0" smtClean="0"/>
              <a:t>The information the stage gets from the pipeline latch to its left</a:t>
            </a:r>
          </a:p>
          <a:p>
            <a:pPr lvl="1"/>
            <a:r>
              <a:rPr lang="en-US" dirty="0" smtClean="0"/>
              <a:t>The activity the stage needs to perform.</a:t>
            </a:r>
          </a:p>
          <a:p>
            <a:r>
              <a:rPr lang="en-US" dirty="0" smtClean="0"/>
              <a:t>Transfer this information to the simulator design:</a:t>
            </a:r>
          </a:p>
          <a:p>
            <a:pPr lvl="1"/>
            <a:r>
              <a:rPr lang="en-US" dirty="0" smtClean="0"/>
              <a:t>Information needed by stage at the start =&gt; state of the stage and flags to check</a:t>
            </a:r>
          </a:p>
          <a:p>
            <a:pPr lvl="1"/>
            <a:r>
              <a:rPr lang="en-US" dirty="0" smtClean="0"/>
              <a:t>Activity: May include counter settings, if necessary, and latch checks.  At the end, identify if the op is complete, determine if the latch to its right is ready to receive.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6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 to Instruction Memory (IM)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 is treated as a linear array.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fgets</a:t>
            </a:r>
            <a:r>
              <a:rPr lang="en-US" dirty="0" smtClean="0"/>
              <a:t>() to read the instruction file.</a:t>
            </a:r>
          </a:p>
          <a:p>
            <a:r>
              <a:rPr lang="en-US" dirty="0" smtClean="0"/>
              <a:t>Write what was read into the array representing 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3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specified 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Non-existent opcode: Possible approaches </a:t>
            </a:r>
          </a:p>
          <a:p>
            <a:pPr lvl="1"/>
            <a:r>
              <a:rPr lang="en-US" dirty="0" smtClean="0"/>
              <a:t>Finite State Machine. </a:t>
            </a:r>
          </a:p>
          <a:p>
            <a:pPr lvl="1"/>
            <a:r>
              <a:rPr lang="en-US" dirty="0" smtClean="0"/>
              <a:t>Table of opcodes that is then searched for a match.</a:t>
            </a:r>
          </a:p>
          <a:p>
            <a:r>
              <a:rPr lang="en-US" dirty="0" smtClean="0"/>
              <a:t>If the opcode test is passed, knowing the opcode allows us to interpret each of the remaining fields.</a:t>
            </a:r>
          </a:p>
          <a:p>
            <a:r>
              <a:rPr lang="en-US" dirty="0" smtClean="0"/>
              <a:t>If a field must be a register, </a:t>
            </a:r>
          </a:p>
          <a:p>
            <a:pPr lvl="1"/>
            <a:r>
              <a:rPr lang="en-US" dirty="0" smtClean="0"/>
              <a:t>Check if the register is specified numerically (e.g., $8) or symbolically (</a:t>
            </a:r>
            <a:r>
              <a:rPr lang="en-US" dirty="0" err="1" smtClean="0"/>
              <a:t>e.g</a:t>
            </a:r>
            <a:r>
              <a:rPr lang="en-US" dirty="0" smtClean="0"/>
              <a:t>, $t0).</a:t>
            </a:r>
          </a:p>
          <a:p>
            <a:pPr lvl="1"/>
            <a:r>
              <a:rPr lang="en-US" dirty="0" smtClean="0"/>
              <a:t>If specified numerically, check if the number is in the range 0 to 31.</a:t>
            </a:r>
          </a:p>
          <a:p>
            <a:pPr lvl="1"/>
            <a:r>
              <a:rPr lang="en-US" dirty="0" smtClean="0"/>
              <a:t>If specified symbolically, use a table lookup or a Finite State Machine to:</a:t>
            </a:r>
          </a:p>
          <a:p>
            <a:pPr lvl="2"/>
            <a:r>
              <a:rPr lang="en-US" dirty="0" smtClean="0"/>
              <a:t>Check for a match to an acceptable symbol: If no match, announce error and stop.</a:t>
            </a:r>
          </a:p>
          <a:p>
            <a:pPr lvl="2"/>
            <a:r>
              <a:rPr lang="en-US" dirty="0" smtClean="0"/>
              <a:t>If a match is found, output the numerical equivalent.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1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 checking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If the field must be an immediate operand, check that the number can be expressed in 16 bits (range check).</a:t>
            </a:r>
          </a:p>
          <a:p>
            <a:pPr lvl="1"/>
            <a:r>
              <a:rPr lang="en-US" dirty="0" smtClean="0"/>
              <a:t>If we have a load or store instruction, check that the last field has the correct syntax: number(register).  </a:t>
            </a:r>
          </a:p>
          <a:p>
            <a:pPr lvl="1"/>
            <a:r>
              <a:rPr lang="en-US" dirty="0" smtClean="0"/>
              <a:t>May be best to have separate functions to do each type of check, e.g.,</a:t>
            </a:r>
          </a:p>
          <a:p>
            <a:pPr lvl="2"/>
            <a:r>
              <a:rPr lang="en-US" dirty="0" err="1" smtClean="0"/>
              <a:t>isAReg</a:t>
            </a:r>
            <a:r>
              <a:rPr lang="en-US" dirty="0" smtClean="0"/>
              <a:t>(char *s) to check if it is a valid register name or number</a:t>
            </a:r>
          </a:p>
          <a:p>
            <a:pPr lvl="2"/>
            <a:r>
              <a:rPr lang="en-US" dirty="0" err="1" smtClean="0"/>
              <a:t>isImmOperand</a:t>
            </a:r>
            <a:r>
              <a:rPr lang="en-US" dirty="0" smtClean="0"/>
              <a:t>(char *s) to check if the character string is a number within the allowed range.</a:t>
            </a:r>
          </a:p>
          <a:p>
            <a:pPr lvl="2"/>
            <a:r>
              <a:rPr lang="en-US" dirty="0" err="1" smtClean="0"/>
              <a:t>memAccessFormat</a:t>
            </a:r>
            <a:r>
              <a:rPr lang="en-US" dirty="0" smtClean="0"/>
              <a:t>(char *s) to check if the number(register) format is followed for a load or store instruction.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50674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Determine how you would manually emulate the FSM; this leads to the next step.</a:t>
            </a:r>
          </a:p>
          <a:p>
            <a:r>
              <a:rPr lang="en-US" dirty="0" smtClean="0"/>
              <a:t>Decide on the states of the machine and the state-transition rules; draw the state-transition diagram.</a:t>
            </a:r>
          </a:p>
          <a:p>
            <a:r>
              <a:rPr lang="en-US" dirty="0" smtClean="0"/>
              <a:t>Hand-simulate the machine to make sure the design is correct.</a:t>
            </a:r>
          </a:p>
          <a:p>
            <a:r>
              <a:rPr lang="en-US" dirty="0" smtClean="0"/>
              <a:t>Code: For each </a:t>
            </a:r>
            <a:r>
              <a:rPr lang="en-US" dirty="0" err="1" smtClean="0"/>
              <a:t>presentState</a:t>
            </a:r>
            <a:r>
              <a:rPr lang="en-US" dirty="0" smtClean="0"/>
              <a:t>, carry out the specified activity in that state and define the </a:t>
            </a:r>
            <a:r>
              <a:rPr lang="en-US" dirty="0" err="1" smtClean="0"/>
              <a:t>nextState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For the </a:t>
            </a:r>
            <a:r>
              <a:rPr lang="en-US" dirty="0" err="1" smtClean="0"/>
              <a:t>lw</a:t>
            </a:r>
            <a:r>
              <a:rPr lang="en-US" dirty="0" smtClean="0"/>
              <a:t> address syntax check, we might have the following states defined:</a:t>
            </a:r>
          </a:p>
          <a:p>
            <a:pPr lvl="2"/>
            <a:r>
              <a:rPr lang="en-US" dirty="0" smtClean="0"/>
              <a:t>Start.</a:t>
            </a:r>
          </a:p>
          <a:p>
            <a:pPr lvl="2"/>
            <a:r>
              <a:rPr lang="en-US" dirty="0" err="1" smtClean="0"/>
              <a:t>Bulding</a:t>
            </a:r>
            <a:r>
              <a:rPr lang="en-US" dirty="0" smtClean="0"/>
              <a:t> displacement value.</a:t>
            </a:r>
          </a:p>
          <a:p>
            <a:pPr lvl="2"/>
            <a:r>
              <a:rPr lang="en-US" dirty="0" smtClean="0"/>
              <a:t>Building register name (either symbolic or numerical).</a:t>
            </a:r>
          </a:p>
          <a:p>
            <a:pPr lvl="2"/>
            <a:r>
              <a:rPr lang="en-US" dirty="0" smtClean="0"/>
              <a:t>Checking register name.</a:t>
            </a:r>
          </a:p>
          <a:p>
            <a:pPr lvl="2"/>
            <a:r>
              <a:rPr lang="en-US" dirty="0" smtClean="0"/>
              <a:t>Looking for spurious text beyond the closing ‘)’.</a:t>
            </a:r>
          </a:p>
          <a:p>
            <a:pPr lvl="2"/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4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a structural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stage has to make sure that the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atch it is updating is empty before it updates it.</a:t>
            </a:r>
          </a:p>
          <a:p>
            <a:pPr lvl="1"/>
            <a:r>
              <a:rPr lang="en-US" dirty="0" smtClean="0"/>
              <a:t>Latch data it is consuming are valid before it reads it.</a:t>
            </a:r>
          </a:p>
          <a:p>
            <a:r>
              <a:rPr lang="en-US" dirty="0" smtClean="0"/>
              <a:t>For a multi-cycle operation in any stage, the latch it is consuming from only empties out in the final cycle of that operation.</a:t>
            </a:r>
          </a:p>
          <a:p>
            <a:r>
              <a:rPr lang="en-US" dirty="0" smtClean="0"/>
              <a:t>A latch can be filled (by its producing stage) in the same cycle in which its consuming stage empties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3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3367</TotalTime>
  <Words>1304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Custom Design</vt:lpstr>
      <vt:lpstr>ECE 353 Lab 3 Pipeline Simulator</vt:lpstr>
      <vt:lpstr>Recap</vt:lpstr>
      <vt:lpstr>Suggested Sequence</vt:lpstr>
      <vt:lpstr>Design Process</vt:lpstr>
      <vt:lpstr>Reading from file to Instruction Memory (IM)</vt:lpstr>
      <vt:lpstr>Check for specified syntax errors</vt:lpstr>
      <vt:lpstr>Syntax error checking (continued)</vt:lpstr>
      <vt:lpstr>FSM Design</vt:lpstr>
      <vt:lpstr>Checking for a structural hazard</vt:lpstr>
      <vt:lpstr>RAW Hazards</vt:lpstr>
      <vt:lpstr>Control Hazards</vt:lpstr>
      <vt:lpstr>Each Stage</vt:lpstr>
      <vt:lpstr>Partial Example: WB stage</vt:lpstr>
      <vt:lpstr>Partial Credit</vt:lpstr>
      <vt:lpstr>Submission</vt:lpstr>
      <vt:lpstr>Get the design done right before coding…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353Lab C</dc:title>
  <dc:creator>Mani Krishna</dc:creator>
  <cp:lastModifiedBy>Mani Krishna</cp:lastModifiedBy>
  <cp:revision>93</cp:revision>
  <dcterms:created xsi:type="dcterms:W3CDTF">2013-10-22T14:31:05Z</dcterms:created>
  <dcterms:modified xsi:type="dcterms:W3CDTF">2017-10-31T13:11:18Z</dcterms:modified>
</cp:coreProperties>
</file>