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D786A0A-A076-47CB-952E-90B149538C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למידת מכונה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אלגוריתם לעץ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https://en.wikipedia.org/wiki/ID3_algorithm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סוגי מודלים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למידה מונחית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למידה לא מונחית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למידת חיזוק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למידה מונחית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למידה לא מונחית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נתונים רציפים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נתונים קטגוריים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דוגמה ראשונה – נתונים קטגוריים בלי תיוג - קליסטור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דוגמה ראשונה – נתונים קטגוריים עם תיוג – עץ החלטה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דוגמה ראשונה – נתונים רציפים עם תיוג – רגרסיה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2017-08-29T15:54:27Z</dcterms:created>
  <dc:creator/>
  <dc:description/>
  <dc:language>en-US</dc:language>
  <cp:lastModifiedBy/>
  <dcterms:modified xsi:type="dcterms:W3CDTF">2017-08-29T16:04:21Z</dcterms:modified>
  <cp:revision>1</cp:revision>
  <dc:subject/>
  <dc:title/>
</cp:coreProperties>
</file>