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390" r:id="rId4"/>
    <p:sldId id="392" r:id="rId5"/>
    <p:sldId id="393" r:id="rId6"/>
    <p:sldId id="394" r:id="rId7"/>
    <p:sldId id="395" r:id="rId8"/>
    <p:sldId id="391" r:id="rId9"/>
    <p:sldId id="3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138"/>
    <a:srgbClr val="4C9894"/>
    <a:srgbClr val="A88456"/>
    <a:srgbClr val="16B1E7"/>
    <a:srgbClr val="161325"/>
    <a:srgbClr val="00AFB6"/>
    <a:srgbClr val="E4E4E4"/>
    <a:srgbClr val="4472C4"/>
    <a:srgbClr val="DDA53F"/>
    <a:srgbClr val="C05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238" autoAdjust="0"/>
  </p:normalViewPr>
  <p:slideViewPr>
    <p:cSldViewPr snapToGrid="0">
      <p:cViewPr varScale="1">
        <p:scale>
          <a:sx n="90" d="100"/>
          <a:sy n="90" d="100"/>
        </p:scale>
        <p:origin x="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8E9A-2D23-474A-82E9-F62353C4A5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6E65-DAFB-4FC8-8BF6-6C506D23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DD5-0244-4FF7-B276-7434DDF026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0B7AB-F169-45B1-8CFE-32796CD373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 rot="20629993">
            <a:off x="1757733" y="-938046"/>
            <a:ext cx="9181797" cy="8511998"/>
            <a:chOff x="1814883" y="-1338096"/>
            <a:chExt cx="9181797" cy="8511998"/>
          </a:xfrm>
          <a:noFill/>
        </p:grpSpPr>
        <p:sp>
          <p:nvSpPr>
            <p:cNvPr id="9" name="等腰三角形 8"/>
            <p:cNvSpPr/>
            <p:nvPr userDrawn="1"/>
          </p:nvSpPr>
          <p:spPr>
            <a:xfrm rot="12817002">
              <a:off x="1814883" y="482540"/>
              <a:ext cx="7965226" cy="6691362"/>
            </a:xfrm>
            <a:prstGeom prst="triangle">
              <a:avLst/>
            </a:prstGeom>
            <a:grp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075134">
              <a:off x="3031454" y="-1338096"/>
              <a:ext cx="7965226" cy="6691362"/>
            </a:xfrm>
            <a:prstGeom prst="triangle">
              <a:avLst/>
            </a:prstGeom>
            <a:grp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291156"/>
            <a:ext cx="7867519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671960" y="3354693"/>
            <a:ext cx="5181600" cy="465531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rgbClr val="9EA7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14" name="Picture 12" descr="b-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31" y="1203325"/>
            <a:ext cx="2776173" cy="90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" y="1"/>
            <a:ext cx="11275647" cy="537542"/>
          </a:xfrm>
          <a:prstGeom prst="rect">
            <a:avLst/>
          </a:prstGeom>
        </p:spPr>
        <p:txBody>
          <a:bodyPr/>
          <a:lstStyle>
            <a:lvl1pPr>
              <a:defRPr sz="2750" b="1">
                <a:latin typeface="+mj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718633" y="6626575"/>
            <a:ext cx="2844800" cy="215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BEA7E95-2EE0-45EB-A8ED-40358F6AF5D0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  <a:latin typeface="Frutiger LT 45 Light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‹1›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214282" y="6567167"/>
            <a:ext cx="393680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Copyright@Neusoft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Company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r="13850"/>
          <a:stretch>
            <a:fillRect/>
          </a:stretch>
        </p:blipFill>
        <p:spPr>
          <a:xfrm>
            <a:off x="0" y="-7789"/>
            <a:ext cx="6858000" cy="686578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91440" y="-7789"/>
            <a:ext cx="6949440" cy="697029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79120" y="1798320"/>
            <a:ext cx="5593080" cy="306324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27760" y="2575560"/>
            <a:ext cx="490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0" dirty="0">
                <a:solidFill>
                  <a:schemeClr val="bg1"/>
                </a:solidFill>
                <a:latin typeface="Franklin Gothic Heavy" panose="020B0903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CONTENTS</a:t>
            </a:r>
            <a:endParaRPr lang="zh-CN" altLang="en-US" sz="7200" b="0" dirty="0">
              <a:solidFill>
                <a:schemeClr val="bg1"/>
              </a:solidFill>
              <a:latin typeface="Franklin Gothic Heavy" panose="020B0903020102020204" pitchFamily="34" charset="0"/>
              <a:cs typeface="Ebrima" panose="02000000000000000000" pitchFamily="2" charset="0"/>
            </a:endParaRPr>
          </a:p>
        </p:txBody>
      </p:sp>
      <p:pic>
        <p:nvPicPr>
          <p:cNvPr id="12" name="图片 15" descr="东软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378800" y="6229997"/>
            <a:ext cx="1610000" cy="54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59898" y="163967"/>
            <a:ext cx="198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1</a:t>
            </a:r>
            <a:endParaRPr lang="zh-CN" altLang="en-US" sz="420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987694" y="3275711"/>
            <a:ext cx="2147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0" algn="l" defTabSz="914400" rtl="0" eaLnBrk="1" latinLnBrk="0" hangingPunct="1"/>
            <a:r>
              <a:rPr lang="en-US" altLang="zh-CN" sz="3600" b="0" kern="12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PART 01</a:t>
            </a:r>
            <a:endParaRPr lang="zh-CN" altLang="en-US" sz="3600" b="0" kern="1200" dirty="0">
              <a:solidFill>
                <a:schemeClr val="bg1">
                  <a:lumMod val="50000"/>
                </a:schemeClr>
              </a:solidFill>
              <a:latin typeface="Franklin Gothic Demi" panose="020B0703020102020204" pitchFamily="34" charset="0"/>
              <a:cs typeface="Ebrima" panose="02000000000000000000" pitchFamily="2" charset="0"/>
            </a:endParaRPr>
          </a:p>
        </p:txBody>
      </p:sp>
      <p:sp>
        <p:nvSpPr>
          <p:cNvPr id="10" name="矩形: 圆角 9"/>
          <p:cNvSpPr/>
          <p:nvPr userDrawn="1"/>
        </p:nvSpPr>
        <p:spPr>
          <a:xfrm rot="18692458">
            <a:off x="6847641" y="1678577"/>
            <a:ext cx="3421847" cy="3421847"/>
          </a:xfrm>
          <a:prstGeom prst="round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221275" y="1690930"/>
            <a:ext cx="2381676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33" y="3813814"/>
            <a:ext cx="4170835" cy="58464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5737747" y="2116224"/>
            <a:ext cx="471643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标题样式</a:t>
            </a:r>
            <a:endParaRPr lang="zh-CN" altLang="en-US" dirty="0"/>
          </a:p>
        </p:txBody>
      </p:sp>
      <p:pic>
        <p:nvPicPr>
          <p:cNvPr id="14" name="图片 15" descr="东软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378800" y="6229997"/>
            <a:ext cx="1610000" cy="54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0632" y="3598876"/>
            <a:ext cx="1387389" cy="82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59898" y="163967"/>
            <a:ext cx="198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2</a:t>
            </a:r>
            <a:endParaRPr lang="zh-CN" altLang="en-US" sz="420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987694" y="3275711"/>
            <a:ext cx="2147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0" algn="l" defTabSz="914400" rtl="0" eaLnBrk="1" latinLnBrk="0" hangingPunct="1"/>
            <a:r>
              <a:rPr lang="en-US" altLang="zh-CN" sz="3600" b="0" kern="12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PART 02</a:t>
            </a:r>
            <a:endParaRPr lang="zh-CN" altLang="en-US" sz="3600" b="0" kern="1200" dirty="0">
              <a:solidFill>
                <a:schemeClr val="bg1">
                  <a:lumMod val="50000"/>
                </a:schemeClr>
              </a:solidFill>
              <a:latin typeface="Franklin Gothic Demi" panose="020B0703020102020204" pitchFamily="34" charset="0"/>
              <a:cs typeface="Ebrima" panose="02000000000000000000" pitchFamily="2" charset="0"/>
            </a:endParaRPr>
          </a:p>
        </p:txBody>
      </p:sp>
      <p:sp>
        <p:nvSpPr>
          <p:cNvPr id="10" name="矩形: 圆角 9"/>
          <p:cNvSpPr/>
          <p:nvPr userDrawn="1"/>
        </p:nvSpPr>
        <p:spPr>
          <a:xfrm rot="18692458">
            <a:off x="6847641" y="1678577"/>
            <a:ext cx="3421847" cy="3421847"/>
          </a:xfrm>
          <a:prstGeom prst="round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221275" y="1690930"/>
            <a:ext cx="2381676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33" y="3813814"/>
            <a:ext cx="4170835" cy="58464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5737747" y="2116224"/>
            <a:ext cx="471643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标题样式</a:t>
            </a:r>
            <a:endParaRPr lang="zh-CN" altLang="en-US" dirty="0"/>
          </a:p>
        </p:txBody>
      </p:sp>
      <p:pic>
        <p:nvPicPr>
          <p:cNvPr id="9" name="图片 15" descr="东软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378800" y="6229997"/>
            <a:ext cx="1610000" cy="54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0632" y="3598876"/>
            <a:ext cx="1387389" cy="82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59898" y="163967"/>
            <a:ext cx="198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0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3</a:t>
            </a:r>
            <a:endParaRPr lang="zh-CN" altLang="en-US" sz="420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987694" y="3275711"/>
            <a:ext cx="2147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0" algn="l" defTabSz="914400" rtl="0" eaLnBrk="1" latinLnBrk="0" hangingPunct="1"/>
            <a:r>
              <a:rPr lang="en-US" altLang="zh-CN" sz="3600" b="0" kern="1200" dirty="0">
                <a:solidFill>
                  <a:schemeClr val="bg1">
                    <a:lumMod val="50000"/>
                  </a:schemeClr>
                </a:solidFill>
                <a:latin typeface="Franklin Gothic Demi" panose="020B0703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PART 03</a:t>
            </a:r>
            <a:endParaRPr lang="zh-CN" altLang="en-US" sz="3600" b="0" kern="1200" dirty="0">
              <a:solidFill>
                <a:schemeClr val="bg1">
                  <a:lumMod val="50000"/>
                </a:schemeClr>
              </a:solidFill>
              <a:latin typeface="Franklin Gothic Demi" panose="020B0703020102020204" pitchFamily="34" charset="0"/>
              <a:cs typeface="Ebrima" panose="02000000000000000000" pitchFamily="2" charset="0"/>
            </a:endParaRPr>
          </a:p>
        </p:txBody>
      </p:sp>
      <p:sp>
        <p:nvSpPr>
          <p:cNvPr id="10" name="矩形: 圆角 9"/>
          <p:cNvSpPr/>
          <p:nvPr userDrawn="1"/>
        </p:nvSpPr>
        <p:spPr>
          <a:xfrm rot="18692458">
            <a:off x="6847641" y="1678577"/>
            <a:ext cx="3421847" cy="3421847"/>
          </a:xfrm>
          <a:prstGeom prst="round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221275" y="1690930"/>
            <a:ext cx="2381676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33" y="3813814"/>
            <a:ext cx="4170835" cy="58464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5737747" y="2116224"/>
            <a:ext cx="471643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标题样式</a:t>
            </a:r>
            <a:endParaRPr lang="zh-CN" altLang="en-US" dirty="0"/>
          </a:p>
        </p:txBody>
      </p:sp>
      <p:pic>
        <p:nvPicPr>
          <p:cNvPr id="9" name="图片 15" descr="东软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378800" y="6229997"/>
            <a:ext cx="1610000" cy="54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80632" y="3598876"/>
            <a:ext cx="1387389" cy="82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usoft Präsentation Linie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44574"/>
            <a:ext cx="10800000" cy="2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5" descr="东软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446749" y="162200"/>
            <a:ext cx="1542052" cy="51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91741" y="398972"/>
            <a:ext cx="6065516" cy="537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176473" cy="537029"/>
          </a:xfrm>
          <a:prstGeom prst="rect">
            <a:avLst/>
          </a:prstGeom>
          <a:solidFill>
            <a:srgbClr val="32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1200" y="378300"/>
            <a:ext cx="465273" cy="303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1237" y="719086"/>
            <a:ext cx="273997" cy="13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5" descr="东软logo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46749" y="162200"/>
            <a:ext cx="1542052" cy="51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214282" y="6567167"/>
            <a:ext cx="393680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Copyright@Neusoft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Company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b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29" y="2422525"/>
            <a:ext cx="5105071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296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1604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19AF-146C-4C27-84C6-DDBFFF4D6C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1604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1604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BE52-D9B2-4D4B-B271-EB50213ACF4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214282" y="6567167"/>
            <a:ext cx="3936804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Copyright@Neusoft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Company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26055" y="2910131"/>
            <a:ext cx="7707857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江淮手机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对接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AAA workflow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7795773" y="5762904"/>
            <a:ext cx="6332360" cy="465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rgbClr val="9EA7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东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软集团股份有限公司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0"/>
          <p:cNvSpPr/>
          <p:nvPr/>
        </p:nvSpPr>
        <p:spPr>
          <a:xfrm>
            <a:off x="1327302" y="414187"/>
            <a:ext cx="407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用户手机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9801" y="1299587"/>
            <a:ext cx="12242801" cy="515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0"/>
          <p:cNvSpPr/>
          <p:nvPr/>
        </p:nvSpPr>
        <p:spPr>
          <a:xfrm>
            <a:off x="1327302" y="414187"/>
            <a:ext cx="513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用户车控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（已登录）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9613" y="1501785"/>
            <a:ext cx="11201401" cy="515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0"/>
          <p:cNvSpPr/>
          <p:nvPr/>
        </p:nvSpPr>
        <p:spPr>
          <a:xfrm>
            <a:off x="1327302" y="414187"/>
            <a:ext cx="513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1299587"/>
            <a:ext cx="11099801" cy="515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0"/>
          <p:cNvSpPr/>
          <p:nvPr/>
        </p:nvSpPr>
        <p:spPr>
          <a:xfrm>
            <a:off x="1327302" y="414187"/>
            <a:ext cx="513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TBD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0"/>
          <p:cNvSpPr/>
          <p:nvPr/>
        </p:nvSpPr>
        <p:spPr>
          <a:xfrm>
            <a:off x="1327302" y="414187"/>
            <a:ext cx="513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用户忘记密码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TBD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20"/>
          <p:cNvSpPr/>
          <p:nvPr/>
        </p:nvSpPr>
        <p:spPr>
          <a:xfrm>
            <a:off x="2324793" y="52007"/>
            <a:ext cx="184731" cy="50385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endParaRPr lang="en-US" altLang="zh-CN" sz="26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02" y="213013"/>
            <a:ext cx="9899885" cy="6104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19708"/>
            <a:ext cx="12192000" cy="1538292"/>
          </a:xfrm>
          <a:prstGeom prst="rect">
            <a:avLst/>
          </a:prstGeom>
          <a:solidFill>
            <a:schemeClr val="accent5">
              <a:lumMod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303030"/>
              </a:solidFill>
              <a:latin typeface="Arial" panose="020B0604020202020204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2503" y="5704133"/>
            <a:ext cx="2866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谢谢观看</a:t>
            </a:r>
            <a:endParaRPr lang="zh-CN" altLang="en-US" sz="4400" b="1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Franklin Gothic Heavy</vt:lpstr>
      <vt:lpstr>Ebrima</vt:lpstr>
      <vt:lpstr>Rockwell</vt:lpstr>
      <vt:lpstr>Franklin Gothic Demi</vt:lpstr>
      <vt:lpstr>Tahoma</vt:lpstr>
      <vt:lpstr>Frutiger LT 45 Light</vt:lpstr>
      <vt:lpstr>Arial</vt:lpstr>
      <vt:lpstr>Calibri</vt:lpstr>
      <vt:lpstr>等线 Light</vt:lpstr>
      <vt:lpstr>Arial Unicode MS</vt:lpstr>
      <vt:lpstr>等线</vt:lpstr>
      <vt:lpstr>★日文毛笔</vt:lpstr>
      <vt:lpstr>Office 主题​​</vt:lpstr>
      <vt:lpstr>江淮手机APP对接AAA workflow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杜Flora</dc:creator>
  <cp:lastModifiedBy>Thinkpad</cp:lastModifiedBy>
  <cp:revision>505</cp:revision>
  <dcterms:created xsi:type="dcterms:W3CDTF">2017-03-09T02:17:00Z</dcterms:created>
  <dcterms:modified xsi:type="dcterms:W3CDTF">2018-08-03T07:54:58Z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