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8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5670550"/>
  <p:notesSz cx="7559675" cy="10691813"/>
  <p:defaultTextStyle>
    <a:defPPr>
      <a:defRPr lang="en-US"/>
    </a:defPPr>
    <a:lvl1pPr marL="0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8013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6026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4039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2052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90065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8078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6091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4104" algn="l" defTabSz="756026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A7CF-E151-1A1B-C33A-6C19B4D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10433-35BC-3006-3BA1-8195074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9613-76A3-457B-B4B6-7A99316DB4EC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18B2D-2F99-A0DF-8B03-AFC8A2C7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3A23-B98E-E65D-77EC-8943D07B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DB86-C26F-419D-841A-28F3C57ED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72571-C3F5-6905-8541-089131F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D6F0E-C8D9-FB2A-40D7-07BE6CAF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B56F-C7D3-08BA-CC0F-E24A4D4A8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E9613-76A3-457B-B4B6-7A99316DB4EC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5127-C920-A69A-30C4-9287212EC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A4B7-0463-E6C2-4C69-3A4385CAB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0DB86-C26F-419D-841A-28F3C57ED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6EBAEE-9821-DCFE-56C3-7E3F76AF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Assist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A389A-41C1-6BB7-3378-111148E246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8136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46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6E5107-A68A-E3D5-9DA2-EE38F8FE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Source: Second brain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5D4EB-CA19-1A8F-93CB-1325BE2AA1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7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952069-7549-23C8-29EE-BED0EB53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Note taking superpower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55921-8FC2-0B1D-CAD7-33E4DB1690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2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2BB58D-1C5C-0D12-5C76-C55D80DF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Model: How to make (with langchain)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4C128-1FC5-1CD5-A3F0-5915D84EFA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3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4618FA1-0906-7801-D1A6-8BA9A054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FA595-290F-1228-F6BF-CDC059B7A3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E2ECE6-1B04-A95D-7DC1-3873F4C6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1: Select chat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D33F5-CD18-5BC2-13AA-01B5AFA2E7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6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583241-E0BE-EE8F-F42A-B9EA0E8C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2: Write prompt template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069AD-8EB1-9EBE-17AA-3BB98B2058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9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009FC4-2CF2-6CE0-5090-41D139A3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3: Load documents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86680-95FE-20CC-B907-B9568E43D2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1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267033-D714-BE94-607E-09CCF72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4: Splitting documents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95997-54DA-0029-74B6-A7844D2419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163533-C63F-71CB-D0EB-ABE6551E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5: Select embedding model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FF0B5-7097-DF3C-9FB9-BFCA5D219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6680B7-82DB-4F6D-1174-364D59C4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6: Vectorise text chunks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1596A-9D2C-7CFA-AD4B-43014441A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5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698488E-368F-9D12-9525-F457E9D0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Context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AAA41-C4AE-9811-765E-495C00A7F0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CCF86A-D8AB-19C4-FEE3-CF337C8B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7: Store vectorised chunks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5BC65-312E-1333-CA90-ADC8BF100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AFEA3A-E658-8879-C7BD-DD66889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Step 8: Create retrieval chain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8E136-C5B7-7410-EF61-2FBB3F8DD1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2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E14410-7F8D-E80D-056D-1A7986EC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C97BD-9F77-6FCE-6463-D6AA69942B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C019B73-0AF7-8636-283F-E295B8AE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C4DA5-465C-8974-2E40-7F478115F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5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E24FE5-77CD-2A41-5238-F9B080F7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Invocation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49DB9-4857-02A7-5C5D-8025233CC8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D9F5D4-5A10-5D18-EB6D-0BE5E7EE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GUI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CFEC2-4113-0CE1-2C7D-ED7EAEE67B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BFED6F-6F7A-C621-98A9-4A20134C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CLI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3DEAB-99D0-D846-888E-EAABDA2E23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7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543C15-8CA9-4009-2B3B-27387DCD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D4745-2542-BFE2-5091-A6DF99739F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54D62D0-B2AA-6513-A4D9-32C172F9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4A11A-B078-6AFF-F81A-E83A0D8F3B17}"/>
              </a:ext>
            </a:extLst>
          </p:cNvPr>
          <p:cNvSpPr txBox="1"/>
          <p:nvPr/>
        </p:nvSpPr>
        <p:spPr>
          <a:xfrm>
            <a:off x="2775410" y="1164217"/>
            <a:ext cx="4529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dirty="0"/>
              <a:t>The mission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F9B00C1-0C18-3A81-7189-464A2633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602" y="2564992"/>
            <a:ext cx="2775415" cy="27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5674D7-56CB-2F3E-CE7D-E7CEB51D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Local 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44EC0-5338-1D21-C9EA-00C2739CA8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1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075872-0124-37D3-F141-AC65C3A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File reader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C6074A-2871-CEF9-FBBF-4B8777F9B0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ABB4E0-8EB1-2DF9-D497-C0C80E4A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/>
              <a:t>Personal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7645A-90AC-746B-125B-E065051CC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267050-BB6D-C318-3B50-A3E70095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56D2F-AC61-E5CE-07F0-3C870F80C4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0376-2C8E-25CA-17C9-9C46E3AF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a large language model work?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C45E0F-9466-56E5-D74C-86473DAD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9560" y="3737214"/>
            <a:ext cx="2073391" cy="207339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FE2DE1-733E-42A7-3D75-52C430BC4F22}"/>
              </a:ext>
            </a:extLst>
          </p:cNvPr>
          <p:cNvSpPr txBox="1">
            <a:spLocks/>
          </p:cNvSpPr>
          <p:nvPr/>
        </p:nvSpPr>
        <p:spPr>
          <a:xfrm>
            <a:off x="693043" y="1211580"/>
            <a:ext cx="8694539" cy="31013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9006" indent="-189006" algn="l" defTabSz="756026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Char char="•"/>
              <a:defRPr sz="23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7019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5032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3045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1058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9071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7084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35097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13110" indent="-189006" algn="l" defTabSz="756026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Training data: information used to teach the model</a:t>
            </a:r>
          </a:p>
          <a:p>
            <a:r>
              <a:rPr lang="en-GB" sz="2000" dirty="0"/>
              <a:t>Training: find dependencies (patterns) between text sequences using transformers</a:t>
            </a:r>
          </a:p>
          <a:p>
            <a:r>
              <a:rPr lang="en-GB" sz="2000" dirty="0"/>
              <a:t>Input encoding: converting textual input to vectorised inputs</a:t>
            </a:r>
          </a:p>
          <a:p>
            <a:r>
              <a:rPr lang="en-GB" sz="2000" dirty="0"/>
              <a:t>Pattern matching: matching vectors and patterns to data</a:t>
            </a:r>
          </a:p>
          <a:p>
            <a:r>
              <a:rPr lang="en-GB" sz="2000" dirty="0"/>
              <a:t>Response decoding: converting resulting vectorised output into text, word by word</a:t>
            </a:r>
          </a:p>
        </p:txBody>
      </p:sp>
    </p:spTree>
    <p:extLst>
      <p:ext uri="{BB962C8B-B14F-4D97-AF65-F5344CB8AC3E}">
        <p14:creationId xmlns:p14="http://schemas.microsoft.com/office/powerpoint/2010/main" val="278690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E551-6FD3-C333-D4DD-717CAD6C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ow Large Language Models Work. From zero to ChatGPT | by Andreas  Stöffelbauer | Medium | Data Science at Microsoft">
            <a:extLst>
              <a:ext uri="{FF2B5EF4-FFF2-40B4-BE49-F238E27FC236}">
                <a16:creationId xmlns:a16="http://schemas.microsoft.com/office/drawing/2014/main" id="{40ADD1D0-31F7-0B73-0095-F38362BB9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080625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9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138</Words>
  <Application>Microsoft Office PowerPoint</Application>
  <PresentationFormat>Custom</PresentationFormat>
  <Paragraphs>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Assist AI</vt:lpstr>
      <vt:lpstr>Context</vt:lpstr>
      <vt:lpstr>PowerPoint Presentation</vt:lpstr>
      <vt:lpstr>Local AI</vt:lpstr>
      <vt:lpstr>File reader</vt:lpstr>
      <vt:lpstr>Personal assistant</vt:lpstr>
      <vt:lpstr>PowerPoint Presentation</vt:lpstr>
      <vt:lpstr>How does a large language model work?</vt:lpstr>
      <vt:lpstr>PowerPoint Presentation</vt:lpstr>
      <vt:lpstr>Source: Second brain</vt:lpstr>
      <vt:lpstr>Note taking superpower</vt:lpstr>
      <vt:lpstr>Model: How to make (with langchain)</vt:lpstr>
      <vt:lpstr>PowerPoint Presentation</vt:lpstr>
      <vt:lpstr>Step 1: Select chat model</vt:lpstr>
      <vt:lpstr>Step 2: Write prompt template </vt:lpstr>
      <vt:lpstr>Step 3: Load documents</vt:lpstr>
      <vt:lpstr>Step 4: Splitting documents</vt:lpstr>
      <vt:lpstr>Step 5: Select embedding model</vt:lpstr>
      <vt:lpstr>Step 6: Vectorise text chunks</vt:lpstr>
      <vt:lpstr>Step 7: Store vectorised chunks</vt:lpstr>
      <vt:lpstr>Step 8: Create retrieval chain</vt:lpstr>
      <vt:lpstr>Results</vt:lpstr>
      <vt:lpstr>PowerPoint Presentation</vt:lpstr>
      <vt:lpstr>Invocation</vt:lpstr>
      <vt:lpstr>GUI</vt:lpstr>
      <vt:lpstr>CLI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Lars Vonk</dc:creator>
  <cp:lastModifiedBy>Lars Vonk</cp:lastModifiedBy>
  <cp:revision>3</cp:revision>
  <dcterms:created xsi:type="dcterms:W3CDTF">2025-01-15T13:47:23Z</dcterms:created>
  <dcterms:modified xsi:type="dcterms:W3CDTF">2025-01-17T12:37:59Z</dcterms:modified>
</cp:coreProperties>
</file>