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cottLogic/scott-logic-hackath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The challenge…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Beat the stock market!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Given daily share prices for a company over 12 months, write an algorithm to maximise profit by buying and selling shares.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Practice on three test companies, then we’ll run your algorithms on three unseen companies.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Increase your starting cash by solving Challenges.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Highest total cash wins!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Instructions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Install from instructions on </a:t>
            </a:r>
            <a:endParaRPr/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666666"/>
                </a:solidFill>
                <a:latin typeface="Steagal Light"/>
                <a:hlinkClick r:id="rId2"/>
              </a:rPr>
              <a:t>https://github.com/ScottLogic/scott-logic-hackathon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75" name="Picture 7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0320" y="2972880"/>
            <a:ext cx="5593680" cy="307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666666"/>
                </a:solidFill>
                <a:latin typeface="Steagal Light"/>
              </a:rPr>
              <a:t>Writing your solution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666666"/>
                </a:solidFill>
                <a:latin typeface="Steagal Light"/>
              </a:rPr>
              <a:t>Work in src/trading/TradingStrategy.java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public DailyOutput makeDailyTrade(DailyInput input) throws …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DailyOutput output;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//Alternate between “buy all” and “sell all”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if (input.getDay() % 2 == 0)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    output = tradingManager.buyMaxNumberOfShares(input);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} else {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    output = tradingManager.sellAllShares(input);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    return output;</a:t>
            </a:r>
            <a:endParaRPr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6666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666666"/>
                </a:solidFill>
                <a:latin typeface="Steagal Light"/>
              </a:rPr>
              <a:t>Schedule</a:t>
            </a:r>
            <a:endParaRPr dirty="0"/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4:00 – Kick off!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 4:15 – Start Coding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6:15 – Hand in answers to Challenges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6:45 – Hand </a:t>
            </a:r>
            <a:r>
              <a:rPr lang="en-GB" sz="2800" smtClean="0">
                <a:solidFill>
                  <a:srgbClr val="666666"/>
                </a:solidFill>
                <a:latin typeface="Steagal Light"/>
              </a:rPr>
              <a:t>in Code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666666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666666"/>
                </a:solidFill>
                <a:latin typeface="Steagal Light"/>
              </a:rPr>
              <a:t>7:00 – Judging and Prizes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Submitting your solution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>
                <a:solidFill>
                  <a:srgbClr val="666666"/>
                </a:solidFill>
                <a:latin typeface="Steagal Light"/>
                <a:hlinkClick r:id="rId2"/>
              </a:rPr>
              <a:t>tkelly@scottlogic.com</a:t>
            </a:r>
            <a:endParaRPr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666666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666666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666666"/>
                </a:solidFill>
                <a:latin typeface="Steagal Light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2</cp:revision>
  <dcterms:modified xsi:type="dcterms:W3CDTF">2014-10-14T14:30:20Z</dcterms:modified>
</cp:coreProperties>
</file>