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975B-0D02-4EEB-9E68-E85F0F46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Time </a:t>
            </a:r>
            <a:r>
              <a:rPr lang="de-CH" b="1" dirty="0" err="1"/>
              <a:t>Synchronization</a:t>
            </a:r>
            <a:r>
              <a:rPr lang="de-CH" b="1" dirty="0"/>
              <a:t> II </a:t>
            </a:r>
            <a:br>
              <a:rPr lang="de-CH" dirty="0"/>
            </a:br>
            <a:r>
              <a:rPr lang="de-CH" b="1" dirty="0"/>
              <a:t>Rate-</a:t>
            </a:r>
            <a:r>
              <a:rPr lang="de-CH" b="1" dirty="0" err="1"/>
              <a:t>based</a:t>
            </a:r>
            <a:r>
              <a:rPr lang="de-CH" b="1" dirty="0"/>
              <a:t> </a:t>
            </a:r>
            <a:r>
              <a:rPr lang="de-CH" b="1" dirty="0" err="1"/>
              <a:t>Synchronous</a:t>
            </a:r>
            <a:r>
              <a:rPr lang="de-CH" b="1" dirty="0"/>
              <a:t> Diffusion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03B29-6EA9-41C9-B7A2-5D78ABE30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Balz Aschwanden</a:t>
            </a:r>
          </a:p>
          <a:p>
            <a:r>
              <a:rPr lang="de-CH" dirty="0"/>
              <a:t>Raoul Grossenbacher</a:t>
            </a:r>
          </a:p>
          <a:p>
            <a:r>
              <a:rPr lang="de-CH" dirty="0"/>
              <a:t>David Bösiger</a:t>
            </a:r>
          </a:p>
          <a:p>
            <a:r>
              <a:rPr lang="de-CH" dirty="0" err="1"/>
              <a:t>Jovana</a:t>
            </a:r>
            <a:r>
              <a:rPr lang="de-CH" dirty="0"/>
              <a:t> Micic</a:t>
            </a:r>
          </a:p>
        </p:txBody>
      </p:sp>
    </p:spTree>
    <p:extLst>
      <p:ext uri="{BB962C8B-B14F-4D97-AF65-F5344CB8AC3E}">
        <p14:creationId xmlns:p14="http://schemas.microsoft.com/office/powerpoint/2010/main" val="22616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DEC42-8779-48D6-81C0-6541AB95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Algorithm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01FD3-1D10-4A39-91E6-84425F6F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92994-499F-4C3E-A346-A79CBB10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867246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7147-7D18-494F-8B6E-E9B8E18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794C-D3F2-409E-A539-F38DA42E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Phases</a:t>
            </a:r>
            <a:r>
              <a:rPr lang="de-CH" dirty="0"/>
              <a:t>:</a:t>
            </a:r>
          </a:p>
          <a:p>
            <a:pPr lvl="1"/>
            <a:r>
              <a:rPr lang="de-CH" b="1" dirty="0" err="1"/>
              <a:t>Neighborhood</a:t>
            </a:r>
            <a:r>
              <a:rPr lang="de-CH" b="1" dirty="0"/>
              <a:t> Discovery Phase</a:t>
            </a:r>
          </a:p>
          <a:p>
            <a:pPr lvl="2"/>
            <a:r>
              <a:rPr lang="de-CH" b="1" dirty="0"/>
              <a:t>Broadcast</a:t>
            </a:r>
          </a:p>
          <a:p>
            <a:pPr lvl="1"/>
            <a:r>
              <a:rPr lang="de-CH" b="1" dirty="0" err="1"/>
              <a:t>Convergence</a:t>
            </a:r>
            <a:r>
              <a:rPr lang="de-CH" b="1" dirty="0"/>
              <a:t> Phase</a:t>
            </a:r>
          </a:p>
          <a:p>
            <a:pPr lvl="2"/>
            <a:r>
              <a:rPr lang="de-CH" b="1" dirty="0" err="1"/>
              <a:t>Unicast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51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2DFD0-3E5A-4DE3-9EF8-0B8E6D86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BroadCast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0945C-EB81-424C-AC4E-5855E8F9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16D465-068C-416A-BE0D-D11460E4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5638800" cy="1143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893B6A-95F3-4A2D-9A34-34E648D2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015065"/>
            <a:ext cx="5629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9D94C-0A88-4614-B84E-02A6FDFE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5133"/>
            <a:ext cx="8534400" cy="1507067"/>
          </a:xfrm>
        </p:spPr>
        <p:txBody>
          <a:bodyPr/>
          <a:lstStyle/>
          <a:p>
            <a:r>
              <a:rPr lang="de-CH" dirty="0" err="1"/>
              <a:t>Unicast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1416C-159D-4548-9861-0FD62E7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2FDEBA-7531-4D33-9B2C-18F15579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7210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1467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25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Time Synchronization II  Rate-based Synchronous Diffusion</vt:lpstr>
      <vt:lpstr>Algorithm</vt:lpstr>
      <vt:lpstr>Code</vt:lpstr>
      <vt:lpstr>BroadCast</vt:lpstr>
      <vt:lpstr>Unicast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Synchronization II  Rate-based Synchronous Diffusion</dc:title>
  <dc:creator>Raoul Grossenbacher</dc:creator>
  <cp:lastModifiedBy>Raoul Grossenbacher</cp:lastModifiedBy>
  <cp:revision>2</cp:revision>
  <dcterms:created xsi:type="dcterms:W3CDTF">2017-12-10T07:47:53Z</dcterms:created>
  <dcterms:modified xsi:type="dcterms:W3CDTF">2017-12-10T08:05:08Z</dcterms:modified>
</cp:coreProperties>
</file>