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C975B-0D02-4EEB-9E68-E85F0F469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/>
              <a:t>Time </a:t>
            </a:r>
            <a:r>
              <a:rPr lang="de-CH" b="1" dirty="0" err="1"/>
              <a:t>Synchronization</a:t>
            </a:r>
            <a:r>
              <a:rPr lang="de-CH" b="1" dirty="0"/>
              <a:t> II </a:t>
            </a:r>
            <a:br>
              <a:rPr lang="de-CH" dirty="0"/>
            </a:br>
            <a:r>
              <a:rPr lang="de-CH" b="1" dirty="0"/>
              <a:t>Rate-</a:t>
            </a:r>
            <a:r>
              <a:rPr lang="de-CH" b="1" dirty="0" err="1"/>
              <a:t>based</a:t>
            </a:r>
            <a:r>
              <a:rPr lang="de-CH" b="1" dirty="0"/>
              <a:t> </a:t>
            </a:r>
            <a:r>
              <a:rPr lang="de-CH" b="1" dirty="0" err="1"/>
              <a:t>Synchronous</a:t>
            </a:r>
            <a:r>
              <a:rPr lang="de-CH" b="1" dirty="0"/>
              <a:t> Diffusion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A03B29-6EA9-41C9-B7A2-5D78ABE30E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Balz Aschwanden</a:t>
            </a:r>
          </a:p>
          <a:p>
            <a:r>
              <a:rPr lang="de-CH" dirty="0"/>
              <a:t>Raoul Grossenbacher</a:t>
            </a:r>
          </a:p>
          <a:p>
            <a:r>
              <a:rPr lang="de-CH" dirty="0"/>
              <a:t>David Bösiger</a:t>
            </a:r>
          </a:p>
          <a:p>
            <a:r>
              <a:rPr lang="de-CH" dirty="0" err="1"/>
              <a:t>Jovana</a:t>
            </a:r>
            <a:r>
              <a:rPr lang="de-CH" dirty="0"/>
              <a:t> Micic</a:t>
            </a:r>
          </a:p>
        </p:txBody>
      </p:sp>
    </p:spTree>
    <p:extLst>
      <p:ext uri="{BB962C8B-B14F-4D97-AF65-F5344CB8AC3E}">
        <p14:creationId xmlns:p14="http://schemas.microsoft.com/office/powerpoint/2010/main" val="226169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B9FE4F-6E68-4765-873E-96069FC90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XMAC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5A4F8F4-1CE4-4846-89B6-B0FA33691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6175" y="778672"/>
            <a:ext cx="4819650" cy="3614738"/>
          </a:xfrm>
        </p:spPr>
      </p:pic>
    </p:spTree>
    <p:extLst>
      <p:ext uri="{BB962C8B-B14F-4D97-AF65-F5344CB8AC3E}">
        <p14:creationId xmlns:p14="http://schemas.microsoft.com/office/powerpoint/2010/main" val="1800962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602AF0-29A6-4B82-BD20-A30AC29BE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qUESTIONS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112F06-1E5C-42E5-B265-D7255975C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23709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DEC42-8779-48D6-81C0-6541AB95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Algorithm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E01FD3-1D10-4A39-91E6-84425F6F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E492994-499F-4C3E-A346-A79CBB10A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685800"/>
            <a:ext cx="8672461" cy="361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B07147-7D18-494F-8B6E-E9B8E184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E1794C-D3F2-409E-A539-F38DA42EB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Phases</a:t>
            </a:r>
            <a:r>
              <a:rPr lang="de-CH" dirty="0"/>
              <a:t>:</a:t>
            </a:r>
          </a:p>
          <a:p>
            <a:pPr lvl="1"/>
            <a:r>
              <a:rPr lang="de-CH" b="1" dirty="0" err="1"/>
              <a:t>Neighborhood</a:t>
            </a:r>
            <a:r>
              <a:rPr lang="de-CH" b="1" dirty="0"/>
              <a:t> Discovery Phase</a:t>
            </a:r>
          </a:p>
          <a:p>
            <a:pPr lvl="2"/>
            <a:r>
              <a:rPr lang="de-CH" b="1" dirty="0"/>
              <a:t>Broadcast</a:t>
            </a:r>
          </a:p>
          <a:p>
            <a:pPr lvl="1"/>
            <a:r>
              <a:rPr lang="de-CH" b="1" dirty="0" err="1"/>
              <a:t>Convergence</a:t>
            </a:r>
            <a:r>
              <a:rPr lang="de-CH" b="1" dirty="0"/>
              <a:t> Phase</a:t>
            </a:r>
          </a:p>
          <a:p>
            <a:pPr lvl="2"/>
            <a:r>
              <a:rPr lang="de-CH" b="1" dirty="0" err="1"/>
              <a:t>Unicast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1751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52DFD0-3E5A-4DE3-9EF8-0B8E6D86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BroadCast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D0945C-EB81-424C-AC4E-5855E8F90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316D465-068C-416A-BE0D-D11460E4F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685800"/>
            <a:ext cx="5638800" cy="1143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0893B6A-95F3-4A2D-9A34-34E648D26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2015065"/>
            <a:ext cx="56292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6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29D94C-0A88-4614-B84E-02A6FDFE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665133"/>
            <a:ext cx="8534400" cy="1507067"/>
          </a:xfrm>
        </p:spPr>
        <p:txBody>
          <a:bodyPr/>
          <a:lstStyle/>
          <a:p>
            <a:r>
              <a:rPr lang="de-CH" dirty="0" err="1"/>
              <a:t>Unicast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41416C-159D-4548-9861-0FD62E7CA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92FDEBA-7531-4D33-9B2C-18F155793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685800"/>
            <a:ext cx="72104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1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7D9AC5-1C52-4425-A7F5-A07A82E3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Offset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99521A2-F3E9-4DA5-A2D4-C39CC2060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450" y="1297781"/>
            <a:ext cx="77819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9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6CD02D-D30A-48DF-AB4B-DB907DFC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Convergence</a:t>
            </a:r>
            <a:r>
              <a:rPr lang="de-CH" dirty="0"/>
              <a:t> </a:t>
            </a:r>
            <a:r>
              <a:rPr lang="de-CH" dirty="0" err="1"/>
              <a:t>phase</a:t>
            </a:r>
            <a:endParaRPr lang="de-CH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8B43306-5DD6-4646-AE63-6D52F2815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450" y="759619"/>
            <a:ext cx="77819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1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8335E-6D8C-46A3-824D-C9D25D63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 = 0.25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7A4CB2E-2D7C-41DE-8395-A59FB7AC8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673911"/>
            <a:ext cx="4819650" cy="361473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8534AE5-3BC8-4299-AEDC-FA94710CC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740" y="673912"/>
            <a:ext cx="4819650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90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151277-4598-41D5-B2C8-C45CF118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 = 0.5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29B20E1-51EF-4E50-A7B5-69148AB6A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700548"/>
            <a:ext cx="4819650" cy="361473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B5EDCB1-3936-4B47-B79B-B646EB120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41554"/>
            <a:ext cx="4819650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85682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39</Words>
  <Application>Microsoft Office PowerPoint</Application>
  <PresentationFormat>Breitbild</PresentationFormat>
  <Paragraphs>21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Segment</vt:lpstr>
      <vt:lpstr>Time Synchronization II  Rate-based Synchronous Diffusion</vt:lpstr>
      <vt:lpstr>Algorithm</vt:lpstr>
      <vt:lpstr>Code</vt:lpstr>
      <vt:lpstr>BroadCast</vt:lpstr>
      <vt:lpstr>Unicast</vt:lpstr>
      <vt:lpstr>Offset</vt:lpstr>
      <vt:lpstr>Convergence phase</vt:lpstr>
      <vt:lpstr>r = 0.25</vt:lpstr>
      <vt:lpstr>R = 0.5</vt:lpstr>
      <vt:lpstr>XMAC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Synchronization II  Rate-based Synchronous Diffusion</dc:title>
  <dc:creator>Raoul Grossenbacher</dc:creator>
  <cp:lastModifiedBy>David Bösiger</cp:lastModifiedBy>
  <cp:revision>3</cp:revision>
  <dcterms:created xsi:type="dcterms:W3CDTF">2017-12-10T07:47:53Z</dcterms:created>
  <dcterms:modified xsi:type="dcterms:W3CDTF">2017-12-10T23:15:03Z</dcterms:modified>
</cp:coreProperties>
</file>