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800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23" autoAdjust="0"/>
  </p:normalViewPr>
  <p:slide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D81E-CB38-4577-B65F-1438DDE1E44B}" type="datetimeFigureOut">
              <a:rPr lang="hu-HU" smtClean="0"/>
              <a:t>2018.09.06.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E64B-E32F-4C33-928F-C1F5883E70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42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026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71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9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3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4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1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4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Programozási Technológia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12. Előadás – Gyakorlati rész</a:t>
            </a:r>
          </a:p>
          <a:p>
            <a:r>
              <a:rPr lang="hu-HU" dirty="0" err="1" smtClean="0"/>
              <a:t>Dobreff</a:t>
            </a:r>
            <a:r>
              <a:rPr lang="hu-HU" dirty="0" smtClean="0"/>
              <a:t>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38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ContactsList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6" y="1367305"/>
            <a:ext cx="6526654" cy="5108220"/>
          </a:xfrm>
        </p:spPr>
      </p:pic>
    </p:spTree>
    <p:extLst>
      <p:ext uri="{BB962C8B-B14F-4D97-AF65-F5344CB8AC3E}">
        <p14:creationId xmlns:p14="http://schemas.microsoft.com/office/powerpoint/2010/main" val="3375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ContactsList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5" y="1328744"/>
            <a:ext cx="7788431" cy="5207039"/>
          </a:xfrm>
        </p:spPr>
      </p:pic>
    </p:spTree>
    <p:extLst>
      <p:ext uri="{BB962C8B-B14F-4D97-AF65-F5344CB8AC3E}">
        <p14:creationId xmlns:p14="http://schemas.microsoft.com/office/powerpoint/2010/main" val="23585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ContactsList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7" y="1428331"/>
            <a:ext cx="7955866" cy="5205600"/>
          </a:xfrm>
        </p:spPr>
      </p:pic>
    </p:spTree>
    <p:extLst>
      <p:ext uri="{BB962C8B-B14F-4D97-AF65-F5344CB8AC3E}">
        <p14:creationId xmlns:p14="http://schemas.microsoft.com/office/powerpoint/2010/main" val="38106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ContactsList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0" y="1428332"/>
            <a:ext cx="7767152" cy="5007862"/>
          </a:xfrm>
        </p:spPr>
      </p:pic>
    </p:spTree>
    <p:extLst>
      <p:ext uri="{BB962C8B-B14F-4D97-AF65-F5344CB8AC3E}">
        <p14:creationId xmlns:p14="http://schemas.microsoft.com/office/powerpoint/2010/main" val="397715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1084</TotalTime>
  <Words>17</Words>
  <Application>Microsoft Office PowerPoint</Application>
  <PresentationFormat>Diavetítés a képernyőre (4:3 oldalarány)</PresentationFormat>
  <Paragraphs>8</Paragraphs>
  <Slides>5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Ion</vt:lpstr>
      <vt:lpstr>Programozási Technológia I.</vt:lpstr>
      <vt:lpstr>ContactsList</vt:lpstr>
      <vt:lpstr>ContactsList</vt:lpstr>
      <vt:lpstr>ContactsList</vt:lpstr>
      <vt:lpstr>ContactsList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Technológia I.</dc:title>
  <dc:creator>Andris</dc:creator>
  <cp:lastModifiedBy>HurryCane</cp:lastModifiedBy>
  <cp:revision>62</cp:revision>
  <dcterms:created xsi:type="dcterms:W3CDTF">2015-12-02T20:47:29Z</dcterms:created>
  <dcterms:modified xsi:type="dcterms:W3CDTF">2018-09-06T12:56:11Z</dcterms:modified>
</cp:coreProperties>
</file>