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E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8475" y="247015"/>
            <a:ext cx="6115050" cy="1725295"/>
          </a:xfrm>
          <a:prstGeom prst="rect">
            <a:avLst/>
          </a:prstGeom>
        </p:spPr>
      </p:pic>
      <p:pic>
        <p:nvPicPr>
          <p:cNvPr id="8" name="图片 7" descr="E01A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4750"/>
            <a:ext cx="6095365" cy="1719580"/>
          </a:xfrm>
          <a:prstGeom prst="rect">
            <a:avLst/>
          </a:prstGeom>
        </p:spPr>
      </p:pic>
      <p:pic>
        <p:nvPicPr>
          <p:cNvPr id="9" name="图片 8" descr="E01A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65" y="2439035"/>
            <a:ext cx="6115685" cy="1725295"/>
          </a:xfrm>
          <a:prstGeom prst="rect">
            <a:avLst/>
          </a:prstGeom>
        </p:spPr>
      </p:pic>
      <p:pic>
        <p:nvPicPr>
          <p:cNvPr id="10" name="图片 9" descr="E01A0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1525"/>
            <a:ext cx="6115685" cy="1725295"/>
          </a:xfrm>
          <a:prstGeom prst="rect">
            <a:avLst/>
          </a:prstGeom>
        </p:spPr>
      </p:pic>
      <p:pic>
        <p:nvPicPr>
          <p:cNvPr id="11" name="图片 10" descr="E01A00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305" y="4579620"/>
            <a:ext cx="6087745" cy="1717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44770" y="2024380"/>
            <a:ext cx="190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Incremental</a:t>
            </a:r>
            <a:r>
              <a:rPr lang="en-US" altLang="zh-CN"/>
              <a:t> E=0.1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87805" y="4164330"/>
            <a:ext cx="225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Constant</a:t>
            </a:r>
            <a:r>
              <a:rPr lang="en-US" altLang="zh-CN"/>
              <a:t> E=0.1 A=0.5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041005" y="4164330"/>
            <a:ext cx="225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Constant</a:t>
            </a:r>
            <a:r>
              <a:rPr lang="en-US" altLang="zh-CN"/>
              <a:t> E=0.1 A=0.1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487805" y="6275705"/>
            <a:ext cx="331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Constant</a:t>
            </a:r>
            <a:r>
              <a:rPr lang="en-US" altLang="zh-CN"/>
              <a:t> E=0.1 A=0.01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041005" y="6275705"/>
            <a:ext cx="331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Constant</a:t>
            </a:r>
            <a:r>
              <a:rPr lang="en-US" altLang="zh-CN"/>
              <a:t> E=0.1 A=0.001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85" y="233045"/>
            <a:ext cx="11384280" cy="6230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E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8475" y="247015"/>
            <a:ext cx="6115050" cy="1725295"/>
          </a:xfrm>
          <a:prstGeom prst="rect">
            <a:avLst/>
          </a:prstGeom>
        </p:spPr>
      </p:pic>
      <p:pic>
        <p:nvPicPr>
          <p:cNvPr id="8" name="图片 7" descr="E01A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4750"/>
            <a:ext cx="6095365" cy="1719580"/>
          </a:xfrm>
          <a:prstGeom prst="rect">
            <a:avLst/>
          </a:prstGeom>
        </p:spPr>
      </p:pic>
      <p:pic>
        <p:nvPicPr>
          <p:cNvPr id="9" name="图片 8" descr="E01A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65" y="2439035"/>
            <a:ext cx="6115685" cy="1725295"/>
          </a:xfrm>
          <a:prstGeom prst="rect">
            <a:avLst/>
          </a:prstGeom>
        </p:spPr>
      </p:pic>
      <p:pic>
        <p:nvPicPr>
          <p:cNvPr id="10" name="图片 9" descr="E01A0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1525"/>
            <a:ext cx="6115685" cy="1725295"/>
          </a:xfrm>
          <a:prstGeom prst="rect">
            <a:avLst/>
          </a:prstGeom>
        </p:spPr>
      </p:pic>
      <p:pic>
        <p:nvPicPr>
          <p:cNvPr id="11" name="图片 10" descr="E01A00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305" y="4579620"/>
            <a:ext cx="6087745" cy="1717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44770" y="2024380"/>
            <a:ext cx="190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Incremental</a:t>
            </a:r>
            <a:r>
              <a:rPr lang="en-US" altLang="zh-CN"/>
              <a:t> E=0.3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87805" y="4164330"/>
            <a:ext cx="225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Constant</a:t>
            </a:r>
            <a:r>
              <a:rPr lang="en-US" altLang="zh-CN"/>
              <a:t> E=0.3 A=0.5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041005" y="4164330"/>
            <a:ext cx="2251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Constant</a:t>
            </a:r>
            <a:r>
              <a:rPr lang="en-US" altLang="zh-CN"/>
              <a:t> E=0.3 A=0.1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487805" y="6275705"/>
            <a:ext cx="331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Constant</a:t>
            </a:r>
            <a:r>
              <a:rPr lang="en-US" altLang="zh-CN"/>
              <a:t> E=0.3 A=0.01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041005" y="6275705"/>
            <a:ext cx="331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Constant</a:t>
            </a:r>
            <a:r>
              <a:rPr lang="en-US" altLang="zh-CN"/>
              <a:t> E=0.3 A=0.001</a:t>
            </a:r>
            <a:endParaRPr lang="en-US" altLang="zh-CN"/>
          </a:p>
        </p:txBody>
      </p:sp>
      <p:pic>
        <p:nvPicPr>
          <p:cNvPr id="2" name="图片 1" descr="E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475" y="246380"/>
            <a:ext cx="6115050" cy="1725930"/>
          </a:xfrm>
          <a:prstGeom prst="rect">
            <a:avLst/>
          </a:prstGeom>
        </p:spPr>
      </p:pic>
      <p:pic>
        <p:nvPicPr>
          <p:cNvPr id="3" name="图片 2" descr="E03A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" y="2444750"/>
            <a:ext cx="6097270" cy="1720215"/>
          </a:xfrm>
          <a:prstGeom prst="rect">
            <a:avLst/>
          </a:prstGeom>
        </p:spPr>
      </p:pic>
      <p:pic>
        <p:nvPicPr>
          <p:cNvPr id="4" name="图片 3" descr="E03A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730" y="2444750"/>
            <a:ext cx="6094730" cy="1719580"/>
          </a:xfrm>
          <a:prstGeom prst="rect">
            <a:avLst/>
          </a:prstGeom>
        </p:spPr>
      </p:pic>
      <p:pic>
        <p:nvPicPr>
          <p:cNvPr id="5" name="图片 4" descr="E03A0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569460"/>
            <a:ext cx="6123940" cy="1727835"/>
          </a:xfrm>
          <a:prstGeom prst="rect">
            <a:avLst/>
          </a:prstGeom>
        </p:spPr>
      </p:pic>
      <p:pic>
        <p:nvPicPr>
          <p:cNvPr id="6" name="图片 5" descr="E03A00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3305" y="4569460"/>
            <a:ext cx="6124575" cy="1727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05"/>
            <a:ext cx="12188190" cy="6793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E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6122035" cy="1727200"/>
          </a:xfrm>
          <a:prstGeom prst="rect">
            <a:avLst/>
          </a:prstGeom>
        </p:spPr>
      </p:pic>
      <p:pic>
        <p:nvPicPr>
          <p:cNvPr id="3" name="图片 2" descr="E01A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0" y="0"/>
            <a:ext cx="6094730" cy="1719580"/>
          </a:xfrm>
          <a:prstGeom prst="rect">
            <a:avLst/>
          </a:prstGeom>
        </p:spPr>
      </p:pic>
      <p:pic>
        <p:nvPicPr>
          <p:cNvPr id="4" name="图片 3" descr="E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" y="2393950"/>
            <a:ext cx="6121400" cy="1727200"/>
          </a:xfrm>
          <a:prstGeom prst="rect">
            <a:avLst/>
          </a:prstGeom>
        </p:spPr>
      </p:pic>
      <p:pic>
        <p:nvPicPr>
          <p:cNvPr id="5" name="图片 4" descr="E03A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530" y="2393950"/>
            <a:ext cx="6070600" cy="1712595"/>
          </a:xfrm>
          <a:prstGeom prst="rect">
            <a:avLst/>
          </a:prstGeom>
        </p:spPr>
      </p:pic>
      <p:pic>
        <p:nvPicPr>
          <p:cNvPr id="6" name="图片 5" descr="E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" y="4705985"/>
            <a:ext cx="6120765" cy="1727200"/>
          </a:xfrm>
          <a:prstGeom prst="rect">
            <a:avLst/>
          </a:prstGeom>
        </p:spPr>
      </p:pic>
      <p:pic>
        <p:nvPicPr>
          <p:cNvPr id="7" name="图片 6" descr="E05A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765" y="4705985"/>
            <a:ext cx="6070600" cy="17125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134235" y="1876425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Incremental</a:t>
            </a:r>
            <a:r>
              <a:rPr lang="en-US" altLang="zh-CN"/>
              <a:t> E=0.1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134235" y="4229100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Incremental</a:t>
            </a:r>
            <a:r>
              <a:rPr lang="en-US" altLang="zh-CN"/>
              <a:t> E=0.3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134235" y="6433185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Incremental</a:t>
            </a:r>
            <a:r>
              <a:rPr lang="en-US" altLang="zh-CN"/>
              <a:t> E=0.5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550910" y="1872615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Constant</a:t>
            </a:r>
            <a:r>
              <a:rPr lang="en-US" altLang="zh-CN">
                <a:sym typeface="+mn-ea"/>
              </a:rPr>
              <a:t> E=0.1 A=0.5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550910" y="4229100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Constant</a:t>
            </a:r>
            <a:r>
              <a:rPr lang="en-US" altLang="zh-CN">
                <a:sym typeface="+mn-ea"/>
              </a:rPr>
              <a:t> E=0.3 A=0.5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550910" y="6418580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Constant</a:t>
            </a:r>
            <a:r>
              <a:rPr lang="en-US" altLang="zh-CN">
                <a:sym typeface="+mn-ea"/>
              </a:rPr>
              <a:t> E=0.5 A=0.5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053570" cy="6741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estless 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96635" cy="1720215"/>
          </a:xfrm>
          <a:prstGeom prst="rect">
            <a:avLst/>
          </a:prstGeom>
        </p:spPr>
      </p:pic>
      <p:pic>
        <p:nvPicPr>
          <p:cNvPr id="3" name="图片 2" descr="Restless E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0"/>
            <a:ext cx="6094730" cy="1719580"/>
          </a:xfrm>
          <a:prstGeom prst="rect">
            <a:avLst/>
          </a:prstGeom>
        </p:spPr>
      </p:pic>
      <p:pic>
        <p:nvPicPr>
          <p:cNvPr id="4" name="图片 3" descr="Restless E01 A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4585"/>
            <a:ext cx="6097270" cy="1720215"/>
          </a:xfrm>
          <a:prstGeom prst="rect">
            <a:avLst/>
          </a:prstGeom>
        </p:spPr>
      </p:pic>
      <p:pic>
        <p:nvPicPr>
          <p:cNvPr id="5" name="图片 4" descr="Restless E01 A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270" y="2394585"/>
            <a:ext cx="6094730" cy="1719580"/>
          </a:xfrm>
          <a:prstGeom prst="rect">
            <a:avLst/>
          </a:prstGeom>
        </p:spPr>
      </p:pic>
      <p:pic>
        <p:nvPicPr>
          <p:cNvPr id="6" name="图片 5" descr="Restless E01 A0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" y="4788535"/>
            <a:ext cx="6096635" cy="1720215"/>
          </a:xfrm>
          <a:prstGeom prst="rect">
            <a:avLst/>
          </a:prstGeom>
        </p:spPr>
      </p:pic>
      <p:pic>
        <p:nvPicPr>
          <p:cNvPr id="7" name="图片 6" descr="Restless E01 A00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635" y="4789170"/>
            <a:ext cx="6094730" cy="17195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550910" y="6418580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Constant</a:t>
            </a:r>
            <a:r>
              <a:rPr lang="en-US" altLang="zh-CN">
                <a:sym typeface="+mn-ea"/>
              </a:rPr>
              <a:t> E=0.1 A=0.001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16100" y="6418580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Constant</a:t>
            </a:r>
            <a:r>
              <a:rPr lang="en-US" altLang="zh-CN">
                <a:sym typeface="+mn-ea"/>
              </a:rPr>
              <a:t> E=0.1 A=0.01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816100" y="4267835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Constant</a:t>
            </a:r>
            <a:r>
              <a:rPr lang="en-US" altLang="zh-CN">
                <a:sym typeface="+mn-ea"/>
              </a:rPr>
              <a:t> E=0.1 A=0.5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550910" y="4267200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Constant</a:t>
            </a:r>
            <a:r>
              <a:rPr lang="en-US" altLang="zh-CN">
                <a:sym typeface="+mn-ea"/>
              </a:rPr>
              <a:t> E=0.1 A=0.1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816100" y="1873250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R</a:t>
            </a:r>
            <a:r>
              <a:rPr lang="en-US">
                <a:sym typeface="+mn-ea"/>
              </a:rPr>
              <a:t>andom</a:t>
            </a:r>
            <a:endParaRPr 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50910" y="1872615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Incremental E=0.1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7555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RlMjRjYWQ2N2ExMzc2M2I4YjI4Mzg4YjYyMjdhNz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Consolas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廖非凡</dc:creator>
  <cp:lastModifiedBy>清零</cp:lastModifiedBy>
  <cp:revision>3</cp:revision>
  <dcterms:created xsi:type="dcterms:W3CDTF">2023-08-09T12:44:00Z</dcterms:created>
  <dcterms:modified xsi:type="dcterms:W3CDTF">2024-10-17T08:25:23Z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