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BF2DF-857A-4E30-8E61-91752AF0D629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870E0ED-86C6-47E1-BC0F-CC068BAF4014}">
      <dgm:prSet phldrT="[Text]"/>
      <dgm:spPr/>
      <dgm:t>
        <a:bodyPr/>
        <a:lstStyle/>
        <a:p>
          <a:r>
            <a:rPr lang="en-US" dirty="0"/>
            <a:t>Get the User Data.</a:t>
          </a:r>
          <a:endParaRPr lang="en-IN" dirty="0"/>
        </a:p>
      </dgm:t>
    </dgm:pt>
    <dgm:pt modelId="{6AAF5FBD-E64B-4116-BFA1-40E72F1E38D6}" type="parTrans" cxnId="{B6FBCE2B-AF97-4202-BE01-650232C41245}">
      <dgm:prSet/>
      <dgm:spPr/>
      <dgm:t>
        <a:bodyPr/>
        <a:lstStyle/>
        <a:p>
          <a:endParaRPr lang="en-IN"/>
        </a:p>
      </dgm:t>
    </dgm:pt>
    <dgm:pt modelId="{FF1D311C-CC8F-4355-A41E-001AF8F4DB09}" type="sibTrans" cxnId="{B6FBCE2B-AF97-4202-BE01-650232C41245}">
      <dgm:prSet/>
      <dgm:spPr/>
      <dgm:t>
        <a:bodyPr/>
        <a:lstStyle/>
        <a:p>
          <a:endParaRPr lang="en-IN"/>
        </a:p>
      </dgm:t>
    </dgm:pt>
    <dgm:pt modelId="{C5EAC0E9-6079-4098-B694-EC6F5A9724C1}">
      <dgm:prSet phldrT="[Text]"/>
      <dgm:spPr/>
      <dgm:t>
        <a:bodyPr/>
        <a:lstStyle/>
        <a:p>
          <a:r>
            <a:rPr lang="en-US" dirty="0"/>
            <a:t>Clean it and check for any null values. Calculate mean and quantile.</a:t>
          </a:r>
          <a:endParaRPr lang="en-IN" dirty="0"/>
        </a:p>
      </dgm:t>
    </dgm:pt>
    <dgm:pt modelId="{0B8E2065-D136-4697-A96B-43CDB4929D19}" type="parTrans" cxnId="{29119FC9-41ED-437B-9C97-EB4F355FD0A6}">
      <dgm:prSet/>
      <dgm:spPr/>
      <dgm:t>
        <a:bodyPr/>
        <a:lstStyle/>
        <a:p>
          <a:endParaRPr lang="en-IN"/>
        </a:p>
      </dgm:t>
    </dgm:pt>
    <dgm:pt modelId="{380AE1D7-9211-4618-B9F3-A5EE768504B6}" type="sibTrans" cxnId="{29119FC9-41ED-437B-9C97-EB4F355FD0A6}">
      <dgm:prSet/>
      <dgm:spPr/>
      <dgm:t>
        <a:bodyPr/>
        <a:lstStyle/>
        <a:p>
          <a:endParaRPr lang="en-IN"/>
        </a:p>
      </dgm:t>
    </dgm:pt>
    <dgm:pt modelId="{CE167BA4-C10C-4E77-B143-830D6840F728}">
      <dgm:prSet phldrT="[Text]"/>
      <dgm:spPr/>
      <dgm:t>
        <a:bodyPr/>
        <a:lstStyle/>
        <a:p>
          <a:r>
            <a:rPr lang="en-US" dirty="0"/>
            <a:t>Work out a Formula.</a:t>
          </a:r>
          <a:endParaRPr lang="en-IN" dirty="0"/>
        </a:p>
      </dgm:t>
    </dgm:pt>
    <dgm:pt modelId="{4BC15B7C-4501-46D1-A317-5D2C10096CE4}" type="parTrans" cxnId="{D37E1D1A-F9BE-4270-8800-D45390616AF5}">
      <dgm:prSet/>
      <dgm:spPr/>
      <dgm:t>
        <a:bodyPr/>
        <a:lstStyle/>
        <a:p>
          <a:endParaRPr lang="en-IN"/>
        </a:p>
      </dgm:t>
    </dgm:pt>
    <dgm:pt modelId="{AFAB7BCF-15E1-491F-BF98-67AEA62B2497}" type="sibTrans" cxnId="{D37E1D1A-F9BE-4270-8800-D45390616AF5}">
      <dgm:prSet/>
      <dgm:spPr/>
      <dgm:t>
        <a:bodyPr/>
        <a:lstStyle/>
        <a:p>
          <a:endParaRPr lang="en-IN"/>
        </a:p>
      </dgm:t>
    </dgm:pt>
    <dgm:pt modelId="{81842465-ED11-49C3-A9D7-20244E094A32}">
      <dgm:prSet phldrT="[Text]"/>
      <dgm:spPr/>
      <dgm:t>
        <a:bodyPr/>
        <a:lstStyle/>
        <a:p>
          <a:r>
            <a:rPr lang="en-US" dirty="0"/>
            <a:t>Formula should be rational and universal. It should be based on UX.</a:t>
          </a:r>
          <a:endParaRPr lang="en-IN" dirty="0"/>
        </a:p>
      </dgm:t>
    </dgm:pt>
    <dgm:pt modelId="{F5FEDE3F-E750-459F-A5E4-9511FB3E01FC}" type="parTrans" cxnId="{C1BAAFC0-7044-4814-8C69-A9D085484582}">
      <dgm:prSet/>
      <dgm:spPr/>
      <dgm:t>
        <a:bodyPr/>
        <a:lstStyle/>
        <a:p>
          <a:endParaRPr lang="en-IN"/>
        </a:p>
      </dgm:t>
    </dgm:pt>
    <dgm:pt modelId="{C3F18E6E-91F3-41C5-BACD-12CFB024380A}" type="sibTrans" cxnId="{C1BAAFC0-7044-4814-8C69-A9D085484582}">
      <dgm:prSet/>
      <dgm:spPr/>
      <dgm:t>
        <a:bodyPr/>
        <a:lstStyle/>
        <a:p>
          <a:endParaRPr lang="en-IN"/>
        </a:p>
      </dgm:t>
    </dgm:pt>
    <dgm:pt modelId="{1201D625-81B1-4F9B-8A52-ADB4A0B4D464}">
      <dgm:prSet phldrT="[Text]"/>
      <dgm:spPr/>
      <dgm:t>
        <a:bodyPr/>
        <a:lstStyle/>
        <a:p>
          <a:r>
            <a:rPr lang="en-US" dirty="0"/>
            <a:t>Generally a cosine similarity matrix is used.</a:t>
          </a:r>
          <a:endParaRPr lang="en-IN" dirty="0"/>
        </a:p>
      </dgm:t>
    </dgm:pt>
    <dgm:pt modelId="{20CE969B-2F74-4373-8CE0-0D7C71C2D1A5}" type="parTrans" cxnId="{D724AEE5-F995-48ED-BD94-038B6BD339E6}">
      <dgm:prSet/>
      <dgm:spPr/>
      <dgm:t>
        <a:bodyPr/>
        <a:lstStyle/>
        <a:p>
          <a:endParaRPr lang="en-IN"/>
        </a:p>
      </dgm:t>
    </dgm:pt>
    <dgm:pt modelId="{D283A7D8-F1A7-4EE4-A437-22AE4855743B}" type="sibTrans" cxnId="{D724AEE5-F995-48ED-BD94-038B6BD339E6}">
      <dgm:prSet/>
      <dgm:spPr/>
      <dgm:t>
        <a:bodyPr/>
        <a:lstStyle/>
        <a:p>
          <a:endParaRPr lang="en-IN"/>
        </a:p>
      </dgm:t>
    </dgm:pt>
    <dgm:pt modelId="{CF759CFC-34DC-42E7-9073-317150EA9E99}">
      <dgm:prSet phldrT="[Text]"/>
      <dgm:spPr/>
      <dgm:t>
        <a:bodyPr/>
        <a:lstStyle/>
        <a:p>
          <a:r>
            <a:rPr lang="en-US" dirty="0"/>
            <a:t>Test it on Users</a:t>
          </a:r>
          <a:endParaRPr lang="en-IN" dirty="0"/>
        </a:p>
      </dgm:t>
    </dgm:pt>
    <dgm:pt modelId="{59AE6B8A-BD44-448A-BA9D-E1ABE9A62DCE}" type="parTrans" cxnId="{19688F67-BDC0-4973-A0AF-46830B143AE7}">
      <dgm:prSet/>
      <dgm:spPr/>
      <dgm:t>
        <a:bodyPr/>
        <a:lstStyle/>
        <a:p>
          <a:endParaRPr lang="en-IN"/>
        </a:p>
      </dgm:t>
    </dgm:pt>
    <dgm:pt modelId="{3831E96C-B4C8-454C-988C-DF7B81299898}" type="sibTrans" cxnId="{19688F67-BDC0-4973-A0AF-46830B143AE7}">
      <dgm:prSet/>
      <dgm:spPr/>
      <dgm:t>
        <a:bodyPr/>
        <a:lstStyle/>
        <a:p>
          <a:endParaRPr lang="en-IN"/>
        </a:p>
      </dgm:t>
    </dgm:pt>
    <dgm:pt modelId="{6C6664FE-AA45-4057-B6A6-8ADADE31AE1B}">
      <dgm:prSet phldrT="[Text]"/>
      <dgm:spPr/>
      <dgm:t>
        <a:bodyPr/>
        <a:lstStyle/>
        <a:p>
          <a:r>
            <a:rPr lang="en-US" dirty="0"/>
            <a:t>Again get data from user and improve model to handle big dataset easily.</a:t>
          </a:r>
          <a:endParaRPr lang="en-IN" dirty="0"/>
        </a:p>
      </dgm:t>
    </dgm:pt>
    <dgm:pt modelId="{A91E0D47-202E-443E-9CB2-A91F0D6B2333}" type="parTrans" cxnId="{FC13E6F6-1509-48B1-B7A2-78CC7B8C73C5}">
      <dgm:prSet/>
      <dgm:spPr/>
      <dgm:t>
        <a:bodyPr/>
        <a:lstStyle/>
        <a:p>
          <a:endParaRPr lang="en-IN"/>
        </a:p>
      </dgm:t>
    </dgm:pt>
    <dgm:pt modelId="{9D7D3931-0C3A-45BA-BE15-C1BDA980402F}" type="sibTrans" cxnId="{FC13E6F6-1509-48B1-B7A2-78CC7B8C73C5}">
      <dgm:prSet/>
      <dgm:spPr/>
      <dgm:t>
        <a:bodyPr/>
        <a:lstStyle/>
        <a:p>
          <a:endParaRPr lang="en-IN"/>
        </a:p>
      </dgm:t>
    </dgm:pt>
    <dgm:pt modelId="{7C8AB479-7590-4E41-AAD3-5D60D46675B1}">
      <dgm:prSet phldrT="[Text]"/>
      <dgm:spPr/>
      <dgm:t>
        <a:bodyPr/>
        <a:lstStyle/>
        <a:p>
          <a:r>
            <a:rPr lang="en-US" dirty="0"/>
            <a:t>Build A Model </a:t>
          </a:r>
          <a:endParaRPr lang="en-IN" dirty="0"/>
        </a:p>
      </dgm:t>
    </dgm:pt>
    <dgm:pt modelId="{ACF6E5B5-60EB-45A6-8237-7E2B1F003F77}" type="sibTrans" cxnId="{E772C3E3-3A70-4F42-8FCE-8B13641CDEBA}">
      <dgm:prSet/>
      <dgm:spPr/>
      <dgm:t>
        <a:bodyPr/>
        <a:lstStyle/>
        <a:p>
          <a:endParaRPr lang="en-IN"/>
        </a:p>
      </dgm:t>
    </dgm:pt>
    <dgm:pt modelId="{2A3C70C2-1499-4AB3-83D5-87D6762ECAAF}" type="parTrans" cxnId="{E772C3E3-3A70-4F42-8FCE-8B13641CDEBA}">
      <dgm:prSet/>
      <dgm:spPr/>
      <dgm:t>
        <a:bodyPr/>
        <a:lstStyle/>
        <a:p>
          <a:endParaRPr lang="en-IN"/>
        </a:p>
      </dgm:t>
    </dgm:pt>
    <dgm:pt modelId="{5B5FFD77-B26F-4DC3-A0FE-0CB6E298ADCF}" type="pres">
      <dgm:prSet presAssocID="{D30BF2DF-857A-4E30-8E61-91752AF0D62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807CCC1-83FC-4C25-8E27-15DD0AFADED3}" type="pres">
      <dgm:prSet presAssocID="{D30BF2DF-857A-4E30-8E61-91752AF0D629}" presName="children" presStyleCnt="0"/>
      <dgm:spPr/>
    </dgm:pt>
    <dgm:pt modelId="{F57DA889-089D-4DF5-B4D2-CF56A95A2DF6}" type="pres">
      <dgm:prSet presAssocID="{D30BF2DF-857A-4E30-8E61-91752AF0D629}" presName="child1group" presStyleCnt="0"/>
      <dgm:spPr/>
    </dgm:pt>
    <dgm:pt modelId="{30B44443-0C52-43BD-B123-3E41DF701793}" type="pres">
      <dgm:prSet presAssocID="{D30BF2DF-857A-4E30-8E61-91752AF0D629}" presName="child1" presStyleLbl="bgAcc1" presStyleIdx="0" presStyleCnt="4"/>
      <dgm:spPr/>
    </dgm:pt>
    <dgm:pt modelId="{E027EACB-A744-4521-996E-76CD8354771A}" type="pres">
      <dgm:prSet presAssocID="{D30BF2DF-857A-4E30-8E61-91752AF0D629}" presName="child1Text" presStyleLbl="bgAcc1" presStyleIdx="0" presStyleCnt="4">
        <dgm:presLayoutVars>
          <dgm:bulletEnabled val="1"/>
        </dgm:presLayoutVars>
      </dgm:prSet>
      <dgm:spPr/>
    </dgm:pt>
    <dgm:pt modelId="{05AB1C47-1563-4ABF-BDDA-6F0FF6AC920C}" type="pres">
      <dgm:prSet presAssocID="{D30BF2DF-857A-4E30-8E61-91752AF0D629}" presName="child2group" presStyleCnt="0"/>
      <dgm:spPr/>
    </dgm:pt>
    <dgm:pt modelId="{EFCF21B3-9A80-450F-8858-5913F16758F0}" type="pres">
      <dgm:prSet presAssocID="{D30BF2DF-857A-4E30-8E61-91752AF0D629}" presName="child2" presStyleLbl="bgAcc1" presStyleIdx="1" presStyleCnt="4"/>
      <dgm:spPr/>
    </dgm:pt>
    <dgm:pt modelId="{50D499F0-97F6-4BD9-A221-B9AC7B78EFF0}" type="pres">
      <dgm:prSet presAssocID="{D30BF2DF-857A-4E30-8E61-91752AF0D629}" presName="child2Text" presStyleLbl="bgAcc1" presStyleIdx="1" presStyleCnt="4">
        <dgm:presLayoutVars>
          <dgm:bulletEnabled val="1"/>
        </dgm:presLayoutVars>
      </dgm:prSet>
      <dgm:spPr/>
    </dgm:pt>
    <dgm:pt modelId="{2C46219D-5BCE-4094-941F-E737DB30BAE0}" type="pres">
      <dgm:prSet presAssocID="{D30BF2DF-857A-4E30-8E61-91752AF0D629}" presName="child3group" presStyleCnt="0"/>
      <dgm:spPr/>
    </dgm:pt>
    <dgm:pt modelId="{5FB8F1F0-33BB-4372-9680-50BEB91BCB2B}" type="pres">
      <dgm:prSet presAssocID="{D30BF2DF-857A-4E30-8E61-91752AF0D629}" presName="child3" presStyleLbl="bgAcc1" presStyleIdx="2" presStyleCnt="4"/>
      <dgm:spPr/>
    </dgm:pt>
    <dgm:pt modelId="{5FCC0ADB-FD4C-429E-8CDD-9B2332230AF6}" type="pres">
      <dgm:prSet presAssocID="{D30BF2DF-857A-4E30-8E61-91752AF0D629}" presName="child3Text" presStyleLbl="bgAcc1" presStyleIdx="2" presStyleCnt="4">
        <dgm:presLayoutVars>
          <dgm:bulletEnabled val="1"/>
        </dgm:presLayoutVars>
      </dgm:prSet>
      <dgm:spPr/>
    </dgm:pt>
    <dgm:pt modelId="{5671795E-2FAB-4CBE-989C-F9E88D04657F}" type="pres">
      <dgm:prSet presAssocID="{D30BF2DF-857A-4E30-8E61-91752AF0D629}" presName="child4group" presStyleCnt="0"/>
      <dgm:spPr/>
    </dgm:pt>
    <dgm:pt modelId="{48253F2A-0ED7-442C-8A36-A5C078BB95F7}" type="pres">
      <dgm:prSet presAssocID="{D30BF2DF-857A-4E30-8E61-91752AF0D629}" presName="child4" presStyleLbl="bgAcc1" presStyleIdx="3" presStyleCnt="4"/>
      <dgm:spPr/>
    </dgm:pt>
    <dgm:pt modelId="{2B804ACD-CC39-4ECA-839C-76323ACED227}" type="pres">
      <dgm:prSet presAssocID="{D30BF2DF-857A-4E30-8E61-91752AF0D629}" presName="child4Text" presStyleLbl="bgAcc1" presStyleIdx="3" presStyleCnt="4">
        <dgm:presLayoutVars>
          <dgm:bulletEnabled val="1"/>
        </dgm:presLayoutVars>
      </dgm:prSet>
      <dgm:spPr/>
    </dgm:pt>
    <dgm:pt modelId="{7DCE7EE6-DD13-493C-84DB-73E923CF4FFA}" type="pres">
      <dgm:prSet presAssocID="{D30BF2DF-857A-4E30-8E61-91752AF0D629}" presName="childPlaceholder" presStyleCnt="0"/>
      <dgm:spPr/>
    </dgm:pt>
    <dgm:pt modelId="{0626AEB9-DFEB-44FB-9BC4-CA64B4E213D5}" type="pres">
      <dgm:prSet presAssocID="{D30BF2DF-857A-4E30-8E61-91752AF0D629}" presName="circle" presStyleCnt="0"/>
      <dgm:spPr/>
    </dgm:pt>
    <dgm:pt modelId="{53B25B2E-EE76-46CA-9F18-76C299350114}" type="pres">
      <dgm:prSet presAssocID="{D30BF2DF-857A-4E30-8E61-91752AF0D62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EB725F7-E5FD-4E6A-B2F2-CCA6BAE14A22}" type="pres">
      <dgm:prSet presAssocID="{D30BF2DF-857A-4E30-8E61-91752AF0D62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337084D-A4A7-420C-89A2-6BF6DB001DF4}" type="pres">
      <dgm:prSet presAssocID="{D30BF2DF-857A-4E30-8E61-91752AF0D62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48FFD60-F196-4926-BB87-E23F3B680F3E}" type="pres">
      <dgm:prSet presAssocID="{D30BF2DF-857A-4E30-8E61-91752AF0D62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087978B-5ABD-41D9-996C-78FCEE36C9A1}" type="pres">
      <dgm:prSet presAssocID="{D30BF2DF-857A-4E30-8E61-91752AF0D629}" presName="quadrantPlaceholder" presStyleCnt="0"/>
      <dgm:spPr/>
    </dgm:pt>
    <dgm:pt modelId="{3C4C59CD-B007-4DA2-84F8-33B8C0A653DA}" type="pres">
      <dgm:prSet presAssocID="{D30BF2DF-857A-4E30-8E61-91752AF0D629}" presName="center1" presStyleLbl="fgShp" presStyleIdx="0" presStyleCnt="2"/>
      <dgm:spPr/>
    </dgm:pt>
    <dgm:pt modelId="{C6C3374B-C433-4E07-8A68-DD0DE63BC85D}" type="pres">
      <dgm:prSet presAssocID="{D30BF2DF-857A-4E30-8E61-91752AF0D629}" presName="center2" presStyleLbl="fgShp" presStyleIdx="1" presStyleCnt="2"/>
      <dgm:spPr/>
    </dgm:pt>
  </dgm:ptLst>
  <dgm:cxnLst>
    <dgm:cxn modelId="{B1B41000-CA56-4A06-8025-CB54D63A68BE}" type="presOf" srcId="{7C8AB479-7590-4E41-AAD3-5D60D46675B1}" destId="{5337084D-A4A7-420C-89A2-6BF6DB001DF4}" srcOrd="0" destOrd="0" presId="urn:microsoft.com/office/officeart/2005/8/layout/cycle4"/>
    <dgm:cxn modelId="{C811E417-635B-4CB5-85AA-DF1615E1E36A}" type="presOf" srcId="{6C6664FE-AA45-4057-B6A6-8ADADE31AE1B}" destId="{2B804ACD-CC39-4ECA-839C-76323ACED227}" srcOrd="1" destOrd="0" presId="urn:microsoft.com/office/officeart/2005/8/layout/cycle4"/>
    <dgm:cxn modelId="{D37E1D1A-F9BE-4270-8800-D45390616AF5}" srcId="{D30BF2DF-857A-4E30-8E61-91752AF0D629}" destId="{CE167BA4-C10C-4E77-B143-830D6840F728}" srcOrd="1" destOrd="0" parTransId="{4BC15B7C-4501-46D1-A317-5D2C10096CE4}" sibTransId="{AFAB7BCF-15E1-491F-BF98-67AEA62B2497}"/>
    <dgm:cxn modelId="{B6FBCE2B-AF97-4202-BE01-650232C41245}" srcId="{D30BF2DF-857A-4E30-8E61-91752AF0D629}" destId="{9870E0ED-86C6-47E1-BC0F-CC068BAF4014}" srcOrd="0" destOrd="0" parTransId="{6AAF5FBD-E64B-4116-BFA1-40E72F1E38D6}" sibTransId="{FF1D311C-CC8F-4355-A41E-001AF8F4DB09}"/>
    <dgm:cxn modelId="{F4A4B935-137C-41F2-91E8-7D8F139AFBEC}" type="presOf" srcId="{6C6664FE-AA45-4057-B6A6-8ADADE31AE1B}" destId="{48253F2A-0ED7-442C-8A36-A5C078BB95F7}" srcOrd="0" destOrd="0" presId="urn:microsoft.com/office/officeart/2005/8/layout/cycle4"/>
    <dgm:cxn modelId="{19688F67-BDC0-4973-A0AF-46830B143AE7}" srcId="{D30BF2DF-857A-4E30-8E61-91752AF0D629}" destId="{CF759CFC-34DC-42E7-9073-317150EA9E99}" srcOrd="3" destOrd="0" parTransId="{59AE6B8A-BD44-448A-BA9D-E1ABE9A62DCE}" sibTransId="{3831E96C-B4C8-454C-988C-DF7B81299898}"/>
    <dgm:cxn modelId="{8385D54A-EA9F-45F6-A2E8-AF4EB5D367FD}" type="presOf" srcId="{1201D625-81B1-4F9B-8A52-ADB4A0B4D464}" destId="{5FB8F1F0-33BB-4372-9680-50BEB91BCB2B}" srcOrd="0" destOrd="0" presId="urn:microsoft.com/office/officeart/2005/8/layout/cycle4"/>
    <dgm:cxn modelId="{58D7117A-3839-41F4-94E5-F843076AE77D}" type="presOf" srcId="{CF759CFC-34DC-42E7-9073-317150EA9E99}" destId="{348FFD60-F196-4926-BB87-E23F3B680F3E}" srcOrd="0" destOrd="0" presId="urn:microsoft.com/office/officeart/2005/8/layout/cycle4"/>
    <dgm:cxn modelId="{07423E7B-DF2E-4836-BCE9-433AB2742650}" type="presOf" srcId="{C5EAC0E9-6079-4098-B694-EC6F5A9724C1}" destId="{E027EACB-A744-4521-996E-76CD8354771A}" srcOrd="1" destOrd="0" presId="urn:microsoft.com/office/officeart/2005/8/layout/cycle4"/>
    <dgm:cxn modelId="{504C8B8C-0D64-4F2E-9994-57AB2F0DF319}" type="presOf" srcId="{81842465-ED11-49C3-A9D7-20244E094A32}" destId="{50D499F0-97F6-4BD9-A221-B9AC7B78EFF0}" srcOrd="1" destOrd="0" presId="urn:microsoft.com/office/officeart/2005/8/layout/cycle4"/>
    <dgm:cxn modelId="{DB9C9190-68C5-4C5D-B486-9CD8602F739E}" type="presOf" srcId="{81842465-ED11-49C3-A9D7-20244E094A32}" destId="{EFCF21B3-9A80-450F-8858-5913F16758F0}" srcOrd="0" destOrd="0" presId="urn:microsoft.com/office/officeart/2005/8/layout/cycle4"/>
    <dgm:cxn modelId="{C1BAAFC0-7044-4814-8C69-A9D085484582}" srcId="{CE167BA4-C10C-4E77-B143-830D6840F728}" destId="{81842465-ED11-49C3-A9D7-20244E094A32}" srcOrd="0" destOrd="0" parTransId="{F5FEDE3F-E750-459F-A5E4-9511FB3E01FC}" sibTransId="{C3F18E6E-91F3-41C5-BACD-12CFB024380A}"/>
    <dgm:cxn modelId="{29119FC9-41ED-437B-9C97-EB4F355FD0A6}" srcId="{9870E0ED-86C6-47E1-BC0F-CC068BAF4014}" destId="{C5EAC0E9-6079-4098-B694-EC6F5A9724C1}" srcOrd="0" destOrd="0" parTransId="{0B8E2065-D136-4697-A96B-43CDB4929D19}" sibTransId="{380AE1D7-9211-4618-B9F3-A5EE768504B6}"/>
    <dgm:cxn modelId="{679A2DD9-6AB3-48FE-A797-8DF89314EAFC}" type="presOf" srcId="{CE167BA4-C10C-4E77-B143-830D6840F728}" destId="{AEB725F7-E5FD-4E6A-B2F2-CCA6BAE14A22}" srcOrd="0" destOrd="0" presId="urn:microsoft.com/office/officeart/2005/8/layout/cycle4"/>
    <dgm:cxn modelId="{E772C3E3-3A70-4F42-8FCE-8B13641CDEBA}" srcId="{D30BF2DF-857A-4E30-8E61-91752AF0D629}" destId="{7C8AB479-7590-4E41-AAD3-5D60D46675B1}" srcOrd="2" destOrd="0" parTransId="{2A3C70C2-1499-4AB3-83D5-87D6762ECAAF}" sibTransId="{ACF6E5B5-60EB-45A6-8237-7E2B1F003F77}"/>
    <dgm:cxn modelId="{D724AEE5-F995-48ED-BD94-038B6BD339E6}" srcId="{7C8AB479-7590-4E41-AAD3-5D60D46675B1}" destId="{1201D625-81B1-4F9B-8A52-ADB4A0B4D464}" srcOrd="0" destOrd="0" parTransId="{20CE969B-2F74-4373-8CE0-0D7C71C2D1A5}" sibTransId="{D283A7D8-F1A7-4EE4-A437-22AE4855743B}"/>
    <dgm:cxn modelId="{BD25C2EF-0EE3-4FB9-87CF-8B083968C5E8}" type="presOf" srcId="{1201D625-81B1-4F9B-8A52-ADB4A0B4D464}" destId="{5FCC0ADB-FD4C-429E-8CDD-9B2332230AF6}" srcOrd="1" destOrd="0" presId="urn:microsoft.com/office/officeart/2005/8/layout/cycle4"/>
    <dgm:cxn modelId="{9EE9D9F1-DE47-47EF-9685-10AD105F04C3}" type="presOf" srcId="{D30BF2DF-857A-4E30-8E61-91752AF0D629}" destId="{5B5FFD77-B26F-4DC3-A0FE-0CB6E298ADCF}" srcOrd="0" destOrd="0" presId="urn:microsoft.com/office/officeart/2005/8/layout/cycle4"/>
    <dgm:cxn modelId="{FC13E6F6-1509-48B1-B7A2-78CC7B8C73C5}" srcId="{CF759CFC-34DC-42E7-9073-317150EA9E99}" destId="{6C6664FE-AA45-4057-B6A6-8ADADE31AE1B}" srcOrd="0" destOrd="0" parTransId="{A91E0D47-202E-443E-9CB2-A91F0D6B2333}" sibTransId="{9D7D3931-0C3A-45BA-BE15-C1BDA980402F}"/>
    <dgm:cxn modelId="{D5ABEAFA-2C04-434C-A4A1-F56DE9AC0C62}" type="presOf" srcId="{C5EAC0E9-6079-4098-B694-EC6F5A9724C1}" destId="{30B44443-0C52-43BD-B123-3E41DF701793}" srcOrd="0" destOrd="0" presId="urn:microsoft.com/office/officeart/2005/8/layout/cycle4"/>
    <dgm:cxn modelId="{37DD98FD-7B32-4A33-A8BB-4BBFB2C5738F}" type="presOf" srcId="{9870E0ED-86C6-47E1-BC0F-CC068BAF4014}" destId="{53B25B2E-EE76-46CA-9F18-76C299350114}" srcOrd="0" destOrd="0" presId="urn:microsoft.com/office/officeart/2005/8/layout/cycle4"/>
    <dgm:cxn modelId="{23268435-10F5-4EA3-BAAF-15F454AB1A89}" type="presParOf" srcId="{5B5FFD77-B26F-4DC3-A0FE-0CB6E298ADCF}" destId="{D807CCC1-83FC-4C25-8E27-15DD0AFADED3}" srcOrd="0" destOrd="0" presId="urn:microsoft.com/office/officeart/2005/8/layout/cycle4"/>
    <dgm:cxn modelId="{DD6D437A-2A79-4718-8B32-3915A38B320A}" type="presParOf" srcId="{D807CCC1-83FC-4C25-8E27-15DD0AFADED3}" destId="{F57DA889-089D-4DF5-B4D2-CF56A95A2DF6}" srcOrd="0" destOrd="0" presId="urn:microsoft.com/office/officeart/2005/8/layout/cycle4"/>
    <dgm:cxn modelId="{DA5EACCC-1EA7-4774-8F0D-3E7CF77E6C35}" type="presParOf" srcId="{F57DA889-089D-4DF5-B4D2-CF56A95A2DF6}" destId="{30B44443-0C52-43BD-B123-3E41DF701793}" srcOrd="0" destOrd="0" presId="urn:microsoft.com/office/officeart/2005/8/layout/cycle4"/>
    <dgm:cxn modelId="{97C099FB-ADA7-4D50-940E-94FDE99C4EA4}" type="presParOf" srcId="{F57DA889-089D-4DF5-B4D2-CF56A95A2DF6}" destId="{E027EACB-A744-4521-996E-76CD8354771A}" srcOrd="1" destOrd="0" presId="urn:microsoft.com/office/officeart/2005/8/layout/cycle4"/>
    <dgm:cxn modelId="{F976BA64-63C7-4B9A-B51C-4E69A598D7AD}" type="presParOf" srcId="{D807CCC1-83FC-4C25-8E27-15DD0AFADED3}" destId="{05AB1C47-1563-4ABF-BDDA-6F0FF6AC920C}" srcOrd="1" destOrd="0" presId="urn:microsoft.com/office/officeart/2005/8/layout/cycle4"/>
    <dgm:cxn modelId="{B5D3DABC-BC9E-4EEA-9CD3-4FC98C4898A4}" type="presParOf" srcId="{05AB1C47-1563-4ABF-BDDA-6F0FF6AC920C}" destId="{EFCF21B3-9A80-450F-8858-5913F16758F0}" srcOrd="0" destOrd="0" presId="urn:microsoft.com/office/officeart/2005/8/layout/cycle4"/>
    <dgm:cxn modelId="{ADE1BEB4-CFC6-4ED5-AFC3-D4149BA36E30}" type="presParOf" srcId="{05AB1C47-1563-4ABF-BDDA-6F0FF6AC920C}" destId="{50D499F0-97F6-4BD9-A221-B9AC7B78EFF0}" srcOrd="1" destOrd="0" presId="urn:microsoft.com/office/officeart/2005/8/layout/cycle4"/>
    <dgm:cxn modelId="{FED7AF72-00DC-4369-A931-DB9B19D6E48F}" type="presParOf" srcId="{D807CCC1-83FC-4C25-8E27-15DD0AFADED3}" destId="{2C46219D-5BCE-4094-941F-E737DB30BAE0}" srcOrd="2" destOrd="0" presId="urn:microsoft.com/office/officeart/2005/8/layout/cycle4"/>
    <dgm:cxn modelId="{352AC59F-46AA-4766-AEBE-64A1C1CCA96F}" type="presParOf" srcId="{2C46219D-5BCE-4094-941F-E737DB30BAE0}" destId="{5FB8F1F0-33BB-4372-9680-50BEB91BCB2B}" srcOrd="0" destOrd="0" presId="urn:microsoft.com/office/officeart/2005/8/layout/cycle4"/>
    <dgm:cxn modelId="{24E66556-0DE2-47E8-BEFA-FDE279F0667E}" type="presParOf" srcId="{2C46219D-5BCE-4094-941F-E737DB30BAE0}" destId="{5FCC0ADB-FD4C-429E-8CDD-9B2332230AF6}" srcOrd="1" destOrd="0" presId="urn:microsoft.com/office/officeart/2005/8/layout/cycle4"/>
    <dgm:cxn modelId="{FE8F50DD-6ED3-4B53-BCA6-3B39C216C44D}" type="presParOf" srcId="{D807CCC1-83FC-4C25-8E27-15DD0AFADED3}" destId="{5671795E-2FAB-4CBE-989C-F9E88D04657F}" srcOrd="3" destOrd="0" presId="urn:microsoft.com/office/officeart/2005/8/layout/cycle4"/>
    <dgm:cxn modelId="{14271F23-F3F8-4EB0-B872-353855A4A451}" type="presParOf" srcId="{5671795E-2FAB-4CBE-989C-F9E88D04657F}" destId="{48253F2A-0ED7-442C-8A36-A5C078BB95F7}" srcOrd="0" destOrd="0" presId="urn:microsoft.com/office/officeart/2005/8/layout/cycle4"/>
    <dgm:cxn modelId="{07DB9DBF-E66B-4375-B952-A5D6CFD9B68F}" type="presParOf" srcId="{5671795E-2FAB-4CBE-989C-F9E88D04657F}" destId="{2B804ACD-CC39-4ECA-839C-76323ACED227}" srcOrd="1" destOrd="0" presId="urn:microsoft.com/office/officeart/2005/8/layout/cycle4"/>
    <dgm:cxn modelId="{52869C4A-6D45-44F0-8DD7-7A45703762CF}" type="presParOf" srcId="{D807CCC1-83FC-4C25-8E27-15DD0AFADED3}" destId="{7DCE7EE6-DD13-493C-84DB-73E923CF4FFA}" srcOrd="4" destOrd="0" presId="urn:microsoft.com/office/officeart/2005/8/layout/cycle4"/>
    <dgm:cxn modelId="{8FB7E516-CD66-4FDA-9072-A3345ED7B687}" type="presParOf" srcId="{5B5FFD77-B26F-4DC3-A0FE-0CB6E298ADCF}" destId="{0626AEB9-DFEB-44FB-9BC4-CA64B4E213D5}" srcOrd="1" destOrd="0" presId="urn:microsoft.com/office/officeart/2005/8/layout/cycle4"/>
    <dgm:cxn modelId="{F935DB47-67CC-4BD9-AD69-3937D3528AAF}" type="presParOf" srcId="{0626AEB9-DFEB-44FB-9BC4-CA64B4E213D5}" destId="{53B25B2E-EE76-46CA-9F18-76C299350114}" srcOrd="0" destOrd="0" presId="urn:microsoft.com/office/officeart/2005/8/layout/cycle4"/>
    <dgm:cxn modelId="{4E444FB3-0BBF-4831-B135-AA79E0B79A71}" type="presParOf" srcId="{0626AEB9-DFEB-44FB-9BC4-CA64B4E213D5}" destId="{AEB725F7-E5FD-4E6A-B2F2-CCA6BAE14A22}" srcOrd="1" destOrd="0" presId="urn:microsoft.com/office/officeart/2005/8/layout/cycle4"/>
    <dgm:cxn modelId="{23033B2E-AAD2-4917-83C8-AB5BD41A9CF1}" type="presParOf" srcId="{0626AEB9-DFEB-44FB-9BC4-CA64B4E213D5}" destId="{5337084D-A4A7-420C-89A2-6BF6DB001DF4}" srcOrd="2" destOrd="0" presId="urn:microsoft.com/office/officeart/2005/8/layout/cycle4"/>
    <dgm:cxn modelId="{D64614DC-A834-4C56-9B95-7FC4846CA2A5}" type="presParOf" srcId="{0626AEB9-DFEB-44FB-9BC4-CA64B4E213D5}" destId="{348FFD60-F196-4926-BB87-E23F3B680F3E}" srcOrd="3" destOrd="0" presId="urn:microsoft.com/office/officeart/2005/8/layout/cycle4"/>
    <dgm:cxn modelId="{3B773DD8-D026-498D-8F4B-EA5E19BDF63C}" type="presParOf" srcId="{0626AEB9-DFEB-44FB-9BC4-CA64B4E213D5}" destId="{7087978B-5ABD-41D9-996C-78FCEE36C9A1}" srcOrd="4" destOrd="0" presId="urn:microsoft.com/office/officeart/2005/8/layout/cycle4"/>
    <dgm:cxn modelId="{CA087D68-C194-45F7-AB45-962BD2F9E8E7}" type="presParOf" srcId="{5B5FFD77-B26F-4DC3-A0FE-0CB6E298ADCF}" destId="{3C4C59CD-B007-4DA2-84F8-33B8C0A653DA}" srcOrd="2" destOrd="0" presId="urn:microsoft.com/office/officeart/2005/8/layout/cycle4"/>
    <dgm:cxn modelId="{B111E5F8-0A4D-4084-AE10-589F848C6377}" type="presParOf" srcId="{5B5FFD77-B26F-4DC3-A0FE-0CB6E298ADCF}" destId="{C6C3374B-C433-4E07-8A68-DD0DE63BC85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8F1F0-33BB-4372-9680-50BEB91BCB2B}">
      <dsp:nvSpPr>
        <dsp:cNvPr id="0" name=""/>
        <dsp:cNvSpPr/>
      </dsp:nvSpPr>
      <dsp:spPr>
        <a:xfrm>
          <a:off x="4759854" y="3033213"/>
          <a:ext cx="2203540" cy="14273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Generally a cosine similarity matrix is used.</a:t>
          </a:r>
          <a:endParaRPr lang="en-IN" sz="1300" kern="1200" dirty="0"/>
        </a:p>
      </dsp:txBody>
      <dsp:txXfrm>
        <a:off x="5452271" y="3421417"/>
        <a:ext cx="1479768" cy="1007835"/>
      </dsp:txXfrm>
    </dsp:sp>
    <dsp:sp modelId="{48253F2A-0ED7-442C-8A36-A5C078BB95F7}">
      <dsp:nvSpPr>
        <dsp:cNvPr id="0" name=""/>
        <dsp:cNvSpPr/>
      </dsp:nvSpPr>
      <dsp:spPr>
        <a:xfrm>
          <a:off x="1164604" y="3033213"/>
          <a:ext cx="2203540" cy="14273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Again get data from user and improve model to handle big dataset easily.</a:t>
          </a:r>
          <a:endParaRPr lang="en-IN" sz="1300" kern="1200" dirty="0"/>
        </a:p>
      </dsp:txBody>
      <dsp:txXfrm>
        <a:off x="1195959" y="3421417"/>
        <a:ext cx="1479768" cy="1007835"/>
      </dsp:txXfrm>
    </dsp:sp>
    <dsp:sp modelId="{EFCF21B3-9A80-450F-8858-5913F16758F0}">
      <dsp:nvSpPr>
        <dsp:cNvPr id="0" name=""/>
        <dsp:cNvSpPr/>
      </dsp:nvSpPr>
      <dsp:spPr>
        <a:xfrm>
          <a:off x="4759854" y="0"/>
          <a:ext cx="2203540" cy="14273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Formula should be rational and universal. It should be based on UX.</a:t>
          </a:r>
          <a:endParaRPr lang="en-IN" sz="1300" kern="1200" dirty="0"/>
        </a:p>
      </dsp:txBody>
      <dsp:txXfrm>
        <a:off x="5452271" y="31355"/>
        <a:ext cx="1479768" cy="1007835"/>
      </dsp:txXfrm>
    </dsp:sp>
    <dsp:sp modelId="{30B44443-0C52-43BD-B123-3E41DF701793}">
      <dsp:nvSpPr>
        <dsp:cNvPr id="0" name=""/>
        <dsp:cNvSpPr/>
      </dsp:nvSpPr>
      <dsp:spPr>
        <a:xfrm>
          <a:off x="1164604" y="0"/>
          <a:ext cx="2203540" cy="14273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Clean it and check for any null values. Calculate mean and quantile.</a:t>
          </a:r>
          <a:endParaRPr lang="en-IN" sz="1300" kern="1200" dirty="0"/>
        </a:p>
      </dsp:txBody>
      <dsp:txXfrm>
        <a:off x="1195959" y="31355"/>
        <a:ext cx="1479768" cy="1007835"/>
      </dsp:txXfrm>
    </dsp:sp>
    <dsp:sp modelId="{53B25B2E-EE76-46CA-9F18-76C299350114}">
      <dsp:nvSpPr>
        <dsp:cNvPr id="0" name=""/>
        <dsp:cNvSpPr/>
      </dsp:nvSpPr>
      <dsp:spPr>
        <a:xfrm>
          <a:off x="2087950" y="254254"/>
          <a:ext cx="1931443" cy="193144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the User Data.</a:t>
          </a:r>
          <a:endParaRPr lang="en-IN" sz="2000" kern="1200" dirty="0"/>
        </a:p>
      </dsp:txBody>
      <dsp:txXfrm>
        <a:off x="2653657" y="819961"/>
        <a:ext cx="1365736" cy="1365736"/>
      </dsp:txXfrm>
    </dsp:sp>
    <dsp:sp modelId="{AEB725F7-E5FD-4E6A-B2F2-CCA6BAE14A22}">
      <dsp:nvSpPr>
        <dsp:cNvPr id="0" name=""/>
        <dsp:cNvSpPr/>
      </dsp:nvSpPr>
      <dsp:spPr>
        <a:xfrm rot="5400000">
          <a:off x="4108606" y="254254"/>
          <a:ext cx="1931443" cy="193144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 out a Formula.</a:t>
          </a:r>
          <a:endParaRPr lang="en-IN" sz="2000" kern="1200" dirty="0"/>
        </a:p>
      </dsp:txBody>
      <dsp:txXfrm rot="-5400000">
        <a:off x="4108606" y="819961"/>
        <a:ext cx="1365736" cy="1365736"/>
      </dsp:txXfrm>
    </dsp:sp>
    <dsp:sp modelId="{5337084D-A4A7-420C-89A2-6BF6DB001DF4}">
      <dsp:nvSpPr>
        <dsp:cNvPr id="0" name=""/>
        <dsp:cNvSpPr/>
      </dsp:nvSpPr>
      <dsp:spPr>
        <a:xfrm rot="10800000">
          <a:off x="4108606" y="2274910"/>
          <a:ext cx="1931443" cy="193144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Model </a:t>
          </a:r>
          <a:endParaRPr lang="en-IN" sz="2000" kern="1200" dirty="0"/>
        </a:p>
      </dsp:txBody>
      <dsp:txXfrm rot="10800000">
        <a:off x="4108606" y="2274910"/>
        <a:ext cx="1365736" cy="1365736"/>
      </dsp:txXfrm>
    </dsp:sp>
    <dsp:sp modelId="{348FFD60-F196-4926-BB87-E23F3B680F3E}">
      <dsp:nvSpPr>
        <dsp:cNvPr id="0" name=""/>
        <dsp:cNvSpPr/>
      </dsp:nvSpPr>
      <dsp:spPr>
        <a:xfrm rot="16200000">
          <a:off x="2087950" y="2274910"/>
          <a:ext cx="1931443" cy="193144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it on Users</a:t>
          </a:r>
          <a:endParaRPr lang="en-IN" sz="2000" kern="1200" dirty="0"/>
        </a:p>
      </dsp:txBody>
      <dsp:txXfrm rot="5400000">
        <a:off x="2653657" y="2274910"/>
        <a:ext cx="1365736" cy="1365736"/>
      </dsp:txXfrm>
    </dsp:sp>
    <dsp:sp modelId="{3C4C59CD-B007-4DA2-84F8-33B8C0A653DA}">
      <dsp:nvSpPr>
        <dsp:cNvPr id="0" name=""/>
        <dsp:cNvSpPr/>
      </dsp:nvSpPr>
      <dsp:spPr>
        <a:xfrm>
          <a:off x="3730569" y="1828849"/>
          <a:ext cx="666860" cy="57987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3374B-C433-4E07-8A68-DD0DE63BC85D}">
      <dsp:nvSpPr>
        <dsp:cNvPr id="0" name=""/>
        <dsp:cNvSpPr/>
      </dsp:nvSpPr>
      <dsp:spPr>
        <a:xfrm rot="10800000">
          <a:off x="3730569" y="2051879"/>
          <a:ext cx="666860" cy="57987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4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59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233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30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59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66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1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6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3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5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2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9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2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5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200E-D7F6-4807-91B0-E33FEAD8EC1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D04141-2DCE-4791-904E-DC61FC981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4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E61F-99EE-4DA7-BE4B-385209700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E6F65-7B8F-4BEE-BCD7-43E748010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Anmol Bansal                                                               </a:t>
            </a:r>
          </a:p>
          <a:p>
            <a:r>
              <a:rPr lang="en-US" dirty="0"/>
              <a:t>Project Teacher -</a:t>
            </a:r>
          </a:p>
          <a:p>
            <a:r>
              <a:rPr lang="en-US" dirty="0"/>
              <a:t>Dr. Sumedha Arora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87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8952C-F5DF-492A-89F0-C9F294859E16}"/>
              </a:ext>
            </a:extLst>
          </p:cNvPr>
          <p:cNvSpPr txBox="1"/>
          <p:nvPr/>
        </p:nvSpPr>
        <p:spPr>
          <a:xfrm>
            <a:off x="677334" y="519728"/>
            <a:ext cx="42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Results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19DE5F-22D2-4841-983B-44CC7239D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982299"/>
            <a:ext cx="8583223" cy="285818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B14541-A5FA-4FE8-9EDA-730C48DA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749351"/>
            <a:ext cx="8840377" cy="26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004D-CF52-456B-BC4B-9F1D7FF9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Scope:-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208A-9911-4DF7-BC98-35A5DCF0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already in use.</a:t>
            </a:r>
          </a:p>
          <a:p>
            <a:r>
              <a:rPr lang="en-US" dirty="0"/>
              <a:t>This is actually a big thing for companies like Google and Netflix. Because these are well known for giving their user the best experience.</a:t>
            </a:r>
          </a:p>
          <a:p>
            <a:r>
              <a:rPr lang="en-US" dirty="0"/>
              <a:t>Even now the data from 90’s and 80’s are being pulled out and studied to make user experience better for every age group be it adults, senior citizens or children.</a:t>
            </a:r>
          </a:p>
          <a:p>
            <a:r>
              <a:rPr lang="en-US" dirty="0"/>
              <a:t>This notebook covers a very basic way to explore recommendation systems but now we are having neural networks a.k.a. deep learning.</a:t>
            </a:r>
          </a:p>
          <a:p>
            <a:r>
              <a:rPr lang="en-US" dirty="0"/>
              <a:t>These actually work on training machine to impute results and assumptions on there own. All thanks to the idea first ever proposed by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Warren McCullough and Walter Pitts</a:t>
            </a:r>
            <a:r>
              <a:rPr lang="en-US" dirty="0"/>
              <a:t> in </a:t>
            </a:r>
            <a:r>
              <a:rPr lang="en-US" b="1" dirty="0"/>
              <a:t>1944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01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8501-EA78-4228-AB96-B36C75C4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9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75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9925-6F4F-42C0-A865-737DDC40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Importance:-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EF4D-5FE0-430C-8C43-5AFDA377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</a:rPr>
              <a:t>Recommender system has </a:t>
            </a:r>
            <a:r>
              <a:rPr lang="en-US" sz="2000" b="1" i="0" dirty="0">
                <a:solidFill>
                  <a:srgbClr val="202124"/>
                </a:solidFill>
                <a:effectLst/>
              </a:rPr>
              <a:t>the ability to predict whether a particular user would prefer an item or not based on the user's profile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</a:rPr>
              <a:t>Recommender systems are beneficial to both service providers and users.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</a:rPr>
              <a:t>They reduce transaction costs of finding and selecting items in an online shopping environment.</a:t>
            </a:r>
          </a:p>
          <a:p>
            <a:r>
              <a:rPr lang="en-US" sz="2000" dirty="0">
                <a:solidFill>
                  <a:srgbClr val="202124"/>
                </a:solidFill>
              </a:rPr>
              <a:t>Every big and small company uses this to improve there services and provide a comfortable experience for the user.</a:t>
            </a:r>
          </a:p>
          <a:p>
            <a:r>
              <a:rPr lang="en-IN" sz="2000" dirty="0"/>
              <a:t>Recommendations can be in any aspect of day to day’s life, therefore the service providers invests heavily in these systems.</a:t>
            </a:r>
          </a:p>
        </p:txBody>
      </p:sp>
    </p:spTree>
    <p:extLst>
      <p:ext uri="{BB962C8B-B14F-4D97-AF65-F5344CB8AC3E}">
        <p14:creationId xmlns:p14="http://schemas.microsoft.com/office/powerpoint/2010/main" val="109980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768-0292-4BAC-84DC-691D4130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Methodology:- </a:t>
            </a:r>
            <a:endParaRPr lang="en-IN" sz="54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4EFF09-919D-4567-A5B2-4A5FE38A0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604149"/>
              </p:ext>
            </p:extLst>
          </p:nvPr>
        </p:nvGraphicFramePr>
        <p:xfrm>
          <a:off x="911668" y="1924437"/>
          <a:ext cx="8128000" cy="4460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33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0E54-FD42-4788-97A5-840A587C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into Cosine Similarity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D110-D093-4CA8-BFBF-8DBAB2B5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mathematical way to work out how “similar” the documents are.</a:t>
            </a:r>
          </a:p>
          <a:p>
            <a:r>
              <a:rPr lang="en-US" dirty="0"/>
              <a:t>The most basic way to find similarity between documents is to count the common words and based on that state assumptions.</a:t>
            </a:r>
          </a:p>
          <a:p>
            <a:r>
              <a:rPr lang="en-US" dirty="0"/>
              <a:t>But this basic approach has a flaw. What if the no. of documents are increased? This fails right away as no. of common words will increase, even if the documents are talking about different topics.</a:t>
            </a:r>
          </a:p>
          <a:p>
            <a:r>
              <a:rPr lang="en-US" dirty="0"/>
              <a:t>Cosine similarity matrix eliminates this and hence a powerful mathematics.</a:t>
            </a:r>
          </a:p>
          <a:p>
            <a:r>
              <a:rPr lang="en-US" b="0" i="0" dirty="0">
                <a:effectLst/>
              </a:rPr>
              <a:t>Mathematically, it measures the cosine of the angle between two vectors projected in a multi-dimensional space. </a:t>
            </a:r>
            <a:r>
              <a:rPr lang="en-US" dirty="0"/>
              <a:t>T</a:t>
            </a:r>
            <a:r>
              <a:rPr lang="en-US" b="0" i="0" dirty="0">
                <a:effectLst/>
              </a:rPr>
              <a:t>he two vectors here are arrays containing the word counts of two documents.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51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7E652B-EFF6-4AEA-822F-AA7B97BCF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387625"/>
            <a:ext cx="8865704" cy="60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0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A98B-4C3A-4A6A-839B-12047552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>
            <a:normAutofit fontScale="90000"/>
          </a:bodyPr>
          <a:lstStyle/>
          <a:p>
            <a:r>
              <a:rPr lang="en-US" dirty="0"/>
              <a:t>Code Snippets:-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AA883-645A-4F7E-AC01-2E14CB03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812311"/>
            <a:ext cx="8596312" cy="36510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C9E2C9-0D2C-45B4-9909-A7F5420245DE}"/>
              </a:ext>
            </a:extLst>
          </p:cNvPr>
          <p:cNvSpPr txBox="1"/>
          <p:nvPr/>
        </p:nvSpPr>
        <p:spPr>
          <a:xfrm>
            <a:off x="677334" y="1930638"/>
            <a:ext cx="571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Looking at the raw data.</a:t>
            </a:r>
          </a:p>
          <a:p>
            <a:r>
              <a:rPr lang="en-US" dirty="0"/>
              <a:t>     Now cleaning it and shaping it as per needs.</a:t>
            </a:r>
          </a:p>
        </p:txBody>
      </p:sp>
    </p:spTree>
    <p:extLst>
      <p:ext uri="{BB962C8B-B14F-4D97-AF65-F5344CB8AC3E}">
        <p14:creationId xmlns:p14="http://schemas.microsoft.com/office/powerpoint/2010/main" val="90662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F423F1-A39A-4DCA-B894-8AF46E510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729" y="2160588"/>
            <a:ext cx="8188580" cy="38814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22773-953F-4227-A7F9-5BE6EB299EB3}"/>
              </a:ext>
            </a:extLst>
          </p:cNvPr>
          <p:cNvSpPr txBox="1"/>
          <p:nvPr/>
        </p:nvSpPr>
        <p:spPr>
          <a:xfrm>
            <a:off x="677334" y="524786"/>
            <a:ext cx="55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Cleaned data after devising the formula.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1D55F7-BF79-4BBE-BD31-8ECCEE18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29" y="982698"/>
            <a:ext cx="6359570" cy="10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4A0591-4A8F-4B66-9E3B-AA2DAA2EE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415332"/>
            <a:ext cx="8596312" cy="456722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7D49D-AD1D-4C2F-9EAF-DEB84AF4D025}"/>
              </a:ext>
            </a:extLst>
          </p:cNvPr>
          <p:cNvSpPr txBox="1"/>
          <p:nvPr/>
        </p:nvSpPr>
        <p:spPr>
          <a:xfrm>
            <a:off x="677334" y="572494"/>
            <a:ext cx="839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Having a look at the data with graphs for more understanding.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98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D9677A-B31F-459A-837C-A1B28640B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693" y="1256306"/>
            <a:ext cx="8524651" cy="478571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DCA8FC-B1F0-4255-B2F0-8052400B5D0F}"/>
              </a:ext>
            </a:extLst>
          </p:cNvPr>
          <p:cNvSpPr txBox="1"/>
          <p:nvPr/>
        </p:nvSpPr>
        <p:spPr>
          <a:xfrm>
            <a:off x="677334" y="526415"/>
            <a:ext cx="473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Building a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4084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481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Trebuchet MS</vt:lpstr>
      <vt:lpstr>Wingdings 3</vt:lpstr>
      <vt:lpstr>Facet</vt:lpstr>
      <vt:lpstr>Recommendation Systems </vt:lpstr>
      <vt:lpstr>Importance:-</vt:lpstr>
      <vt:lpstr>Methodology:- </vt:lpstr>
      <vt:lpstr>Insight into Cosine Similarity Matrix</vt:lpstr>
      <vt:lpstr>PowerPoint Presentation</vt:lpstr>
      <vt:lpstr>Code Snippets:- </vt:lpstr>
      <vt:lpstr>PowerPoint Presentation</vt:lpstr>
      <vt:lpstr>PowerPoint Presentation</vt:lpstr>
      <vt:lpstr>PowerPoint Presentation</vt:lpstr>
      <vt:lpstr>PowerPoint Presentation</vt:lpstr>
      <vt:lpstr>Future Scope:-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 </dc:title>
  <dc:creator>Anmol Bansal</dc:creator>
  <cp:lastModifiedBy>Anmol Bansal</cp:lastModifiedBy>
  <cp:revision>3</cp:revision>
  <dcterms:created xsi:type="dcterms:W3CDTF">2021-11-14T17:49:24Z</dcterms:created>
  <dcterms:modified xsi:type="dcterms:W3CDTF">2021-11-17T05:20:00Z</dcterms:modified>
</cp:coreProperties>
</file>