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B6AD-1BE5-4AA4-A5D5-3AF8D966C2E5}" type="datetimeFigureOut">
              <a:rPr lang="de-DE" smtClean="0"/>
              <a:t>05.02.2017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DB824-405F-43BE-B913-86FF8BA4F7F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5937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B6AD-1BE5-4AA4-A5D5-3AF8D966C2E5}" type="datetimeFigureOut">
              <a:rPr lang="de-DE" smtClean="0"/>
              <a:t>05.02.2017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DB824-405F-43BE-B913-86FF8BA4F7F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7620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B6AD-1BE5-4AA4-A5D5-3AF8D966C2E5}" type="datetimeFigureOut">
              <a:rPr lang="de-DE" smtClean="0"/>
              <a:t>05.02.2017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DB824-405F-43BE-B913-86FF8BA4F7F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7659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B6AD-1BE5-4AA4-A5D5-3AF8D966C2E5}" type="datetimeFigureOut">
              <a:rPr lang="de-DE" smtClean="0"/>
              <a:t>05.02.2017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DB824-405F-43BE-B913-86FF8BA4F7F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134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B6AD-1BE5-4AA4-A5D5-3AF8D966C2E5}" type="datetimeFigureOut">
              <a:rPr lang="de-DE" smtClean="0"/>
              <a:t>05.02.2017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DB824-405F-43BE-B913-86FF8BA4F7F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6880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B6AD-1BE5-4AA4-A5D5-3AF8D966C2E5}" type="datetimeFigureOut">
              <a:rPr lang="de-DE" smtClean="0"/>
              <a:t>05.02.2017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DB824-405F-43BE-B913-86FF8BA4F7F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7819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B6AD-1BE5-4AA4-A5D5-3AF8D966C2E5}" type="datetimeFigureOut">
              <a:rPr lang="de-DE" smtClean="0"/>
              <a:t>05.02.2017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DB824-405F-43BE-B913-86FF8BA4F7F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5967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B6AD-1BE5-4AA4-A5D5-3AF8D966C2E5}" type="datetimeFigureOut">
              <a:rPr lang="de-DE" smtClean="0"/>
              <a:t>05.02.2017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DB824-405F-43BE-B913-86FF8BA4F7F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5575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B6AD-1BE5-4AA4-A5D5-3AF8D966C2E5}" type="datetimeFigureOut">
              <a:rPr lang="de-DE" smtClean="0"/>
              <a:t>05.02.2017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DB824-405F-43BE-B913-86FF8BA4F7F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4909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B6AD-1BE5-4AA4-A5D5-3AF8D966C2E5}" type="datetimeFigureOut">
              <a:rPr lang="de-DE" smtClean="0"/>
              <a:t>05.02.2017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DB824-405F-43BE-B913-86FF8BA4F7F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556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B6AD-1BE5-4AA4-A5D5-3AF8D966C2E5}" type="datetimeFigureOut">
              <a:rPr lang="de-DE" smtClean="0"/>
              <a:t>05.02.2017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DB824-405F-43BE-B913-86FF8BA4F7F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2995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2B6AD-1BE5-4AA4-A5D5-3AF8D966C2E5}" type="datetimeFigureOut">
              <a:rPr lang="de-DE" smtClean="0"/>
              <a:t>05.02.2017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DB824-405F-43BE-B913-86FF8BA4F7F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6284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7252676" y="3414484"/>
            <a:ext cx="4892427" cy="2951183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 16"/>
          <p:cNvSpPr/>
          <p:nvPr/>
        </p:nvSpPr>
        <p:spPr>
          <a:xfrm>
            <a:off x="7268308" y="488462"/>
            <a:ext cx="4892427" cy="259184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tangle 13"/>
          <p:cNvSpPr/>
          <p:nvPr/>
        </p:nvSpPr>
        <p:spPr>
          <a:xfrm>
            <a:off x="2856525" y="480483"/>
            <a:ext cx="4251570" cy="5885185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pic>
        <p:nvPicPr>
          <p:cNvPr id="5" name="Picture 4" descr="Datei:Schwebeflug-&lt;strong&gt;TDR&lt;/strong&gt;.JPG – Wikipedi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429" y="785291"/>
            <a:ext cx="2520463" cy="20867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15"/>
          <a:stretch/>
        </p:blipFill>
        <p:spPr>
          <a:xfrm flipH="1">
            <a:off x="362293" y="2030641"/>
            <a:ext cx="1391255" cy="14757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427" y="3781294"/>
            <a:ext cx="2520463" cy="1890347"/>
          </a:xfrm>
          <a:prstGeom prst="rect">
            <a:avLst/>
          </a:prstGeom>
        </p:spPr>
      </p:pic>
      <p:sp>
        <p:nvSpPr>
          <p:cNvPr id="12" name="Rectangle: Rounded Corners 11"/>
          <p:cNvSpPr/>
          <p:nvPr/>
        </p:nvSpPr>
        <p:spPr>
          <a:xfrm>
            <a:off x="6195958" y="2505022"/>
            <a:ext cx="773723" cy="545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PPM</a:t>
            </a:r>
          </a:p>
          <a:p>
            <a:pPr algn="ctr"/>
            <a:r>
              <a:rPr lang="de-DE" sz="1100" dirty="0"/>
              <a:t>out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6758357" y="1605897"/>
            <a:ext cx="1172307" cy="586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/>
              <a:t>Tx Module</a:t>
            </a:r>
          </a:p>
          <a:p>
            <a:pPr algn="ctr"/>
            <a:r>
              <a:rPr lang="de-DE" sz="1050" dirty="0"/>
              <a:t>(zb Jetibox Profi)</a:t>
            </a:r>
          </a:p>
        </p:txBody>
      </p:sp>
      <p:sp>
        <p:nvSpPr>
          <p:cNvPr id="16" name="Arrow: Right 15"/>
          <p:cNvSpPr/>
          <p:nvPr/>
        </p:nvSpPr>
        <p:spPr>
          <a:xfrm>
            <a:off x="7819291" y="1650918"/>
            <a:ext cx="1879599" cy="417968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radio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370647" y="478474"/>
            <a:ext cx="1233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Real model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370647" y="3374146"/>
            <a:ext cx="1736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Simulator model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2334" y="1727942"/>
            <a:ext cx="1944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Instructor Tx Radio</a:t>
            </a:r>
          </a:p>
        </p:txBody>
      </p:sp>
      <p:sp>
        <p:nvSpPr>
          <p:cNvPr id="22" name="Rectangle: Rounded Corners 21"/>
          <p:cNvSpPr/>
          <p:nvPr/>
        </p:nvSpPr>
        <p:spPr>
          <a:xfrm>
            <a:off x="2704124" y="2495657"/>
            <a:ext cx="773723" cy="545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Capture Signal</a:t>
            </a:r>
          </a:p>
        </p:txBody>
      </p:sp>
      <p:cxnSp>
        <p:nvCxnSpPr>
          <p:cNvPr id="24" name="Connector: Elbow 23"/>
          <p:cNvCxnSpPr>
            <a:cxnSpLocks/>
            <a:stCxn id="12" idx="0"/>
            <a:endCxn id="13" idx="1"/>
          </p:cNvCxnSpPr>
          <p:nvPr/>
        </p:nvCxnSpPr>
        <p:spPr>
          <a:xfrm rot="5400000" flipH="1" flipV="1">
            <a:off x="6367565" y="2114231"/>
            <a:ext cx="606047" cy="1755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3492409" y="4080970"/>
            <a:ext cx="1662828" cy="1868945"/>
            <a:chOff x="4336533" y="2334379"/>
            <a:chExt cx="1662828" cy="186894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0440" y="2712978"/>
              <a:ext cx="1116975" cy="1490346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4336533" y="2334379"/>
              <a:ext cx="16628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Trainee HAPStik</a:t>
              </a:r>
            </a:p>
            <a:p>
              <a:endParaRPr lang="de-DE" dirty="0"/>
            </a:p>
          </p:txBody>
        </p:sp>
      </p:grpSp>
      <p:sp>
        <p:nvSpPr>
          <p:cNvPr id="30" name="Arrow: Right 29"/>
          <p:cNvSpPr/>
          <p:nvPr/>
        </p:nvSpPr>
        <p:spPr>
          <a:xfrm>
            <a:off x="1622640" y="2568900"/>
            <a:ext cx="1159637" cy="417968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radio</a:t>
            </a:r>
          </a:p>
        </p:txBody>
      </p:sp>
      <p:sp>
        <p:nvSpPr>
          <p:cNvPr id="34" name="Rectangle: Rounded Corners 33"/>
          <p:cNvSpPr/>
          <p:nvPr/>
        </p:nvSpPr>
        <p:spPr>
          <a:xfrm>
            <a:off x="3835402" y="3285950"/>
            <a:ext cx="910492" cy="54572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Control HAPStik</a:t>
            </a:r>
          </a:p>
        </p:txBody>
      </p:sp>
      <p:cxnSp>
        <p:nvCxnSpPr>
          <p:cNvPr id="36" name="Straight Arrow Connector 35"/>
          <p:cNvCxnSpPr>
            <a:cxnSpLocks/>
            <a:stCxn id="22" idx="3"/>
            <a:endCxn id="59" idx="1"/>
          </p:cNvCxnSpPr>
          <p:nvPr/>
        </p:nvCxnSpPr>
        <p:spPr>
          <a:xfrm>
            <a:off x="3477847" y="2768519"/>
            <a:ext cx="1570150" cy="9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cxnSpLocks/>
            <a:stCxn id="34" idx="2"/>
          </p:cNvCxnSpPr>
          <p:nvPr/>
        </p:nvCxnSpPr>
        <p:spPr>
          <a:xfrm>
            <a:off x="4290648" y="3831674"/>
            <a:ext cx="0" cy="627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/>
          <p:cNvSpPr/>
          <p:nvPr/>
        </p:nvSpPr>
        <p:spPr>
          <a:xfrm>
            <a:off x="6872207" y="4454439"/>
            <a:ext cx="773723" cy="545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Sim Input</a:t>
            </a:r>
          </a:p>
        </p:txBody>
      </p:sp>
      <p:cxnSp>
        <p:nvCxnSpPr>
          <p:cNvPr id="47" name="Connector: Elbow 46"/>
          <p:cNvCxnSpPr>
            <a:cxnSpLocks/>
            <a:stCxn id="12" idx="2"/>
            <a:endCxn id="45" idx="1"/>
          </p:cNvCxnSpPr>
          <p:nvPr/>
        </p:nvCxnSpPr>
        <p:spPr>
          <a:xfrm rot="16200000" flipH="1">
            <a:off x="5889236" y="3744329"/>
            <a:ext cx="1676555" cy="2893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5" idx="3"/>
            <a:endCxn id="9" idx="1"/>
          </p:cNvCxnSpPr>
          <p:nvPr/>
        </p:nvCxnSpPr>
        <p:spPr>
          <a:xfrm flipV="1">
            <a:off x="7645930" y="4726468"/>
            <a:ext cx="1818497" cy="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42280" y="78155"/>
            <a:ext cx="3013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Trainee Mode: „Feel realtime“</a:t>
            </a:r>
          </a:p>
        </p:txBody>
      </p:sp>
      <p:sp>
        <p:nvSpPr>
          <p:cNvPr id="59" name="Rectangle: Rounded Corners 58"/>
          <p:cNvSpPr/>
          <p:nvPr/>
        </p:nvSpPr>
        <p:spPr>
          <a:xfrm>
            <a:off x="5047997" y="2505022"/>
            <a:ext cx="851875" cy="545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Instructor controls</a:t>
            </a:r>
          </a:p>
          <a:p>
            <a:pPr algn="ctr"/>
            <a:r>
              <a:rPr lang="de-DE" sz="1100" dirty="0"/>
              <a:t>model</a:t>
            </a:r>
          </a:p>
        </p:txBody>
      </p:sp>
      <p:cxnSp>
        <p:nvCxnSpPr>
          <p:cNvPr id="65" name="Straight Arrow Connector 64"/>
          <p:cNvCxnSpPr>
            <a:stCxn id="59" idx="3"/>
            <a:endCxn id="12" idx="1"/>
          </p:cNvCxnSpPr>
          <p:nvPr/>
        </p:nvCxnSpPr>
        <p:spPr>
          <a:xfrm>
            <a:off x="5899872" y="2777884"/>
            <a:ext cx="2960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cxnSpLocks/>
            <a:endCxn id="34" idx="0"/>
          </p:cNvCxnSpPr>
          <p:nvPr/>
        </p:nvCxnSpPr>
        <p:spPr>
          <a:xfrm>
            <a:off x="3492409" y="2777884"/>
            <a:ext cx="798239" cy="508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641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52676" y="3414484"/>
            <a:ext cx="4892427" cy="2951183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/>
          <p:cNvSpPr/>
          <p:nvPr/>
        </p:nvSpPr>
        <p:spPr>
          <a:xfrm>
            <a:off x="7268308" y="488462"/>
            <a:ext cx="4892427" cy="259184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Rectangle 5"/>
          <p:cNvSpPr/>
          <p:nvPr/>
        </p:nvSpPr>
        <p:spPr>
          <a:xfrm>
            <a:off x="2856525" y="480483"/>
            <a:ext cx="4251570" cy="5885185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pic>
        <p:nvPicPr>
          <p:cNvPr id="7" name="Picture 6" descr="Datei:Schwebeflug-&lt;strong&gt;TDR&lt;/strong&gt;.JPG – Wikipedi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429" y="785291"/>
            <a:ext cx="2520463" cy="20867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15"/>
          <a:stretch/>
        </p:blipFill>
        <p:spPr>
          <a:xfrm flipH="1">
            <a:off x="362293" y="2030641"/>
            <a:ext cx="1391255" cy="14757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427" y="3781294"/>
            <a:ext cx="2520463" cy="1890347"/>
          </a:xfrm>
          <a:prstGeom prst="rect">
            <a:avLst/>
          </a:prstGeom>
        </p:spPr>
      </p:pic>
      <p:sp>
        <p:nvSpPr>
          <p:cNvPr id="12" name="Arrow: Right 11"/>
          <p:cNvSpPr/>
          <p:nvPr/>
        </p:nvSpPr>
        <p:spPr>
          <a:xfrm>
            <a:off x="7819291" y="1650918"/>
            <a:ext cx="1879599" cy="417968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radio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70647" y="478474"/>
            <a:ext cx="1233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Real model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370647" y="3374146"/>
            <a:ext cx="1087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Simulator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2334" y="1727942"/>
            <a:ext cx="1944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Instructor Tx Radio</a:t>
            </a:r>
          </a:p>
        </p:txBody>
      </p:sp>
      <p:sp>
        <p:nvSpPr>
          <p:cNvPr id="16" name="Rectangle: Rounded Corners 15"/>
          <p:cNvSpPr/>
          <p:nvPr/>
        </p:nvSpPr>
        <p:spPr>
          <a:xfrm>
            <a:off x="2704124" y="2495657"/>
            <a:ext cx="773723" cy="545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Capture Signal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3492409" y="4080970"/>
            <a:ext cx="1662828" cy="1868945"/>
            <a:chOff x="4336533" y="2334379"/>
            <a:chExt cx="1662828" cy="1868945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0440" y="2712978"/>
              <a:ext cx="1116975" cy="1490346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4336533" y="2334379"/>
              <a:ext cx="16628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Trainee HAPStik</a:t>
              </a:r>
            </a:p>
            <a:p>
              <a:endParaRPr lang="de-DE" dirty="0"/>
            </a:p>
          </p:txBody>
        </p:sp>
      </p:grpSp>
      <p:sp>
        <p:nvSpPr>
          <p:cNvPr id="21" name="Arrow: Right 20"/>
          <p:cNvSpPr/>
          <p:nvPr/>
        </p:nvSpPr>
        <p:spPr>
          <a:xfrm>
            <a:off x="1622640" y="2568900"/>
            <a:ext cx="1159637" cy="417968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radio</a:t>
            </a:r>
          </a:p>
        </p:txBody>
      </p:sp>
      <p:sp>
        <p:nvSpPr>
          <p:cNvPr id="23" name="Rectangle: Rounded Corners 22"/>
          <p:cNvSpPr/>
          <p:nvPr/>
        </p:nvSpPr>
        <p:spPr>
          <a:xfrm>
            <a:off x="3835402" y="3285950"/>
            <a:ext cx="910492" cy="54572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Control HAPStik</a:t>
            </a:r>
          </a:p>
        </p:txBody>
      </p:sp>
      <p:cxnSp>
        <p:nvCxnSpPr>
          <p:cNvPr id="24" name="Straight Arrow Connector 23"/>
          <p:cNvCxnSpPr>
            <a:cxnSpLocks/>
            <a:stCxn id="16" idx="3"/>
            <a:endCxn id="23" idx="0"/>
          </p:cNvCxnSpPr>
          <p:nvPr/>
        </p:nvCxnSpPr>
        <p:spPr>
          <a:xfrm>
            <a:off x="3477847" y="2768519"/>
            <a:ext cx="812801" cy="517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  <a:stCxn id="23" idx="2"/>
          </p:cNvCxnSpPr>
          <p:nvPr/>
        </p:nvCxnSpPr>
        <p:spPr>
          <a:xfrm>
            <a:off x="4290648" y="3831674"/>
            <a:ext cx="0" cy="627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  <a:endCxn id="9" idx="1"/>
          </p:cNvCxnSpPr>
          <p:nvPr/>
        </p:nvCxnSpPr>
        <p:spPr>
          <a:xfrm flipV="1">
            <a:off x="7645930" y="4726468"/>
            <a:ext cx="1818497" cy="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2166" y="51248"/>
            <a:ext cx="4139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Trainee Mode: „Feel and control realtime“</a:t>
            </a:r>
          </a:p>
        </p:txBody>
      </p:sp>
      <p:cxnSp>
        <p:nvCxnSpPr>
          <p:cNvPr id="33" name="Connector: Elbow 32"/>
          <p:cNvCxnSpPr>
            <a:cxnSpLocks/>
            <a:stCxn id="19" idx="3"/>
            <a:endCxn id="34" idx="2"/>
          </p:cNvCxnSpPr>
          <p:nvPr/>
        </p:nvCxnSpPr>
        <p:spPr>
          <a:xfrm flipV="1">
            <a:off x="4853291" y="3050746"/>
            <a:ext cx="670311" cy="21539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/>
          <p:cNvSpPr/>
          <p:nvPr/>
        </p:nvSpPr>
        <p:spPr>
          <a:xfrm>
            <a:off x="5068356" y="2505022"/>
            <a:ext cx="910492" cy="54572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HAPStik (Trainee) controls</a:t>
            </a:r>
          </a:p>
        </p:txBody>
      </p:sp>
      <p:sp>
        <p:nvSpPr>
          <p:cNvPr id="42" name="Rectangle: Rounded Corners 41"/>
          <p:cNvSpPr/>
          <p:nvPr/>
        </p:nvSpPr>
        <p:spPr>
          <a:xfrm>
            <a:off x="6195958" y="2505022"/>
            <a:ext cx="773723" cy="545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PPM</a:t>
            </a:r>
          </a:p>
          <a:p>
            <a:pPr algn="ctr"/>
            <a:r>
              <a:rPr lang="de-DE" sz="1100" dirty="0"/>
              <a:t>out</a:t>
            </a:r>
          </a:p>
        </p:txBody>
      </p:sp>
      <p:sp>
        <p:nvSpPr>
          <p:cNvPr id="43" name="Rectangle: Rounded Corners 42"/>
          <p:cNvSpPr/>
          <p:nvPr/>
        </p:nvSpPr>
        <p:spPr>
          <a:xfrm>
            <a:off x="6758357" y="1605897"/>
            <a:ext cx="1172307" cy="586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/>
              <a:t>Tx Module</a:t>
            </a:r>
          </a:p>
          <a:p>
            <a:pPr algn="ctr"/>
            <a:r>
              <a:rPr lang="de-DE" sz="1050" dirty="0"/>
              <a:t>(zb Jetibox Profi)</a:t>
            </a:r>
          </a:p>
        </p:txBody>
      </p:sp>
      <p:cxnSp>
        <p:nvCxnSpPr>
          <p:cNvPr id="44" name="Connector: Elbow 43"/>
          <p:cNvCxnSpPr>
            <a:cxnSpLocks/>
            <a:stCxn id="42" idx="0"/>
            <a:endCxn id="43" idx="1"/>
          </p:cNvCxnSpPr>
          <p:nvPr/>
        </p:nvCxnSpPr>
        <p:spPr>
          <a:xfrm rot="5400000" flipH="1" flipV="1">
            <a:off x="6367565" y="2114231"/>
            <a:ext cx="606047" cy="1755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/>
          <p:cNvSpPr/>
          <p:nvPr/>
        </p:nvSpPr>
        <p:spPr>
          <a:xfrm>
            <a:off x="6872207" y="4454439"/>
            <a:ext cx="773723" cy="545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Sim Input</a:t>
            </a:r>
          </a:p>
        </p:txBody>
      </p:sp>
      <p:cxnSp>
        <p:nvCxnSpPr>
          <p:cNvPr id="46" name="Connector: Elbow 45"/>
          <p:cNvCxnSpPr>
            <a:cxnSpLocks/>
            <a:stCxn id="42" idx="2"/>
            <a:endCxn id="45" idx="1"/>
          </p:cNvCxnSpPr>
          <p:nvPr/>
        </p:nvCxnSpPr>
        <p:spPr>
          <a:xfrm rot="16200000" flipH="1">
            <a:off x="5889236" y="3744329"/>
            <a:ext cx="1676555" cy="2893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cxnSpLocks/>
            <a:stCxn id="34" idx="3"/>
            <a:endCxn id="42" idx="1"/>
          </p:cNvCxnSpPr>
          <p:nvPr/>
        </p:nvCxnSpPr>
        <p:spPr>
          <a:xfrm>
            <a:off x="5978848" y="2777884"/>
            <a:ext cx="217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177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52676" y="3414484"/>
            <a:ext cx="4892427" cy="2951183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/>
          <p:cNvSpPr/>
          <p:nvPr/>
        </p:nvSpPr>
        <p:spPr>
          <a:xfrm>
            <a:off x="2856525" y="480483"/>
            <a:ext cx="4251570" cy="5885185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427" y="3781294"/>
            <a:ext cx="2520463" cy="1890347"/>
          </a:xfrm>
          <a:prstGeom prst="rect">
            <a:avLst/>
          </a:prstGeom>
        </p:spPr>
      </p:pic>
      <p:sp>
        <p:nvSpPr>
          <p:cNvPr id="10" name="Rectangle: Rounded Corners 9"/>
          <p:cNvSpPr/>
          <p:nvPr/>
        </p:nvSpPr>
        <p:spPr>
          <a:xfrm>
            <a:off x="6195958" y="2505022"/>
            <a:ext cx="773723" cy="545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PPM</a:t>
            </a:r>
          </a:p>
          <a:p>
            <a:pPr algn="ctr"/>
            <a:r>
              <a:rPr lang="de-DE" sz="1100" dirty="0"/>
              <a:t>out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370647" y="3374146"/>
            <a:ext cx="1736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Simulator model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3492409" y="4080970"/>
            <a:ext cx="1662828" cy="1868945"/>
            <a:chOff x="4336533" y="2334379"/>
            <a:chExt cx="1662828" cy="1868945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0440" y="2712978"/>
              <a:ext cx="1116975" cy="1490346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4336533" y="2334379"/>
              <a:ext cx="16628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Trainee HAPStik</a:t>
              </a:r>
            </a:p>
            <a:p>
              <a:endParaRPr lang="de-DE" dirty="0"/>
            </a:p>
          </p:txBody>
        </p:sp>
      </p:grpSp>
      <p:sp>
        <p:nvSpPr>
          <p:cNvPr id="22" name="Rectangle: Rounded Corners 21"/>
          <p:cNvSpPr/>
          <p:nvPr/>
        </p:nvSpPr>
        <p:spPr>
          <a:xfrm>
            <a:off x="3835402" y="3285950"/>
            <a:ext cx="910492" cy="54572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Control HAPStik</a:t>
            </a:r>
          </a:p>
        </p:txBody>
      </p:sp>
      <p:cxnSp>
        <p:nvCxnSpPr>
          <p:cNvPr id="23" name="Straight Arrow Connector 22"/>
          <p:cNvCxnSpPr>
            <a:cxnSpLocks/>
            <a:endCxn id="29" idx="1"/>
          </p:cNvCxnSpPr>
          <p:nvPr/>
        </p:nvCxnSpPr>
        <p:spPr>
          <a:xfrm>
            <a:off x="3477847" y="2768519"/>
            <a:ext cx="1570150" cy="9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  <a:stCxn id="22" idx="2"/>
          </p:cNvCxnSpPr>
          <p:nvPr/>
        </p:nvCxnSpPr>
        <p:spPr>
          <a:xfrm>
            <a:off x="4290648" y="3831674"/>
            <a:ext cx="0" cy="627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/>
          <p:cNvSpPr/>
          <p:nvPr/>
        </p:nvSpPr>
        <p:spPr>
          <a:xfrm>
            <a:off x="6872207" y="4454439"/>
            <a:ext cx="773723" cy="545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Sim Input</a:t>
            </a:r>
          </a:p>
        </p:txBody>
      </p:sp>
      <p:cxnSp>
        <p:nvCxnSpPr>
          <p:cNvPr id="26" name="Connector: Elbow 25"/>
          <p:cNvCxnSpPr>
            <a:cxnSpLocks/>
            <a:stCxn id="10" idx="2"/>
            <a:endCxn id="25" idx="1"/>
          </p:cNvCxnSpPr>
          <p:nvPr/>
        </p:nvCxnSpPr>
        <p:spPr>
          <a:xfrm rot="16200000" flipH="1">
            <a:off x="5889236" y="3744329"/>
            <a:ext cx="1676555" cy="2893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5" idx="3"/>
            <a:endCxn id="9" idx="1"/>
          </p:cNvCxnSpPr>
          <p:nvPr/>
        </p:nvCxnSpPr>
        <p:spPr>
          <a:xfrm flipV="1">
            <a:off x="7645930" y="4726468"/>
            <a:ext cx="1818497" cy="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42280" y="78155"/>
            <a:ext cx="4024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Trainee Mode: „Feel playback (only sim)“</a:t>
            </a:r>
          </a:p>
        </p:txBody>
      </p:sp>
      <p:sp>
        <p:nvSpPr>
          <p:cNvPr id="29" name="Rectangle: Rounded Corners 28"/>
          <p:cNvSpPr/>
          <p:nvPr/>
        </p:nvSpPr>
        <p:spPr>
          <a:xfrm>
            <a:off x="5047997" y="2505022"/>
            <a:ext cx="851875" cy="545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playback controls</a:t>
            </a:r>
          </a:p>
          <a:p>
            <a:pPr algn="ctr"/>
            <a:r>
              <a:rPr lang="de-DE" sz="1100" dirty="0"/>
              <a:t>model</a:t>
            </a:r>
          </a:p>
        </p:txBody>
      </p:sp>
      <p:cxnSp>
        <p:nvCxnSpPr>
          <p:cNvPr id="30" name="Straight Arrow Connector 29"/>
          <p:cNvCxnSpPr>
            <a:stCxn id="29" idx="3"/>
            <a:endCxn id="10" idx="1"/>
          </p:cNvCxnSpPr>
          <p:nvPr/>
        </p:nvCxnSpPr>
        <p:spPr>
          <a:xfrm>
            <a:off x="5899872" y="2777884"/>
            <a:ext cx="2960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  <a:endCxn id="22" idx="0"/>
          </p:cNvCxnSpPr>
          <p:nvPr/>
        </p:nvCxnSpPr>
        <p:spPr>
          <a:xfrm>
            <a:off x="3492409" y="2777884"/>
            <a:ext cx="798239" cy="508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/>
          <p:cNvSpPr/>
          <p:nvPr/>
        </p:nvSpPr>
        <p:spPr>
          <a:xfrm>
            <a:off x="2713772" y="2495657"/>
            <a:ext cx="773723" cy="545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Playback recorded Signal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865" y="2289028"/>
            <a:ext cx="768415" cy="958982"/>
          </a:xfrm>
          <a:prstGeom prst="rect">
            <a:avLst/>
          </a:prstGeom>
        </p:spPr>
      </p:pic>
      <p:cxnSp>
        <p:nvCxnSpPr>
          <p:cNvPr id="34" name="Straight Arrow Connector 33"/>
          <p:cNvCxnSpPr>
            <a:endCxn id="32" idx="1"/>
          </p:cNvCxnSpPr>
          <p:nvPr/>
        </p:nvCxnSpPr>
        <p:spPr>
          <a:xfrm>
            <a:off x="2190136" y="2768519"/>
            <a:ext cx="523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587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52676" y="3414484"/>
            <a:ext cx="4892427" cy="2951183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/>
          <p:cNvSpPr/>
          <p:nvPr/>
        </p:nvSpPr>
        <p:spPr>
          <a:xfrm>
            <a:off x="7268308" y="488462"/>
            <a:ext cx="4892427" cy="259184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Rectangle 5"/>
          <p:cNvSpPr/>
          <p:nvPr/>
        </p:nvSpPr>
        <p:spPr>
          <a:xfrm>
            <a:off x="2856525" y="480483"/>
            <a:ext cx="4251570" cy="5885185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pic>
        <p:nvPicPr>
          <p:cNvPr id="7" name="Picture 6" descr="Datei:Schwebeflug-&lt;strong&gt;TDR&lt;/strong&gt;.JPG – Wikipedi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429" y="785291"/>
            <a:ext cx="2520463" cy="20867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427" y="3781294"/>
            <a:ext cx="2520463" cy="1890347"/>
          </a:xfrm>
          <a:prstGeom prst="rect">
            <a:avLst/>
          </a:prstGeom>
        </p:spPr>
      </p:pic>
      <p:sp>
        <p:nvSpPr>
          <p:cNvPr id="10" name="Arrow: Right 9"/>
          <p:cNvSpPr/>
          <p:nvPr/>
        </p:nvSpPr>
        <p:spPr>
          <a:xfrm>
            <a:off x="7819291" y="1650918"/>
            <a:ext cx="1879599" cy="417968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radio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70647" y="478474"/>
            <a:ext cx="1233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Real model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370647" y="3374146"/>
            <a:ext cx="1087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Simulator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2680682" y="1828644"/>
            <a:ext cx="773723" cy="545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Playback recorded Signal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492409" y="4080970"/>
            <a:ext cx="1662828" cy="1868945"/>
            <a:chOff x="4336533" y="2334379"/>
            <a:chExt cx="1662828" cy="1868945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0440" y="2712978"/>
              <a:ext cx="1116975" cy="1490346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4336533" y="2334379"/>
              <a:ext cx="16628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Trainee HAPStik</a:t>
              </a:r>
            </a:p>
            <a:p>
              <a:endParaRPr lang="de-DE" dirty="0"/>
            </a:p>
          </p:txBody>
        </p:sp>
      </p:grpSp>
      <p:sp>
        <p:nvSpPr>
          <p:cNvPr id="19" name="Rectangle: Rounded Corners 18"/>
          <p:cNvSpPr/>
          <p:nvPr/>
        </p:nvSpPr>
        <p:spPr>
          <a:xfrm>
            <a:off x="3835402" y="3285950"/>
            <a:ext cx="910492" cy="54572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Control HAPStik</a:t>
            </a:r>
          </a:p>
        </p:txBody>
      </p:sp>
      <p:cxnSp>
        <p:nvCxnSpPr>
          <p:cNvPr id="20" name="Straight Arrow Connector 19"/>
          <p:cNvCxnSpPr>
            <a:cxnSpLocks/>
            <a:stCxn id="14" idx="3"/>
            <a:endCxn id="19" idx="0"/>
          </p:cNvCxnSpPr>
          <p:nvPr/>
        </p:nvCxnSpPr>
        <p:spPr>
          <a:xfrm>
            <a:off x="3454405" y="2101506"/>
            <a:ext cx="836243" cy="1184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19" idx="2"/>
          </p:cNvCxnSpPr>
          <p:nvPr/>
        </p:nvCxnSpPr>
        <p:spPr>
          <a:xfrm>
            <a:off x="4290648" y="3831674"/>
            <a:ext cx="0" cy="627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  <a:endCxn id="9" idx="1"/>
          </p:cNvCxnSpPr>
          <p:nvPr/>
        </p:nvCxnSpPr>
        <p:spPr>
          <a:xfrm flipV="1">
            <a:off x="7645930" y="4726468"/>
            <a:ext cx="1818497" cy="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2166" y="51248"/>
            <a:ext cx="397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Trainee Mode: „Feel &amp; control playback“</a:t>
            </a:r>
          </a:p>
        </p:txBody>
      </p:sp>
      <p:cxnSp>
        <p:nvCxnSpPr>
          <p:cNvPr id="24" name="Connector: Elbow 23"/>
          <p:cNvCxnSpPr>
            <a:cxnSpLocks/>
            <a:stCxn id="16" idx="3"/>
            <a:endCxn id="25" idx="2"/>
          </p:cNvCxnSpPr>
          <p:nvPr/>
        </p:nvCxnSpPr>
        <p:spPr>
          <a:xfrm flipV="1">
            <a:off x="4853291" y="3050746"/>
            <a:ext cx="670311" cy="21539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/>
          <p:cNvSpPr/>
          <p:nvPr/>
        </p:nvSpPr>
        <p:spPr>
          <a:xfrm>
            <a:off x="5068356" y="2505022"/>
            <a:ext cx="910492" cy="54572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HAPStik (Trainee) controls</a:t>
            </a:r>
          </a:p>
        </p:txBody>
      </p:sp>
      <p:sp>
        <p:nvSpPr>
          <p:cNvPr id="26" name="Rectangle: Rounded Corners 25"/>
          <p:cNvSpPr/>
          <p:nvPr/>
        </p:nvSpPr>
        <p:spPr>
          <a:xfrm>
            <a:off x="6195958" y="2505022"/>
            <a:ext cx="773723" cy="545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PPM</a:t>
            </a:r>
          </a:p>
          <a:p>
            <a:pPr algn="ctr"/>
            <a:r>
              <a:rPr lang="de-DE" sz="1100" dirty="0"/>
              <a:t>out</a:t>
            </a:r>
          </a:p>
        </p:txBody>
      </p:sp>
      <p:sp>
        <p:nvSpPr>
          <p:cNvPr id="27" name="Rectangle: Rounded Corners 26"/>
          <p:cNvSpPr/>
          <p:nvPr/>
        </p:nvSpPr>
        <p:spPr>
          <a:xfrm>
            <a:off x="6758357" y="1605897"/>
            <a:ext cx="1172307" cy="586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/>
              <a:t>Tx Module</a:t>
            </a:r>
          </a:p>
          <a:p>
            <a:pPr algn="ctr"/>
            <a:r>
              <a:rPr lang="de-DE" sz="1050" dirty="0"/>
              <a:t>(zb Jetibox Profi)</a:t>
            </a:r>
          </a:p>
        </p:txBody>
      </p:sp>
      <p:cxnSp>
        <p:nvCxnSpPr>
          <p:cNvPr id="28" name="Connector: Elbow 27"/>
          <p:cNvCxnSpPr>
            <a:cxnSpLocks/>
            <a:stCxn id="26" idx="0"/>
            <a:endCxn id="27" idx="1"/>
          </p:cNvCxnSpPr>
          <p:nvPr/>
        </p:nvCxnSpPr>
        <p:spPr>
          <a:xfrm rot="5400000" flipH="1" flipV="1">
            <a:off x="6367565" y="2114231"/>
            <a:ext cx="606047" cy="1755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/>
          <p:cNvSpPr/>
          <p:nvPr/>
        </p:nvSpPr>
        <p:spPr>
          <a:xfrm>
            <a:off x="6872207" y="4454439"/>
            <a:ext cx="773723" cy="545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Sim Input</a:t>
            </a:r>
          </a:p>
        </p:txBody>
      </p:sp>
      <p:cxnSp>
        <p:nvCxnSpPr>
          <p:cNvPr id="30" name="Connector: Elbow 29"/>
          <p:cNvCxnSpPr>
            <a:cxnSpLocks/>
            <a:stCxn id="26" idx="2"/>
            <a:endCxn id="29" idx="1"/>
          </p:cNvCxnSpPr>
          <p:nvPr/>
        </p:nvCxnSpPr>
        <p:spPr>
          <a:xfrm rot="16200000" flipH="1">
            <a:off x="5889236" y="3744329"/>
            <a:ext cx="1676555" cy="2893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  <a:stCxn id="25" idx="3"/>
            <a:endCxn id="26" idx="1"/>
          </p:cNvCxnSpPr>
          <p:nvPr/>
        </p:nvCxnSpPr>
        <p:spPr>
          <a:xfrm>
            <a:off x="5978848" y="2777884"/>
            <a:ext cx="217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775" y="1622015"/>
            <a:ext cx="768415" cy="958982"/>
          </a:xfrm>
          <a:prstGeom prst="rect">
            <a:avLst/>
          </a:prstGeom>
        </p:spPr>
      </p:pic>
      <p:cxnSp>
        <p:nvCxnSpPr>
          <p:cNvPr id="35" name="Straight Arrow Connector 34"/>
          <p:cNvCxnSpPr>
            <a:endCxn id="14" idx="1"/>
          </p:cNvCxnSpPr>
          <p:nvPr/>
        </p:nvCxnSpPr>
        <p:spPr>
          <a:xfrm>
            <a:off x="2157046" y="2101506"/>
            <a:ext cx="523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380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</Words>
  <Application>Microsoft Office PowerPoint</Application>
  <PresentationFormat>Widescreen</PresentationFormat>
  <Paragraphs>54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tmueller</dc:creator>
  <cp:lastModifiedBy>tmueller</cp:lastModifiedBy>
  <cp:revision>6</cp:revision>
  <dcterms:created xsi:type="dcterms:W3CDTF">2017-02-05T22:30:54Z</dcterms:created>
  <dcterms:modified xsi:type="dcterms:W3CDTF">2017-02-05T23:15:10Z</dcterms:modified>
</cp:coreProperties>
</file>