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7277389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7277389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3aec4a5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3aec4a5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3aec4a5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3aec4a5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3aec4a5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3aec4a5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aec4a5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3aec4a5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c86d75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c86d75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222c5c3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222c5c3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629CA7-D531-7769-B7D3-404DADF11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38" y="509891"/>
            <a:ext cx="1356875" cy="3392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8FA30-E8F1-738B-414C-43EB37D6C8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F1DE4C-B924-336B-56CB-19670B0AC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CAA24-796F-E4F9-53D0-4E6521B873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63181-0666-7500-91EB-27B3322AFC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553785-1F98-A194-125A-D03FDED4B7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CC102-679F-1606-3171-24B3AA73B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E6376-034E-D1C1-B8B5-922D350473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D70E2D-B786-B4A8-1521-625C2BB378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BFB21-C950-B158-3CF5-32418076E5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0EDE05-363B-BE0D-1C1E-F2BA4B4C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3559D-7D45-B3AF-C5F9-4B72417A75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6065E-EF52-C84F-4C48-D5BF9A8B53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47BED-AA7B-59F6-1474-0675C04B7C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1A82F3-B04F-8F8F-BC38-C11244766B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F397E-E573-8B71-E531-4AFAA85B35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3283C-5A65-0573-229E-94E74CF81B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3C92E-662C-EA1F-80AA-5706D3CDB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7D9CE-94CB-F940-A609-89433E7029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B0B29-3B33-ACA3-A08A-7B1156004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6C8D4-1764-3E4C-5DC4-9487F86307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49BE38-0F66-E189-13F4-4F9C1D00FD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9500" y="2095500"/>
            <a:ext cx="1905000" cy="476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A87BE-CD02-01B1-A3FC-8F2ECAE1E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353ACA-A0A4-41F5-B883-A1AA66548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" y="4949090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59D654-B481-B6A4-53E7-5719EBA92E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A947DE-C363-6C78-F8B1-36E3FA8323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F8A9D6-2321-ED0C-C3F9-889C9DD37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" y="4938457"/>
            <a:ext cx="9143244" cy="2011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70" r:id="rId18"/>
    <p:sldLayoutId id="2147483672" r:id="rId19"/>
    <p:sldLayoutId id="2147483673" r:id="rId20"/>
    <p:sldLayoutId id="2147483674" r:id="rId21"/>
    <p:sldLayoutId id="2147483677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116425" y="1916925"/>
            <a:ext cx="9027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BOJJA SRIKAR</a:t>
            </a:r>
            <a:endParaRPr sz="3600"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"/>
          </p:nvPr>
        </p:nvSpPr>
        <p:spPr>
          <a:xfrm>
            <a:off x="1873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lato" panose="020F0502020204030203" pitchFamily="34" charset="0"/>
              </a:rPr>
              <a:t>Identification &amp; Optical character recognition (OCR) for Structured Documents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/>
              <a:t>15-05-2022</a:t>
            </a:r>
            <a:endParaRPr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Problem Statement</a:t>
            </a:r>
            <a:endParaRPr sz="2000" dirty="0"/>
          </a:p>
        </p:txBody>
      </p:sp>
      <p:sp>
        <p:nvSpPr>
          <p:cNvPr id="270" name="Google Shape;270;p41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Generally , Now a days every information present in papers or documents are digitalized 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 normal process of digitilization people use man power to convert physical data into digital data and they store the data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 txt files manually by typing 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But now in 21th centuray era , man thinks smart, people are feed up with manual work power, so we can extract the information from the documents or written papers with out a human interface using </a:t>
            </a:r>
            <a:r>
              <a:rPr lang="en-IN" b="0" i="0" dirty="0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Identification &amp; Optical character recognition (OCR) .</a:t>
            </a:r>
          </a:p>
          <a:p>
            <a:endParaRPr lang="en-IN" dirty="0">
              <a:solidFill>
                <a:srgbClr val="19171A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So, to achieve the following smart era objectives I came up with following idea of Identification &amp; Optical character recognition (OCR) for Structured Documents</a:t>
            </a:r>
          </a:p>
          <a:p>
            <a:endParaRPr lang="en-IN" b="0" i="0" dirty="0">
              <a:solidFill>
                <a:srgbClr val="19171A"/>
              </a:solidFill>
              <a:effectLst/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276" name="Google Shape;276;p42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Each and every company(MNCs)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BANKS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JOB providers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HRs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Parlament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Collector office (govt)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every orginazation which contains paper work or documentation work will be the ed users of the following product.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Adobe Acrobat Pro DC. The best for scanning documents.</a:t>
            </a:r>
          </a:p>
          <a:p>
            <a:pPr algn="l"/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OmniPage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Ultimate. OCR scanning for professionals.</a:t>
            </a:r>
          </a:p>
          <a:p>
            <a:pPr algn="l"/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Abbyy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FineReader</a:t>
            </a:r>
          </a:p>
          <a:p>
            <a:pPr algn="l"/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Readiris</a:t>
            </a: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Rossum.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Pre-Requisite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Any Supporting Functional Documents</a:t>
            </a:r>
            <a:endParaRPr sz="2000" dirty="0"/>
          </a:p>
        </p:txBody>
      </p:sp>
      <p:sp>
        <p:nvSpPr>
          <p:cNvPr id="288" name="Google Shape;288;p44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Currently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am doing OCR using Matlab.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Here , in matlab we have vaste amount of feature extraction techiniques which can be used for the prototype development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OCR is a Computer vision toolbox function in the matlab.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the Next Slide the Archituture is Shown , for OCR along OCR we use Face detection to find the pictures in the document of resume , aadhar etc..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BE94-B71A-4949-26E5-593E7FD5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7AD4B096-3153-486A-6556-28A98F57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55" y="362752"/>
            <a:ext cx="4222826" cy="44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294" name="Google Shape;294;p45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the all other solutions in the market they are not using face detection techinques and the accuracy of the other models is 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showing the accurecy of detection of the word called confidence of the each word detected.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ere for example the 0.899949 is the confidence of the image detected correctly and converted in to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008CC58-FFA9-C891-2DD2-E7CF7C780D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61" t="5240" r="20295" b="74492"/>
          <a:stretch/>
        </p:blipFill>
        <p:spPr>
          <a:xfrm>
            <a:off x="163629" y="2480346"/>
            <a:ext cx="4966635" cy="10425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680995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GitHub Repository Link &amp; Demo Video/ Screenshot</a:t>
            </a:r>
            <a:endParaRPr sz="2000" dirty="0"/>
          </a:p>
        </p:txBody>
      </p:sp>
      <p:sp>
        <p:nvSpPr>
          <p:cNvPr id="300" name="Google Shape;300;p46"/>
          <p:cNvSpPr txBox="1"/>
          <p:nvPr/>
        </p:nvSpPr>
        <p:spPr>
          <a:xfrm>
            <a:off x="494617" y="914850"/>
            <a:ext cx="8386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can make this product a global market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ike adobe we can make its avaialblity globally.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https://github.com/theboss21101999/OCR-using-matlab.git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/>
              <a:t>BOJJA SRIKAR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465</Words>
  <Application>Microsoft Office PowerPoint</Application>
  <PresentationFormat>On-screen Show (16:9)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</vt:lpstr>
      <vt:lpstr>Arial</vt:lpstr>
      <vt:lpstr>Lato Black</vt:lpstr>
      <vt:lpstr>Lato</vt:lpstr>
      <vt:lpstr>Arial</vt:lpstr>
      <vt:lpstr>TI Template</vt:lpstr>
      <vt:lpstr>BOJJA SRIKAR</vt:lpstr>
      <vt:lpstr>Problem Statement</vt:lpstr>
      <vt:lpstr>User Segment &amp; Pain Points</vt:lpstr>
      <vt:lpstr>Pre-Requisite</vt:lpstr>
      <vt:lpstr>Any Supporting Functional Documents</vt:lpstr>
      <vt:lpstr>Architecture</vt:lpstr>
      <vt:lpstr>Key Differentiators &amp; Adoption Plan</vt:lpstr>
      <vt:lpstr>GitHub Repository Link &amp; Demo Video/ Screenshot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Team Name</dc:title>
  <dc:creator>bojja srikar</dc:creator>
  <cp:lastModifiedBy>bojja srikar</cp:lastModifiedBy>
  <cp:revision>3</cp:revision>
  <dcterms:modified xsi:type="dcterms:W3CDTF">2022-05-15T10:42:52Z</dcterms:modified>
</cp:coreProperties>
</file>