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03D6-D0E1-4B9A-B107-2554EA306AC2}" type="datetimeFigureOut">
              <a:rPr lang="en-US" smtClean="0"/>
              <a:t>8-2-2020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19B2-352F-470B-B98F-9351CB70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2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03D6-D0E1-4B9A-B107-2554EA306AC2}" type="datetimeFigureOut">
              <a:rPr lang="en-US" smtClean="0"/>
              <a:t>8-2-2020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19B2-352F-470B-B98F-9351CB70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1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03D6-D0E1-4B9A-B107-2554EA306AC2}" type="datetimeFigureOut">
              <a:rPr lang="en-US" smtClean="0"/>
              <a:t>8-2-2020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19B2-352F-470B-B98F-9351CB70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3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03D6-D0E1-4B9A-B107-2554EA306AC2}" type="datetimeFigureOut">
              <a:rPr lang="en-US" smtClean="0"/>
              <a:t>8-2-2020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19B2-352F-470B-B98F-9351CB70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3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03D6-D0E1-4B9A-B107-2554EA306AC2}" type="datetimeFigureOut">
              <a:rPr lang="en-US" smtClean="0"/>
              <a:t>8-2-2020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19B2-352F-470B-B98F-9351CB70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03D6-D0E1-4B9A-B107-2554EA306AC2}" type="datetimeFigureOut">
              <a:rPr lang="en-US" smtClean="0"/>
              <a:t>8-2-2020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19B2-352F-470B-B98F-9351CB70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4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03D6-D0E1-4B9A-B107-2554EA306AC2}" type="datetimeFigureOut">
              <a:rPr lang="en-US" smtClean="0"/>
              <a:t>8-2-2020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19B2-352F-470B-B98F-9351CB70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5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03D6-D0E1-4B9A-B107-2554EA306AC2}" type="datetimeFigureOut">
              <a:rPr lang="en-US" smtClean="0"/>
              <a:t>8-2-2020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19B2-352F-470B-B98F-9351CB70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3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03D6-D0E1-4B9A-B107-2554EA306AC2}" type="datetimeFigureOut">
              <a:rPr lang="en-US" smtClean="0"/>
              <a:t>8-2-2020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19B2-352F-470B-B98F-9351CB70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03D6-D0E1-4B9A-B107-2554EA306AC2}" type="datetimeFigureOut">
              <a:rPr lang="en-US" smtClean="0"/>
              <a:t>8-2-2020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19B2-352F-470B-B98F-9351CB70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03D6-D0E1-4B9A-B107-2554EA306AC2}" type="datetimeFigureOut">
              <a:rPr lang="en-US" smtClean="0"/>
              <a:t>8-2-2020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19B2-352F-470B-B98F-9351CB70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6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503D6-D0E1-4B9A-B107-2554EA306AC2}" type="datetimeFigureOut">
              <a:rPr lang="en-US" smtClean="0"/>
              <a:t>8-2-2020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19B2-352F-470B-B98F-9351CB70B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331"/>
          </a:xfrm>
        </p:spPr>
        <p:txBody>
          <a:bodyPr>
            <a:normAutofit/>
          </a:bodyPr>
          <a:lstStyle/>
          <a:p>
            <a:pPr algn="l"/>
            <a:r>
              <a:rPr lang="en-US" u="sng" dirty="0" smtClean="0"/>
              <a:t>Programming exercise - Instructions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362456"/>
            <a:ext cx="7831032" cy="535838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sz="2400" dirty="0" smtClean="0"/>
              <a:t>Login: 	User: DKE-GUEST01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Password: #BOD@work!2019$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2) Open your group folder: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3) Write code in “turtle.java</a:t>
            </a:r>
            <a:r>
              <a:rPr lang="en-US" sz="2400" dirty="0" smtClean="0"/>
              <a:t>” (open with Notepad)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4) Once you want to test: save “turtle.java</a:t>
            </a:r>
            <a:r>
              <a:rPr lang="en-US" sz="2400" dirty="0" smtClean="0"/>
              <a:t>” (</a:t>
            </a:r>
            <a:r>
              <a:rPr lang="en-US" sz="2400" dirty="0" err="1" smtClean="0"/>
              <a:t>ctrl+s</a:t>
            </a:r>
            <a:r>
              <a:rPr lang="en-US" sz="2400" dirty="0" smtClean="0"/>
              <a:t>) </a:t>
            </a:r>
            <a:r>
              <a:rPr lang="en-US" sz="2400" dirty="0" smtClean="0"/>
              <a:t>-&gt; run “Compile” -&gt; run “View</a:t>
            </a:r>
            <a:r>
              <a:rPr lang="en-US" sz="2400" dirty="0" smtClean="0"/>
              <a:t>”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5) If everything is fine you should see something like </a:t>
            </a:r>
            <a:r>
              <a:rPr lang="en-US" sz="2400" dirty="0" smtClean="0"/>
              <a:t>this (+some drawings) :</a:t>
            </a:r>
            <a:endParaRPr lang="en-US" sz="2400" dirty="0"/>
          </a:p>
          <a:p>
            <a:pPr marL="0" indent="0">
              <a:buNone/>
            </a:pPr>
            <a:r>
              <a:rPr lang="en-US" sz="1600" dirty="0" err="1" smtClean="0"/>
              <a:t>Nb</a:t>
            </a:r>
            <a:r>
              <a:rPr lang="en-US" sz="1600" dirty="0" smtClean="0"/>
              <a:t>: do not change the first line. It should be “…extends Frame” and </a:t>
            </a:r>
            <a:r>
              <a:rPr lang="en-US" sz="1600" b="1" dirty="0" smtClean="0"/>
              <a:t>not</a:t>
            </a:r>
            <a:r>
              <a:rPr lang="en-US" sz="1600" dirty="0" smtClean="0"/>
              <a:t> “extends </a:t>
            </a:r>
            <a:r>
              <a:rPr lang="en-US" sz="1600" smtClean="0"/>
              <a:t>Turtle.JavaApplet</a:t>
            </a:r>
            <a:r>
              <a:rPr lang="en-US" sz="1600" dirty="0" smtClean="0"/>
              <a:t>”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30" y="2139378"/>
            <a:ext cx="3802060" cy="2158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03" y="1806917"/>
            <a:ext cx="3663487" cy="2823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231" y="4725598"/>
            <a:ext cx="3301159" cy="211147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333488" y="4389122"/>
            <a:ext cx="950374" cy="12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utoShape 2" descr="Image result for dke maastrich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46" y="160338"/>
            <a:ext cx="1531811" cy="153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Programming exercise -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for the computers</dc:title>
  <dc:creator>Dke-guest01 (DKE)</dc:creator>
  <cp:lastModifiedBy>Dke-guest01 (DKE)</cp:lastModifiedBy>
  <cp:revision>6</cp:revision>
  <dcterms:created xsi:type="dcterms:W3CDTF">2020-02-08T07:51:39Z</dcterms:created>
  <dcterms:modified xsi:type="dcterms:W3CDTF">2020-02-08T14:38:51Z</dcterms:modified>
</cp:coreProperties>
</file>