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D2CE3-FC33-4334-BA24-E9193A960CDB}" type="datetimeFigureOut">
              <a:rPr lang="en-US" smtClean="0"/>
              <a:t>4/17/2018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391EB-376A-4847-AC31-4350F9B8EE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6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91EB-376A-4847-AC31-4350F9B8EE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Paper written in 2015</a:t>
            </a:r>
          </a:p>
          <a:p>
            <a:r>
              <a:rPr lang="en-US" dirty="0"/>
              <a:t>Bullet 3: Lots of archiving sites began after 9/11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391EB-376A-4847-AC31-4350F9B8EE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9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1B40-D96D-4FC6-B2AC-BFE769512120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6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774B-B2F9-4BDB-A112-82B7C9857BAC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ECB2-E6D8-4DEB-B823-8DD68BABE432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95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3564-E81E-4C1D-95C2-8B12D6BADCCD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5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D440C-2EE2-4C96-9261-64F8EFB8EEFF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8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2055-CEC4-48C9-8763-8C15F7C42671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CD1CB-0525-4D00-87E9-21E9E0460799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1EBC-56FF-44DF-86AB-444B2FCD235B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4BF-58FD-4CBF-B237-A491F9867EF7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68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F9ACC-98C8-4E2D-B029-9D49EF1FF779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9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683F-F0BD-4345-924D-822EBD6D1186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9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D2C8-F62E-4357-964E-D60B4BEFF7E6}" type="datetime1">
              <a:rPr lang="en-US" smtClean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BD42-AFC9-4773-BDE5-887047085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52A30-761A-4FFB-B9C7-425E73FB9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Archiving the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5A4BFC-1248-4D69-BC15-987166081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Joshua Graham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4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0A5086-178C-45FC-95A7-258AACC0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is archiving the web?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8861C3-ABB3-4FD0-A01A-4B5C6F2F9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least 68 major web archiving initiatives hold more than 534 billion files, roughly 17PB. </a:t>
            </a:r>
          </a:p>
          <a:p>
            <a:r>
              <a:rPr lang="en-US" dirty="0"/>
              <a:t>Gathered between national libraries, private companies, and other organizations. </a:t>
            </a:r>
          </a:p>
          <a:p>
            <a:r>
              <a:rPr lang="en-US" dirty="0"/>
              <a:t>Some organizations record information as important events occur, others gather information over extended periods of time.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09EF6C-9BA2-4D2E-A2EF-E1C1E93D8BBF}"/>
              </a:ext>
            </a:extLst>
          </p:cNvPr>
          <p:cNvSpPr/>
          <p:nvPr/>
        </p:nvSpPr>
        <p:spPr>
          <a:xfrm>
            <a:off x="0" y="66089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Statistics from: http://sobre.arquivo.pt/wp-content/uploads/the-evolution-of-web-archiving.pdf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B89190-4AA1-4108-A1BC-E28EFCBC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Personal Archiving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377CA6-4694-4B04-B57F-BFD2C16E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tools for consumer use exist for web archiving</a:t>
            </a:r>
          </a:p>
          <a:p>
            <a:r>
              <a:rPr lang="en-US" dirty="0"/>
              <a:t>Some tools use web crawling methods while others offer subscription services to archive individual pages.</a:t>
            </a:r>
          </a:p>
          <a:p>
            <a:r>
              <a:rPr lang="en-US" dirty="0"/>
              <a:t>Others can be downloaded an run from a home machine.</a:t>
            </a:r>
          </a:p>
          <a:p>
            <a:r>
              <a:rPr lang="en-US" dirty="0"/>
              <a:t>As an example, Heritrix is a web crawler with the intent of archiving the entire state of a single site.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40298C-6CE7-437C-AEFB-024653D4EE17}"/>
              </a:ext>
            </a:extLst>
          </p:cNvPr>
          <p:cNvSpPr/>
          <p:nvPr/>
        </p:nvSpPr>
        <p:spPr>
          <a:xfrm>
            <a:off x="0" y="6596390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http://www.dcc.ac.uk/resources/external/category/web-archiving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05561-63CF-4CCE-BFAC-D0598653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did we start archiving the web.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8C9677-2570-45B2-8685-9474062B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067" cy="4351338"/>
          </a:xfrm>
        </p:spPr>
        <p:txBody>
          <a:bodyPr/>
          <a:lstStyle/>
          <a:p>
            <a:r>
              <a:rPr lang="en-US" dirty="0"/>
              <a:t>The web has been archived about as long as it has existed on a consumer level. </a:t>
            </a:r>
          </a:p>
          <a:p>
            <a:r>
              <a:rPr lang="en-US" dirty="0"/>
              <a:t>Major involvement of the government began by the Library of Congress in 2000.</a:t>
            </a:r>
          </a:p>
          <a:p>
            <a:r>
              <a:rPr lang="en-US" dirty="0"/>
              <a:t>Most of the Library of Congress is political information.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C946B9-19B4-423A-86BD-766FCCD96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67" y="1825625"/>
            <a:ext cx="5080011" cy="19361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B594405-44CB-41DC-8776-395D66A382BB}"/>
              </a:ext>
            </a:extLst>
          </p:cNvPr>
          <p:cNvSpPr/>
          <p:nvPr/>
        </p:nvSpPr>
        <p:spPr>
          <a:xfrm>
            <a:off x="0" y="6492875"/>
            <a:ext cx="312777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http://info.cern.ch/hypertext/WWW/TheProject.html</a:t>
            </a:r>
          </a:p>
          <a:p>
            <a:r>
              <a:rPr lang="en-US" sz="1050" dirty="0"/>
              <a:t>https://www.loc.gov/webarchiving/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3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6F8791-0953-49F7-B821-9ED671F0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AA538-C2C7-4235-AE37-ABE9FD50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issues are constantly occurring when archiving the web.</a:t>
            </a:r>
          </a:p>
          <a:p>
            <a:r>
              <a:rPr lang="en-US" dirty="0"/>
              <a:t>Peter Lyman stated that while the Web is regarded as a public resource, the information is copyrighted. </a:t>
            </a:r>
          </a:p>
          <a:p>
            <a:r>
              <a:rPr lang="en-US" dirty="0"/>
              <a:t>Many believe that archives should be public knowledge.</a:t>
            </a:r>
          </a:p>
          <a:p>
            <a:r>
              <a:rPr lang="en-US" dirty="0"/>
              <a:t>Others view it as a matter of privacy, and any inner workings should be held to the related parties approval.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4845F4-E513-4F37-946B-ACC763281F5A}"/>
              </a:ext>
            </a:extLst>
          </p:cNvPr>
          <p:cNvSpPr/>
          <p:nvPr/>
        </p:nvSpPr>
        <p:spPr>
          <a:xfrm>
            <a:off x="0" y="6604084"/>
            <a:ext cx="28809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https://www.clir.org/pubs/reports/pub106/web/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6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C690B-3714-410C-BEFD-E66C30E7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forms of archiving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231BED-5CDC-4A94-88D9-994566094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Archiving</a:t>
            </a:r>
          </a:p>
          <a:p>
            <a:pPr lvl="1"/>
            <a:r>
              <a:rPr lang="en-US" dirty="0"/>
              <a:t>Converts databases into standard formats, often XML.</a:t>
            </a:r>
          </a:p>
          <a:p>
            <a:pPr lvl="1"/>
            <a:r>
              <a:rPr lang="en-US" dirty="0"/>
              <a:t>Stores the contents to be reviewed later to allow changes as events in history happen.</a:t>
            </a:r>
          </a:p>
          <a:p>
            <a:r>
              <a:rPr lang="en-US" dirty="0"/>
              <a:t>Transactional Archiving</a:t>
            </a:r>
          </a:p>
          <a:p>
            <a:pPr lvl="1"/>
            <a:r>
              <a:rPr lang="en-US" dirty="0"/>
              <a:t>Event-driven</a:t>
            </a:r>
          </a:p>
          <a:p>
            <a:pPr lvl="1"/>
            <a:r>
              <a:rPr lang="en-US" dirty="0"/>
              <a:t>Records events between a web server and a browser.</a:t>
            </a:r>
          </a:p>
          <a:p>
            <a:pPr lvl="1"/>
            <a:r>
              <a:rPr lang="en-US" dirty="0"/>
              <a:t>Primarily used as a means of preserving evidence of content that was viewed on a website.</a:t>
            </a:r>
          </a:p>
          <a:p>
            <a:pPr lvl="1"/>
            <a:r>
              <a:rPr lang="en-US" dirty="0"/>
              <a:t>Usually for legal issues.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880895E-C611-47C4-987A-C501D4D69279}"/>
              </a:ext>
            </a:extLst>
          </p:cNvPr>
          <p:cNvSpPr/>
          <p:nvPr/>
        </p:nvSpPr>
        <p:spPr>
          <a:xfrm>
            <a:off x="0" y="6211669"/>
            <a:ext cx="442460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http://deeparc.sourceforge.net/</a:t>
            </a:r>
          </a:p>
          <a:p>
            <a:r>
              <a:rPr lang="en-US" sz="1050" dirty="0"/>
              <a:t>https://web.archive.org/web/20110227202744/http://www.nla.gov.au/xinq/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BD42-AFC9-4773-BDE5-88704708576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2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346</Words>
  <Application>Microsoft Office PowerPoint</Application>
  <PresentationFormat>Widescreen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Archiving the Web</vt:lpstr>
      <vt:lpstr>Who is archiving the web?</vt:lpstr>
      <vt:lpstr>Personal Archiving</vt:lpstr>
      <vt:lpstr>When did we start archiving the web.</vt:lpstr>
      <vt:lpstr>Limitations</vt:lpstr>
      <vt:lpstr>Other forms of archiving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Archiving the Web</dc:title>
  <dc:creator>The Box Mage</dc:creator>
  <cp:lastModifiedBy>joshua graham</cp:lastModifiedBy>
  <cp:revision>8</cp:revision>
  <dcterms:created xsi:type="dcterms:W3CDTF">2018-04-17T05:56:39Z</dcterms:created>
  <dcterms:modified xsi:type="dcterms:W3CDTF">2018-04-17T20:20:55Z</dcterms:modified>
</cp:coreProperties>
</file>