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2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E05DB7-25FC-7540-AAEE-B40CC073AE5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C655E-5D6D-2143-9AAA-5E6AF4EB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rlosgdcj/genius-song-lyrics-with-language-inform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B89CA9-810A-90C9-E7D0-C9C813AA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16696"/>
            <a:ext cx="10601097" cy="166815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venir Next LT Pro Light" panose="020B0504020202020204" pitchFamily="34" charset="77"/>
                <a:cs typeface="Arial" panose="020B0604020202020204" pitchFamily="34" charset="0"/>
              </a:rPr>
              <a:t>SemanticTunes</a:t>
            </a:r>
            <a:br>
              <a:rPr lang="en-US" b="1" dirty="0">
                <a:solidFill>
                  <a:srgbClr val="FFFFFF"/>
                </a:solidFill>
                <a:latin typeface="Avenir Next LT Pro Light" panose="020B0504020202020204" pitchFamily="34" charset="77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Avenir Next LT Pro Light" panose="020B0504020202020204" pitchFamily="34" charset="77"/>
                <a:cs typeface="Arial" panose="020B0604020202020204" pitchFamily="34" charset="0"/>
              </a:rPr>
              <a:t>An SVM Approach to Lyric-Based Genre Classification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E18026-E80A-FC87-A095-31D740EF2A65}"/>
              </a:ext>
            </a:extLst>
          </p:cNvPr>
          <p:cNvSpPr txBox="1">
            <a:spLocks/>
          </p:cNvSpPr>
          <p:nvPr/>
        </p:nvSpPr>
        <p:spPr>
          <a:xfrm>
            <a:off x="841248" y="2384852"/>
            <a:ext cx="10601097" cy="447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Brian Davis</a:t>
            </a:r>
          </a:p>
          <a:p>
            <a:endParaRPr lang="en-US" sz="2000" dirty="0">
              <a:solidFill>
                <a:srgbClr val="FFFFFF"/>
              </a:solidFill>
              <a:latin typeface="Avenir Next LT Pro Light" panose="020B0504020202020204" pitchFamily="34" charset="77"/>
            </a:endParaRPr>
          </a:p>
          <a:p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Classification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Create a model to predict the genre of a song given the song’s lyrics</a:t>
            </a:r>
          </a:p>
          <a:p>
            <a:endParaRPr lang="en-US" sz="2000" dirty="0">
              <a:solidFill>
                <a:srgbClr val="FFFFFF"/>
              </a:solidFill>
              <a:latin typeface="Avenir Next LT Pro Light" panose="020B0504020202020204" pitchFamily="34" charset="77"/>
            </a:endParaRPr>
          </a:p>
          <a:p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  <a:hlinkClick r:id="rId2"/>
              </a:rPr>
              <a:t>song_lyrics.csv</a:t>
            </a: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 was scraped from </a:t>
            </a:r>
            <a:r>
              <a:rPr lang="en-US" sz="2000" dirty="0" err="1">
                <a:solidFill>
                  <a:srgbClr val="FFFFFF"/>
                </a:solidFill>
                <a:latin typeface="Avenir Next LT Pro Light" panose="020B0504020202020204" pitchFamily="34" charset="77"/>
              </a:rPr>
              <a:t>genius.com</a:t>
            </a: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 in 2022 and contains a robust set of songs whose features include the song’s lyrics as well as the genre</a:t>
            </a:r>
          </a:p>
          <a:p>
            <a:endParaRPr lang="en-US" sz="2000" dirty="0">
              <a:solidFill>
                <a:srgbClr val="FFFFFF"/>
              </a:solidFill>
              <a:latin typeface="Avenir Next LT Pro Light" panose="020B0504020202020204" pitchFamily="34" charset="77"/>
            </a:endParaRPr>
          </a:p>
          <a:p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Week 1: Data Preprocessing/Feature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Week 2: Model Selection &amp;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venir Next LT Pro Light" panose="020B0504020202020204" pitchFamily="34" charset="77"/>
              </a:rPr>
              <a:t>Week 3: Model Evaluation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85698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{85C0359C-C41A-B64E-848D-8237E39CF806}tf10001058</Template>
  <TotalTime>30</TotalTime>
  <Words>83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Celestial</vt:lpstr>
      <vt:lpstr>SemanticTunes An SVM Approach to Lyric-Based Genre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SemanticTunes An SVM Approach to Lyric-Based Genre Classification</dc:title>
  <dc:creator>Brian Davis</dc:creator>
  <cp:lastModifiedBy>Brian Davis</cp:lastModifiedBy>
  <cp:revision>1</cp:revision>
  <dcterms:created xsi:type="dcterms:W3CDTF">2023-10-27T21:32:15Z</dcterms:created>
  <dcterms:modified xsi:type="dcterms:W3CDTF">2023-10-27T22:03:14Z</dcterms:modified>
</cp:coreProperties>
</file>