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47" d="100"/>
          <a:sy n="47" d="100"/>
        </p:scale>
        <p:origin x="2016" y="9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FA68-702C-93ED-EEB7-1485B1662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85845-3B9A-5400-3099-583B4DA60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79EE-DC4A-9A15-E1F1-82E43C38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A25C-479B-BC8F-0964-A987845A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E4A0-6373-A67C-3B98-0F58A63D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D3B0-0F8C-BD3B-E034-9D494AE6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AA11C-A59C-B4F7-6EEB-BD6A5B01C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CF71-48E1-3C7A-EFD4-920B739B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DDA7-BA74-32F6-253C-AF0536C9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9FF3-C473-6A91-6F76-6248749A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F2535-F2FA-59EB-6466-68CD04287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9030-B1CC-F2A0-FA07-DB4FFC7E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BC3B-4821-B89B-35A5-134A4683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6B9B-E193-054A-42D0-055EDEBD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E146-A312-1859-8295-9D71A24B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D930-D65E-AA04-8BAE-51E1248A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98B1-BBFB-024D-2E72-568FCFD4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B4F4-044A-2F36-54DF-807CBDE9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9F23-33EE-26C4-6263-D4D80C6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969A6-2628-84B0-4D97-B53E507E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A96D-7588-6815-C241-D76B97BD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32F3-CA8B-11F7-900D-10A4DFDA2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A5008-1E10-582C-5417-173455EC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A9BA5-58C5-5E29-E570-7A0DC44B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DDBE-E669-AE44-2E0F-7AF8B4AE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8D4A-174E-6303-B8F7-B34B1214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A267-3D64-1FA0-16D0-2132A9B7E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2B5B2-D106-E58D-49FA-3905CDC3F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EF3E4-4AD5-F000-DD7C-4FFC08AD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2CF8-FFA4-19AD-0494-060B1744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3323-6D24-EC8D-AD07-BA82DE0F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D0B5-7CE5-8EE2-B30B-EDAFFCAD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7215-678A-AE44-3367-04389CDA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0AA68-A901-C11E-9137-EB72308F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CDB18-887A-57E6-5441-1FE72E213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63DBF-371B-81FD-0590-F47153355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2BE8C-A378-AB37-2663-99D4FD88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6960-ABDF-0009-FBA0-84CA55AB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5198E-2429-26B3-D9CE-923FF82C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338C-ADC0-239B-AAAC-718E5972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D383F-9944-8E78-03C7-1D763546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63F9-892C-03FA-E826-EBBABAF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519DF-78FD-0CC8-ADD9-009EED8F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69657-4A70-6E1E-C412-6EB99371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4C9D-B6B7-3B19-CFB4-92B61ECB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1C8B1-3401-37DA-2C22-12A8695E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F23-F4F0-5324-9B66-C965EFE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41F2-6426-B60A-2126-72CDD300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53AAC-F644-9AA4-524C-781E3A129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03B6B-608A-D75E-ECF9-098CB62F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D203B-98C2-A76F-455C-FF3CEE9A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9DAE-C8F9-F7F1-A33F-5C80C69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16D6-32EA-E91A-AF6A-C1A1623E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CE643-9583-B913-CEEA-2941B6B49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AAE17-62A6-F9F0-A7FF-E3DD9A8F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1AEB-4756-3791-C3C7-3B7FD059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38500-5C62-F2DC-F800-36C65178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F39C-4095-17EC-45E0-CE49ED0A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7F290-7E69-2A9C-B55F-3CE725F9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0EB0-1516-CDA1-68B6-1C1B26F7F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2B20-0DF9-DEC0-5A9E-9E8E42FB9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D09F5-1A30-4417-AC7D-3A722165DE5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23D0-C391-D8C5-EFB6-E0F82F95E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A246-44BB-BA40-541E-BC0930E2E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E1F9-207E-7154-B4BE-98E7D19ED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1: Dos and Don’ts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79F47-3DC0-3829-F32B-CFC1BCA20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CS 7830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7844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947A-C810-9BBF-2AED-B7419B35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C977-55A2-1DAD-5A4F-BDFF0FFD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ighlight>
                  <a:srgbClr val="FFFF00"/>
                </a:highlight>
              </a:rPr>
              <a:t>Graphs</a:t>
            </a:r>
            <a:r>
              <a:rPr lang="en-US" dirty="0"/>
              <a:t> effectively.</a:t>
            </a:r>
          </a:p>
          <a:p>
            <a:r>
              <a:rPr lang="en-US" dirty="0">
                <a:highlight>
                  <a:srgbClr val="FFFF00"/>
                </a:highlight>
              </a:rPr>
              <a:t>Comment </a:t>
            </a:r>
            <a:r>
              <a:rPr lang="en-US" dirty="0"/>
              <a:t>your code.</a:t>
            </a:r>
          </a:p>
          <a:p>
            <a:r>
              <a:rPr lang="en-US" dirty="0">
                <a:highlight>
                  <a:srgbClr val="FFFF00"/>
                </a:highlight>
              </a:rPr>
              <a:t>Justify </a:t>
            </a:r>
            <a:r>
              <a:rPr lang="en-US" dirty="0"/>
              <a:t>your conclusions with proper reasonings.</a:t>
            </a:r>
          </a:p>
          <a:p>
            <a:r>
              <a:rPr lang="en-US" dirty="0"/>
              <a:t>Submit a </a:t>
            </a:r>
            <a:r>
              <a:rPr lang="en-US" dirty="0">
                <a:highlight>
                  <a:srgbClr val="FFFF00"/>
                </a:highlight>
              </a:rPr>
              <a:t>runnable and error-free </a:t>
            </a:r>
            <a:r>
              <a:rPr lang="en-US" dirty="0"/>
              <a:t>code.</a:t>
            </a:r>
          </a:p>
          <a:p>
            <a:r>
              <a:rPr lang="en-US" dirty="0"/>
              <a:t>If you’re using any other language/tool, </a:t>
            </a:r>
            <a:r>
              <a:rPr lang="en-US" dirty="0">
                <a:highlight>
                  <a:srgbClr val="FFFF00"/>
                </a:highlight>
              </a:rPr>
              <a:t>include a README </a:t>
            </a:r>
            <a:r>
              <a:rPr lang="en-US" dirty="0"/>
              <a:t>file with steps to run your code.</a:t>
            </a:r>
          </a:p>
          <a:p>
            <a:r>
              <a:rPr lang="en-US" dirty="0"/>
              <a:t>Submit before </a:t>
            </a:r>
            <a:r>
              <a:rPr lang="en-US" dirty="0">
                <a:highlight>
                  <a:srgbClr val="FFFF00"/>
                </a:highlight>
              </a:rPr>
              <a:t>deadline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4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6264-5901-190C-647A-6A40FCA0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8410-E3C8-6115-FF0E-2A58D41E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Do not use restricted libraries</a:t>
            </a:r>
            <a:r>
              <a:rPr lang="en-US" dirty="0"/>
              <a:t> like Scikit-learn ,</a:t>
            </a:r>
            <a:r>
              <a:rPr lang="en-US" dirty="0" err="1"/>
              <a:t>statsmodels</a:t>
            </a:r>
            <a:r>
              <a:rPr lang="en-US" dirty="0"/>
              <a:t>, etc.</a:t>
            </a:r>
          </a:p>
          <a:p>
            <a:r>
              <a:rPr lang="en-US" dirty="0">
                <a:highlight>
                  <a:srgbClr val="FFFF00"/>
                </a:highlight>
              </a:rPr>
              <a:t>Plagiarism</a:t>
            </a:r>
            <a:r>
              <a:rPr lang="en-US" dirty="0"/>
              <a:t> is strictly prohibited.</a:t>
            </a:r>
          </a:p>
          <a:p>
            <a:r>
              <a:rPr lang="en-US" dirty="0"/>
              <a:t>Don’t just simply paste your graphs in the report .</a:t>
            </a:r>
          </a:p>
          <a:p>
            <a:r>
              <a:rPr lang="en-US" dirty="0"/>
              <a:t>For example:</a:t>
            </a:r>
          </a:p>
          <a:p>
            <a:pPr lvl="5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02A21-6564-D394-B2D6-C0DA3DFD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89" y="3770539"/>
            <a:ext cx="4356044" cy="2541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CCCBC-E9C7-5C9E-034C-A1654EE5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45" y="3429000"/>
            <a:ext cx="4044043" cy="321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7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ED3F-48DA-260F-0C0A-E3CF9C83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C225-959F-F61D-820B-738F4035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614"/>
            <a:ext cx="10515600" cy="4854349"/>
          </a:xfrm>
        </p:spPr>
        <p:txBody>
          <a:bodyPr>
            <a:normAutofit/>
          </a:bodyPr>
          <a:lstStyle/>
          <a:p>
            <a:r>
              <a:rPr lang="en-US" dirty="0"/>
              <a:t>Upload a zipped file named </a:t>
            </a:r>
            <a:r>
              <a:rPr lang="en-US" dirty="0">
                <a:highlight>
                  <a:srgbClr val="FFFF00"/>
                </a:highlight>
              </a:rPr>
              <a:t>Assignment-1_YourName.zip </a:t>
            </a:r>
            <a:r>
              <a:rPr lang="en-US" dirty="0"/>
              <a:t>to Dropbox.</a:t>
            </a:r>
          </a:p>
          <a:p>
            <a:r>
              <a:rPr lang="en-US" dirty="0">
                <a:highlight>
                  <a:srgbClr val="FFFF00"/>
                </a:highlight>
              </a:rPr>
              <a:t>Due date- 02/18/2025</a:t>
            </a:r>
          </a:p>
          <a:p>
            <a:r>
              <a:rPr lang="en-US" dirty="0"/>
              <a:t>Your zip file should include: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Code file</a:t>
            </a:r>
          </a:p>
          <a:p>
            <a:pPr lvl="1"/>
            <a:r>
              <a:rPr lang="en-US" dirty="0"/>
              <a:t>PDF report</a:t>
            </a:r>
          </a:p>
          <a:p>
            <a:pPr lvl="1"/>
            <a:r>
              <a:rPr lang="en-US" dirty="0"/>
              <a:t>README.txt</a:t>
            </a:r>
          </a:p>
          <a:p>
            <a:r>
              <a:rPr lang="en-US" b="1" dirty="0"/>
              <a:t>All the best for your assignment ! Feel free to reach out for any clarification at merugumala.6@wright.edu.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146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Assignment 1: Dos and Don’ts</vt:lpstr>
      <vt:lpstr>Do’s</vt:lpstr>
      <vt:lpstr>Don’ts 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Merugumala</dc:creator>
  <cp:lastModifiedBy>Manoj Merugumala</cp:lastModifiedBy>
  <cp:revision>2</cp:revision>
  <dcterms:created xsi:type="dcterms:W3CDTF">2025-01-27T16:25:15Z</dcterms:created>
  <dcterms:modified xsi:type="dcterms:W3CDTF">2025-01-28T13:56:30Z</dcterms:modified>
</cp:coreProperties>
</file>