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3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C0F7FE-D4BB-623E-06F2-CD96DC539C5E}" v="218" dt="2025-03-13T12:18:16.9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EFA68-702C-93ED-EEB7-1485B1662F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F85845-3B9A-5400-3099-583B4DA609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579EE-DC4A-9A15-E1F1-82E43C38F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77A25C-479B-BC8F-0964-A987845A7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1E4A0-6373-A67C-3B98-0F58A63DC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22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8D3B0-0F8C-BD3B-E034-9D494AE60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AA11C-A59C-B4F7-6EEB-BD6A5B01C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BDCF71-48E1-3C7A-EFD4-920B739B0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DDA7-BA74-32F6-253C-AF0536C9A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9FF3-C473-6A91-6F76-6248749A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3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1F2535-F2FA-59EB-6466-68CD04287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69030-B1CC-F2A0-FA07-DB4FFC7E00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0BC3B-4821-B89B-35A5-134A46835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66B9B-E193-054A-42D0-055EDEBD7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AE146-A312-1859-8295-9D71A24B8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03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7D930-D65E-AA04-8BAE-51E1248A1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D98B1-BBFB-024D-2E72-568FCFD4B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B4F4-044A-2F36-54DF-807CBDE9A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69F23-33EE-26C4-6263-D4D80C64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969A6-2628-84B0-4D97-B53E507E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291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0A96D-7588-6815-C241-D76B97BD5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232F3-CA8B-11F7-900D-10A4DFDA2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A5008-1E10-582C-5417-173455EC9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A9BA5-58C5-5E29-E570-7A0DC44B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6DDBE-E669-AE44-2E0F-7AF8B4AE8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23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8D4A-174E-6303-B8F7-B34B12141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00A267-3D64-1FA0-16D0-2132A9B7E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C2B5B2-D106-E58D-49FA-3905CDC3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3EF3E4-4AD5-F000-DD7C-4FFC08ADB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B2CF8-FFA4-19AD-0494-060B1744F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93323-6D24-EC8D-AD07-BA82DE0F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91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D0B5-7CE5-8EE2-B30B-EDAFFCAD5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7215-678A-AE44-3367-04389CDA0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0AA68-A901-C11E-9137-EB72308FED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FCDB18-887A-57E6-5441-1FE72E213E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E63DBF-371B-81FD-0590-F47153355F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82BE8C-A378-AB37-2663-99D4FD88D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06960-ABDF-0009-FBA0-84CA55AB3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198E-2429-26B3-D9CE-923FF82C0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008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9338C-ADC0-239B-AAAC-718E5972E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3D383F-9944-8E78-03C7-1D763546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F863F9-892C-03FA-E826-EBBABAFD2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519DF-78FD-0CC8-ADD9-009EED8F0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368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A69657-4A70-6E1E-C412-6EB99371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54C9D-B6B7-3B19-CFB4-92B61ECB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1C8B1-3401-37DA-2C22-12A8695E8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29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14F23-F4F0-5324-9B66-C965EFEBC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941F2-6426-B60A-2126-72CDD3000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53AAC-F644-9AA4-524C-781E3A129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03B6B-608A-D75E-ECF9-098CB62F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D203B-98C2-A76F-455C-FF3CEE9A0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A49DAE-C8F9-F7F1-A33F-5C80C697F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77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616D6-32EA-E91A-AF6A-C1A1623E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CE643-9583-B913-CEEA-2941B6B49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AAE17-62A6-F9F0-A7FF-E3DD9A8F10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31AEB-4756-3791-C3C7-3B7FD059C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638500-5C62-F2DC-F800-36C65178C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6F39C-4095-17EC-45E0-CE49ED0A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5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7F290-7E69-2A9C-B55F-3CE725F94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D0EB0-1516-CDA1-68B6-1C1B26F7F7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2B20-0DF9-DEC0-5A9E-9E8E42FB9E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5D09F5-1A30-4417-AC7D-3A722165DE54}" type="datetimeFigureOut">
              <a:rPr lang="en-US" smtClean="0"/>
              <a:t>3/13/2025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23D0-C391-D8C5-EFB6-E0F82F95E7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EA246-44BB-BA40-541E-BC0930E2E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417FC5-9E46-4D4D-9551-FC3D4018FB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49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8E1F9-207E-7154-B4BE-98E7D19ED8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Assignment 2: Dos and Don’ts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479F47-3DC0-3829-F32B-CFC1BCA206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CS 7830 –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778447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947A-C810-9BBF-2AED-B7419B35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1C977-55A2-1DAD-5A4F-BDFF0FFDD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highlight>
                  <a:srgbClr val="FFFF00"/>
                </a:highlight>
              </a:rPr>
              <a:t>Graphs</a:t>
            </a:r>
            <a:r>
              <a:rPr lang="en-US" dirty="0"/>
              <a:t> effectively.</a:t>
            </a:r>
          </a:p>
          <a:p>
            <a:r>
              <a:rPr lang="en-US" dirty="0">
                <a:highlight>
                  <a:srgbClr val="FFFF00"/>
                </a:highlight>
              </a:rPr>
              <a:t>Comment </a:t>
            </a:r>
            <a:r>
              <a:rPr lang="en-US" dirty="0"/>
              <a:t>your code.</a:t>
            </a:r>
          </a:p>
          <a:p>
            <a:r>
              <a:rPr lang="en-US" dirty="0">
                <a:highlight>
                  <a:srgbClr val="FFFF00"/>
                </a:highlight>
              </a:rPr>
              <a:t>Justify </a:t>
            </a:r>
            <a:r>
              <a:rPr lang="en-US" dirty="0"/>
              <a:t>your conclusions with proper reasonings.</a:t>
            </a:r>
          </a:p>
          <a:p>
            <a:r>
              <a:rPr lang="en-US" dirty="0"/>
              <a:t>Submit a </a:t>
            </a:r>
            <a:r>
              <a:rPr lang="en-US" dirty="0">
                <a:highlight>
                  <a:srgbClr val="FFFF00"/>
                </a:highlight>
              </a:rPr>
              <a:t>runnable and error-free </a:t>
            </a:r>
            <a:r>
              <a:rPr lang="en-US" dirty="0"/>
              <a:t>code.</a:t>
            </a:r>
          </a:p>
          <a:p>
            <a:r>
              <a:rPr lang="en-US" dirty="0"/>
              <a:t>If you’re using any other language/tool, </a:t>
            </a:r>
            <a:r>
              <a:rPr lang="en-US" dirty="0">
                <a:highlight>
                  <a:srgbClr val="FFFF00"/>
                </a:highlight>
              </a:rPr>
              <a:t>include a README </a:t>
            </a:r>
            <a:r>
              <a:rPr lang="en-US" dirty="0"/>
              <a:t>file with steps to run your code.</a:t>
            </a:r>
          </a:p>
          <a:p>
            <a:r>
              <a:rPr lang="en-US" dirty="0"/>
              <a:t>Submit before </a:t>
            </a:r>
            <a:r>
              <a:rPr lang="en-US" dirty="0">
                <a:highlight>
                  <a:srgbClr val="FFFF00"/>
                </a:highlight>
              </a:rPr>
              <a:t>deadline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740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6264-5901-190C-647A-6A40FCA03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98410-E3C8-6115-FF0E-2A58D41E0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Do not use restricted libraries</a:t>
            </a:r>
            <a:r>
              <a:rPr lang="en-US" dirty="0"/>
              <a:t> like Scikit-learn ,</a:t>
            </a:r>
            <a:r>
              <a:rPr lang="en-US" dirty="0" err="1"/>
              <a:t>statsmodels</a:t>
            </a:r>
            <a:r>
              <a:rPr lang="en-US" dirty="0"/>
              <a:t>, etc.</a:t>
            </a:r>
          </a:p>
          <a:p>
            <a:r>
              <a:rPr lang="en-US" dirty="0">
                <a:highlight>
                  <a:srgbClr val="FFFF00"/>
                </a:highlight>
              </a:rPr>
              <a:t>Plagiarism</a:t>
            </a:r>
            <a:r>
              <a:rPr lang="en-US" dirty="0"/>
              <a:t> is strictly prohibited.</a:t>
            </a:r>
          </a:p>
          <a:p>
            <a:r>
              <a:rPr lang="en-US" dirty="0"/>
              <a:t>Don’t just simply paste your graphs in the report .</a:t>
            </a:r>
          </a:p>
          <a:p>
            <a:r>
              <a:rPr lang="en-US" dirty="0"/>
              <a:t>For example:</a:t>
            </a:r>
          </a:p>
          <a:p>
            <a:pPr lvl="5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202A21-6564-D394-B2D6-C0DA3DFD9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689" y="3770539"/>
            <a:ext cx="4356044" cy="25413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FCCCBC-E9C7-5C9E-034C-A1654EE5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8745" y="3429000"/>
            <a:ext cx="4044043" cy="321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73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25AB33-E7C7-73F5-7863-9822E6F44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en-GB" sz="3800"/>
              <a:t>Some common issues wrt Assignment 1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08BA7-9E8A-BCCE-E425-5459B40DD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4818888" cy="35478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200"/>
              <a:t>Google Drive link :- </a:t>
            </a:r>
            <a:r>
              <a:rPr lang="en-GB" sz="2200">
                <a:ea typeface="+mn-lt"/>
                <a:cs typeface="+mn-lt"/>
              </a:rPr>
              <a:t>Please ensure that the Google Drive link is set to public access</a:t>
            </a:r>
            <a:r>
              <a:rPr lang="en-GB" sz="2200"/>
              <a:t>.</a:t>
            </a:r>
          </a:p>
          <a:p>
            <a:r>
              <a:rPr lang="en-GB" sz="2200"/>
              <a:t>Correct path to load your dataset.</a:t>
            </a:r>
          </a:p>
          <a:p>
            <a:r>
              <a:rPr lang="en-GB" sz="2200"/>
              <a:t>Your report must be an analytical report.</a:t>
            </a:r>
          </a:p>
          <a:p>
            <a:endParaRPr lang="en-GB" sz="2200"/>
          </a:p>
          <a:p>
            <a:endParaRPr lang="en-GB" sz="2200"/>
          </a:p>
          <a:p>
            <a:endParaRPr lang="en-GB" sz="2200"/>
          </a:p>
          <a:p>
            <a:endParaRPr lang="en-GB" sz="220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00FBB6A-760C-41F0-B422-AB4A299B9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048" y="1033878"/>
            <a:ext cx="5458968" cy="479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07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1161F-540F-D24E-18EF-796BFDF3F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0D14D-36FD-5899-564B-4AD190028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Don’t copy paste/ insert images of each iteration </a:t>
            </a:r>
          </a:p>
          <a:p>
            <a:endParaRPr lang="en-GB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A74C50-111C-CCF4-7C53-340B4120D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7087" y="2232063"/>
            <a:ext cx="4659103" cy="327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874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ED3F-48DA-260F-0C0A-E3CF9C83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0C225-959F-F61D-820B-738F4035A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614"/>
            <a:ext cx="10515600" cy="48543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Upload a zipped file named </a:t>
            </a:r>
            <a:r>
              <a:rPr lang="en-US" dirty="0">
                <a:highlight>
                  <a:srgbClr val="FFFF00"/>
                </a:highlight>
              </a:rPr>
              <a:t>Assignment-2_YourName.zip </a:t>
            </a:r>
            <a:r>
              <a:rPr lang="en-US" dirty="0"/>
              <a:t>to Dropbox.</a:t>
            </a:r>
          </a:p>
          <a:p>
            <a:r>
              <a:rPr lang="en-US" dirty="0">
                <a:highlight>
                  <a:srgbClr val="FFFF00"/>
                </a:highlight>
              </a:rPr>
              <a:t>Due </a:t>
            </a:r>
            <a:r>
              <a:rPr lang="en-US">
                <a:highlight>
                  <a:srgbClr val="FFFF00"/>
                </a:highlight>
              </a:rPr>
              <a:t>date- 04/03/2025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Your zip file should include: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Code file</a:t>
            </a:r>
          </a:p>
          <a:p>
            <a:pPr lvl="1"/>
            <a:r>
              <a:rPr lang="en-US" dirty="0"/>
              <a:t>PDF report</a:t>
            </a:r>
          </a:p>
          <a:p>
            <a:pPr lvl="1"/>
            <a:r>
              <a:rPr lang="en-US" dirty="0"/>
              <a:t>README.txt</a:t>
            </a:r>
          </a:p>
          <a:p>
            <a:r>
              <a:rPr lang="en-US" b="1" dirty="0"/>
              <a:t>All the best for your assignment ! Feel free to reach out for any clarification at merugumala.6@wright.edu.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26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193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Assignment 2: Dos and Don’ts</vt:lpstr>
      <vt:lpstr>Do’s</vt:lpstr>
      <vt:lpstr>Don’ts </vt:lpstr>
      <vt:lpstr>Some common issues wrt Assignment 1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 Merugumala</dc:creator>
  <cp:lastModifiedBy>Manoj Merugumala</cp:lastModifiedBy>
  <cp:revision>61</cp:revision>
  <dcterms:created xsi:type="dcterms:W3CDTF">2025-01-27T16:25:15Z</dcterms:created>
  <dcterms:modified xsi:type="dcterms:W3CDTF">2025-03-13T12:55:50Z</dcterms:modified>
</cp:coreProperties>
</file>